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FD95208-9339-457B-883D-8E83B905E47E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0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F49F66-89F1-4B09-A8F7-E2BE5B78E405}" type="datetimeFigureOut">
              <a:rPr lang="en-US" smtClean="0"/>
              <a:t>1/14/2010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280FF6-AC24-454D-9894-A261FDEE08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479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280FF6-AC24-454D-9894-A261FDEE08F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6300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280FF6-AC24-454D-9894-A261FDEE08F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4140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280FF6-AC24-454D-9894-A261FDEE08F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8410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280FF6-AC24-454D-9894-A261FDEE08F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3062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280FF6-AC24-454D-9894-A261FDEE08F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4991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280FF6-AC24-454D-9894-A261FDEE08F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099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280FF6-AC24-454D-9894-A261FDEE08F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0976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280FF6-AC24-454D-9894-A261FDEE08F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2884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280FF6-AC24-454D-9894-A261FDEE08F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7804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280FF6-AC24-454D-9894-A261FDEE08F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3912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280FF6-AC24-454D-9894-A261FDEE08F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8847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280FF6-AC24-454D-9894-A261FDEE08F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248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280FF6-AC24-454D-9894-A261FDEE08F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777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A8403-A45C-42AD-A9A0-E058007C818C}" type="datetimeFigureOut">
              <a:rPr lang="en-US" smtClean="0"/>
              <a:t>1/14/2010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2A69C-225B-4192-AA01-7A67075C78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185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A8403-A45C-42AD-A9A0-E058007C818C}" type="datetimeFigureOut">
              <a:rPr lang="en-US" smtClean="0"/>
              <a:t>1/14/2010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2A69C-225B-4192-AA01-7A67075C78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3249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A8403-A45C-42AD-A9A0-E058007C818C}" type="datetimeFigureOut">
              <a:rPr lang="en-US" smtClean="0"/>
              <a:t>1/14/2010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2A69C-225B-4192-AA01-7A67075C78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840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A8403-A45C-42AD-A9A0-E058007C818C}" type="datetimeFigureOut">
              <a:rPr lang="en-US" smtClean="0"/>
              <a:t>1/14/2010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2A69C-225B-4192-AA01-7A67075C78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219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A8403-A45C-42AD-A9A0-E058007C818C}" type="datetimeFigureOut">
              <a:rPr lang="en-US" smtClean="0"/>
              <a:t>1/14/2010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2A69C-225B-4192-AA01-7A67075C78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2179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A8403-A45C-42AD-A9A0-E058007C818C}" type="datetimeFigureOut">
              <a:rPr lang="en-US" smtClean="0"/>
              <a:t>1/14/2010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2A69C-225B-4192-AA01-7A67075C78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056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A8403-A45C-42AD-A9A0-E058007C818C}" type="datetimeFigureOut">
              <a:rPr lang="en-US" smtClean="0"/>
              <a:t>1/14/2010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2A69C-225B-4192-AA01-7A67075C78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5951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A8403-A45C-42AD-A9A0-E058007C818C}" type="datetimeFigureOut">
              <a:rPr lang="en-US" smtClean="0"/>
              <a:t>1/14/2010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2A69C-225B-4192-AA01-7A67075C78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8611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A8403-A45C-42AD-A9A0-E058007C818C}" type="datetimeFigureOut">
              <a:rPr lang="en-US" smtClean="0"/>
              <a:t>1/14/2010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2A69C-225B-4192-AA01-7A67075C78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923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A8403-A45C-42AD-A9A0-E058007C818C}" type="datetimeFigureOut">
              <a:rPr lang="en-US" smtClean="0"/>
              <a:t>1/14/2010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2A69C-225B-4192-AA01-7A67075C78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16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A8403-A45C-42AD-A9A0-E058007C818C}" type="datetimeFigureOut">
              <a:rPr lang="en-US" smtClean="0"/>
              <a:t>1/14/2010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2A69C-225B-4192-AA01-7A67075C78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1779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5A8403-A45C-42AD-A9A0-E058007C818C}" type="datetimeFigureOut">
              <a:rPr lang="en-US" smtClean="0"/>
              <a:t>1/14/2010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A2A69C-225B-4192-AA01-7A67075C78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249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Systems of Equations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January 14, 2010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21399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125" y="1004888"/>
            <a:ext cx="6381750" cy="484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6098023" y="2066006"/>
            <a:ext cx="2014176" cy="848645"/>
            <a:chOff x="6098023" y="2066006"/>
            <a:chExt cx="2014176" cy="848645"/>
          </a:xfrm>
        </p:grpSpPr>
        <p:sp>
          <p:nvSpPr>
            <p:cNvPr id="2" name="SMARTPenAnnotation496"/>
            <p:cNvSpPr/>
            <p:nvPr/>
          </p:nvSpPr>
          <p:spPr>
            <a:xfrm>
              <a:off x="6098023" y="2066006"/>
              <a:ext cx="368500" cy="711484"/>
            </a:xfrm>
            <a:custGeom>
              <a:avLst/>
              <a:gdLst/>
              <a:ahLst/>
              <a:cxnLst/>
              <a:rect l="0" t="0" r="0" b="0"/>
              <a:pathLst>
                <a:path w="368500" h="711484">
                  <a:moveTo>
                    <a:pt x="368499" y="34256"/>
                  </a:moveTo>
                  <a:lnTo>
                    <a:pt x="368499" y="18656"/>
                  </a:lnTo>
                  <a:lnTo>
                    <a:pt x="365959" y="15258"/>
                  </a:lnTo>
                  <a:lnTo>
                    <a:pt x="355729" y="4381"/>
                  </a:lnTo>
                  <a:lnTo>
                    <a:pt x="353318" y="2909"/>
                  </a:lnTo>
                  <a:lnTo>
                    <a:pt x="348100" y="1274"/>
                  </a:lnTo>
                  <a:lnTo>
                    <a:pt x="339806" y="354"/>
                  </a:lnTo>
                  <a:lnTo>
                    <a:pt x="331617" y="138"/>
                  </a:lnTo>
                  <a:lnTo>
                    <a:pt x="315388" y="0"/>
                  </a:lnTo>
                  <a:lnTo>
                    <a:pt x="312137" y="941"/>
                  </a:lnTo>
                  <a:lnTo>
                    <a:pt x="302058" y="6817"/>
                  </a:lnTo>
                  <a:lnTo>
                    <a:pt x="292614" y="11901"/>
                  </a:lnTo>
                  <a:lnTo>
                    <a:pt x="276588" y="20118"/>
                  </a:lnTo>
                  <a:lnTo>
                    <a:pt x="270077" y="23878"/>
                  </a:lnTo>
                  <a:lnTo>
                    <a:pt x="262880" y="28290"/>
                  </a:lnTo>
                  <a:lnTo>
                    <a:pt x="255224" y="33136"/>
                  </a:lnTo>
                  <a:lnTo>
                    <a:pt x="248215" y="38272"/>
                  </a:lnTo>
                  <a:lnTo>
                    <a:pt x="241637" y="43601"/>
                  </a:lnTo>
                  <a:lnTo>
                    <a:pt x="235347" y="49058"/>
                  </a:lnTo>
                  <a:lnTo>
                    <a:pt x="229248" y="54602"/>
                  </a:lnTo>
                  <a:lnTo>
                    <a:pt x="217393" y="65841"/>
                  </a:lnTo>
                  <a:lnTo>
                    <a:pt x="195457" y="87429"/>
                  </a:lnTo>
                  <a:lnTo>
                    <a:pt x="187415" y="94470"/>
                  </a:lnTo>
                  <a:lnTo>
                    <a:pt x="179196" y="101069"/>
                  </a:lnTo>
                  <a:lnTo>
                    <a:pt x="170860" y="107373"/>
                  </a:lnTo>
                  <a:lnTo>
                    <a:pt x="162444" y="114433"/>
                  </a:lnTo>
                  <a:lnTo>
                    <a:pt x="153977" y="121997"/>
                  </a:lnTo>
                  <a:lnTo>
                    <a:pt x="145474" y="129898"/>
                  </a:lnTo>
                  <a:lnTo>
                    <a:pt x="137901" y="138022"/>
                  </a:lnTo>
                  <a:lnTo>
                    <a:pt x="130947" y="146296"/>
                  </a:lnTo>
                  <a:lnTo>
                    <a:pt x="124406" y="154669"/>
                  </a:lnTo>
                  <a:lnTo>
                    <a:pt x="117188" y="163109"/>
                  </a:lnTo>
                  <a:lnTo>
                    <a:pt x="109519" y="171593"/>
                  </a:lnTo>
                  <a:lnTo>
                    <a:pt x="101548" y="180107"/>
                  </a:lnTo>
                  <a:lnTo>
                    <a:pt x="94329" y="188640"/>
                  </a:lnTo>
                  <a:lnTo>
                    <a:pt x="87611" y="197186"/>
                  </a:lnTo>
                  <a:lnTo>
                    <a:pt x="81228" y="205741"/>
                  </a:lnTo>
                  <a:lnTo>
                    <a:pt x="71596" y="222867"/>
                  </a:lnTo>
                  <a:lnTo>
                    <a:pt x="63187" y="240003"/>
                  </a:lnTo>
                  <a:lnTo>
                    <a:pt x="53100" y="257144"/>
                  </a:lnTo>
                  <a:lnTo>
                    <a:pt x="42267" y="274287"/>
                  </a:lnTo>
                  <a:lnTo>
                    <a:pt x="32055" y="292384"/>
                  </a:lnTo>
                  <a:lnTo>
                    <a:pt x="24341" y="313127"/>
                  </a:lnTo>
                  <a:lnTo>
                    <a:pt x="14643" y="341674"/>
                  </a:lnTo>
                  <a:lnTo>
                    <a:pt x="11205" y="359481"/>
                  </a:lnTo>
                  <a:lnTo>
                    <a:pt x="8724" y="377873"/>
                  </a:lnTo>
                  <a:lnTo>
                    <a:pt x="4447" y="398747"/>
                  </a:lnTo>
                  <a:lnTo>
                    <a:pt x="1910" y="418185"/>
                  </a:lnTo>
                  <a:lnTo>
                    <a:pt x="783" y="437301"/>
                  </a:lnTo>
                  <a:lnTo>
                    <a:pt x="282" y="458497"/>
                  </a:lnTo>
                  <a:lnTo>
                    <a:pt x="0" y="487300"/>
                  </a:lnTo>
                  <a:lnTo>
                    <a:pt x="2475" y="505166"/>
                  </a:lnTo>
                  <a:lnTo>
                    <a:pt x="6749" y="522632"/>
                  </a:lnTo>
                  <a:lnTo>
                    <a:pt x="11824" y="539920"/>
                  </a:lnTo>
                  <a:lnTo>
                    <a:pt x="20036" y="565717"/>
                  </a:lnTo>
                  <a:lnTo>
                    <a:pt x="28207" y="580341"/>
                  </a:lnTo>
                  <a:lnTo>
                    <a:pt x="37235" y="594143"/>
                  </a:lnTo>
                  <a:lnTo>
                    <a:pt x="44424" y="609802"/>
                  </a:lnTo>
                  <a:lnTo>
                    <a:pt x="53825" y="630132"/>
                  </a:lnTo>
                  <a:lnTo>
                    <a:pt x="57751" y="635342"/>
                  </a:lnTo>
                  <a:lnTo>
                    <a:pt x="67194" y="643670"/>
                  </a:lnTo>
                  <a:lnTo>
                    <a:pt x="75200" y="653087"/>
                  </a:lnTo>
                  <a:lnTo>
                    <a:pt x="78669" y="658265"/>
                  </a:lnTo>
                  <a:lnTo>
                    <a:pt x="87603" y="666558"/>
                  </a:lnTo>
                  <a:lnTo>
                    <a:pt x="96972" y="673419"/>
                  </a:lnTo>
                  <a:lnTo>
                    <a:pt x="104310" y="679644"/>
                  </a:lnTo>
                  <a:lnTo>
                    <a:pt x="113287" y="685585"/>
                  </a:lnTo>
                  <a:lnTo>
                    <a:pt x="122674" y="691401"/>
                  </a:lnTo>
                  <a:lnTo>
                    <a:pt x="133314" y="700030"/>
                  </a:lnTo>
                  <a:lnTo>
                    <a:pt x="139512" y="705758"/>
                  </a:lnTo>
                  <a:lnTo>
                    <a:pt x="142499" y="707667"/>
                  </a:lnTo>
                  <a:lnTo>
                    <a:pt x="148357" y="709787"/>
                  </a:lnTo>
                  <a:lnTo>
                    <a:pt x="156675" y="710730"/>
                  </a:lnTo>
                  <a:lnTo>
                    <a:pt x="168437" y="711335"/>
                  </a:lnTo>
                  <a:lnTo>
                    <a:pt x="179904" y="71148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SMARTPenAnnotation497"/>
            <p:cNvSpPr/>
            <p:nvPr/>
          </p:nvSpPr>
          <p:spPr>
            <a:xfrm>
              <a:off x="6337934" y="2477452"/>
              <a:ext cx="257176" cy="17146"/>
            </a:xfrm>
            <a:custGeom>
              <a:avLst/>
              <a:gdLst/>
              <a:ahLst/>
              <a:cxnLst/>
              <a:rect l="0" t="0" r="0" b="0"/>
              <a:pathLst>
                <a:path w="257176" h="17146">
                  <a:moveTo>
                    <a:pt x="0" y="0"/>
                  </a:moveTo>
                  <a:lnTo>
                    <a:pt x="40625" y="0"/>
                  </a:lnTo>
                  <a:lnTo>
                    <a:pt x="47086" y="953"/>
                  </a:lnTo>
                  <a:lnTo>
                    <a:pt x="54251" y="2540"/>
                  </a:lnTo>
                  <a:lnTo>
                    <a:pt x="61885" y="4551"/>
                  </a:lnTo>
                  <a:lnTo>
                    <a:pt x="68879" y="5891"/>
                  </a:lnTo>
                  <a:lnTo>
                    <a:pt x="75447" y="6785"/>
                  </a:lnTo>
                  <a:lnTo>
                    <a:pt x="81731" y="7381"/>
                  </a:lnTo>
                  <a:lnTo>
                    <a:pt x="88777" y="7778"/>
                  </a:lnTo>
                  <a:lnTo>
                    <a:pt x="104227" y="8220"/>
                  </a:lnTo>
                  <a:lnTo>
                    <a:pt x="139127" y="8526"/>
                  </a:lnTo>
                  <a:lnTo>
                    <a:pt x="167289" y="8563"/>
                  </a:lnTo>
                  <a:lnTo>
                    <a:pt x="173439" y="9519"/>
                  </a:lnTo>
                  <a:lnTo>
                    <a:pt x="179444" y="11109"/>
                  </a:lnTo>
                  <a:lnTo>
                    <a:pt x="185352" y="13121"/>
                  </a:lnTo>
                  <a:lnTo>
                    <a:pt x="191196" y="14462"/>
                  </a:lnTo>
                  <a:lnTo>
                    <a:pt x="196996" y="15356"/>
                  </a:lnTo>
                  <a:lnTo>
                    <a:pt x="202769" y="15953"/>
                  </a:lnTo>
                  <a:lnTo>
                    <a:pt x="209474" y="16350"/>
                  </a:lnTo>
                  <a:lnTo>
                    <a:pt x="224546" y="16792"/>
                  </a:lnTo>
                  <a:lnTo>
                    <a:pt x="247316" y="17099"/>
                  </a:lnTo>
                  <a:lnTo>
                    <a:pt x="257175" y="1714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PenAnnotation498"/>
            <p:cNvSpPr/>
            <p:nvPr/>
          </p:nvSpPr>
          <p:spPr>
            <a:xfrm>
              <a:off x="6783717" y="2211705"/>
              <a:ext cx="291453" cy="231458"/>
            </a:xfrm>
            <a:custGeom>
              <a:avLst/>
              <a:gdLst/>
              <a:ahLst/>
              <a:cxnLst/>
              <a:rect l="0" t="0" r="0" b="0"/>
              <a:pathLst>
                <a:path w="291453" h="231458">
                  <a:moveTo>
                    <a:pt x="42850" y="0"/>
                  </a:moveTo>
                  <a:lnTo>
                    <a:pt x="47401" y="0"/>
                  </a:lnTo>
                  <a:lnTo>
                    <a:pt x="48741" y="952"/>
                  </a:lnTo>
                  <a:lnTo>
                    <a:pt x="49635" y="2540"/>
                  </a:lnTo>
                  <a:lnTo>
                    <a:pt x="50231" y="4551"/>
                  </a:lnTo>
                  <a:lnTo>
                    <a:pt x="53433" y="9325"/>
                  </a:lnTo>
                  <a:lnTo>
                    <a:pt x="55620" y="11931"/>
                  </a:lnTo>
                  <a:lnTo>
                    <a:pt x="57079" y="14622"/>
                  </a:lnTo>
                  <a:lnTo>
                    <a:pt x="58699" y="20151"/>
                  </a:lnTo>
                  <a:lnTo>
                    <a:pt x="59131" y="23911"/>
                  </a:lnTo>
                  <a:lnTo>
                    <a:pt x="59419" y="28323"/>
                  </a:lnTo>
                  <a:lnTo>
                    <a:pt x="59611" y="33169"/>
                  </a:lnTo>
                  <a:lnTo>
                    <a:pt x="58787" y="38305"/>
                  </a:lnTo>
                  <a:lnTo>
                    <a:pt x="57285" y="43634"/>
                  </a:lnTo>
                  <a:lnTo>
                    <a:pt x="55330" y="49092"/>
                  </a:lnTo>
                  <a:lnTo>
                    <a:pt x="54028" y="54635"/>
                  </a:lnTo>
                  <a:lnTo>
                    <a:pt x="53160" y="60236"/>
                  </a:lnTo>
                  <a:lnTo>
                    <a:pt x="52581" y="65875"/>
                  </a:lnTo>
                  <a:lnTo>
                    <a:pt x="50289" y="71539"/>
                  </a:lnTo>
                  <a:lnTo>
                    <a:pt x="46857" y="77220"/>
                  </a:lnTo>
                  <a:lnTo>
                    <a:pt x="42664" y="82912"/>
                  </a:lnTo>
                  <a:lnTo>
                    <a:pt x="38916" y="89565"/>
                  </a:lnTo>
                  <a:lnTo>
                    <a:pt x="35465" y="96857"/>
                  </a:lnTo>
                  <a:lnTo>
                    <a:pt x="32212" y="104576"/>
                  </a:lnTo>
                  <a:lnTo>
                    <a:pt x="26057" y="118233"/>
                  </a:lnTo>
                  <a:lnTo>
                    <a:pt x="23082" y="124542"/>
                  </a:lnTo>
                  <a:lnTo>
                    <a:pt x="20147" y="129700"/>
                  </a:lnTo>
                  <a:lnTo>
                    <a:pt x="17237" y="134092"/>
                  </a:lnTo>
                  <a:lnTo>
                    <a:pt x="14345" y="137972"/>
                  </a:lnTo>
                  <a:lnTo>
                    <a:pt x="11464" y="142463"/>
                  </a:lnTo>
                  <a:lnTo>
                    <a:pt x="8591" y="147363"/>
                  </a:lnTo>
                  <a:lnTo>
                    <a:pt x="5723" y="152534"/>
                  </a:lnTo>
                  <a:lnTo>
                    <a:pt x="3812" y="157887"/>
                  </a:lnTo>
                  <a:lnTo>
                    <a:pt x="2536" y="163360"/>
                  </a:lnTo>
                  <a:lnTo>
                    <a:pt x="1687" y="168914"/>
                  </a:lnTo>
                  <a:lnTo>
                    <a:pt x="1120" y="173569"/>
                  </a:lnTo>
                  <a:lnTo>
                    <a:pt x="743" y="177625"/>
                  </a:lnTo>
                  <a:lnTo>
                    <a:pt x="323" y="184672"/>
                  </a:lnTo>
                  <a:lnTo>
                    <a:pt x="137" y="190979"/>
                  </a:lnTo>
                  <a:lnTo>
                    <a:pt x="0" y="208555"/>
                  </a:lnTo>
                  <a:lnTo>
                    <a:pt x="949" y="210474"/>
                  </a:lnTo>
                  <a:lnTo>
                    <a:pt x="2533" y="211754"/>
                  </a:lnTo>
                  <a:lnTo>
                    <a:pt x="4542" y="212606"/>
                  </a:lnTo>
                  <a:lnTo>
                    <a:pt x="11920" y="218358"/>
                  </a:lnTo>
                  <a:lnTo>
                    <a:pt x="14611" y="219867"/>
                  </a:lnTo>
                  <a:lnTo>
                    <a:pt x="20139" y="221543"/>
                  </a:lnTo>
                  <a:lnTo>
                    <a:pt x="28311" y="222288"/>
                  </a:lnTo>
                  <a:lnTo>
                    <a:pt x="33158" y="222487"/>
                  </a:lnTo>
                  <a:lnTo>
                    <a:pt x="43622" y="222708"/>
                  </a:lnTo>
                  <a:lnTo>
                    <a:pt x="65862" y="222850"/>
                  </a:lnTo>
                  <a:lnTo>
                    <a:pt x="71527" y="223814"/>
                  </a:lnTo>
                  <a:lnTo>
                    <a:pt x="77208" y="225409"/>
                  </a:lnTo>
                  <a:lnTo>
                    <a:pt x="82900" y="227425"/>
                  </a:lnTo>
                  <a:lnTo>
                    <a:pt x="89553" y="228769"/>
                  </a:lnTo>
                  <a:lnTo>
                    <a:pt x="96845" y="229665"/>
                  </a:lnTo>
                  <a:lnTo>
                    <a:pt x="104564" y="230262"/>
                  </a:lnTo>
                  <a:lnTo>
                    <a:pt x="111615" y="230661"/>
                  </a:lnTo>
                  <a:lnTo>
                    <a:pt x="124530" y="231103"/>
                  </a:lnTo>
                  <a:lnTo>
                    <a:pt x="160921" y="231410"/>
                  </a:lnTo>
                  <a:lnTo>
                    <a:pt x="237399" y="231457"/>
                  </a:lnTo>
                  <a:lnTo>
                    <a:pt x="242082" y="230505"/>
                  </a:lnTo>
                  <a:lnTo>
                    <a:pt x="253224" y="225565"/>
                  </a:lnTo>
                  <a:lnTo>
                    <a:pt x="259539" y="224076"/>
                  </a:lnTo>
                  <a:lnTo>
                    <a:pt x="268062" y="220874"/>
                  </a:lnTo>
                  <a:lnTo>
                    <a:pt x="279953" y="215608"/>
                  </a:lnTo>
                  <a:lnTo>
                    <a:pt x="284119" y="212348"/>
                  </a:lnTo>
                  <a:lnTo>
                    <a:pt x="291452" y="20574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PenAnnotation499"/>
            <p:cNvSpPr/>
            <p:nvPr/>
          </p:nvSpPr>
          <p:spPr>
            <a:xfrm>
              <a:off x="7040880" y="2220277"/>
              <a:ext cx="68580" cy="420054"/>
            </a:xfrm>
            <a:custGeom>
              <a:avLst/>
              <a:gdLst/>
              <a:ahLst/>
              <a:cxnLst/>
              <a:rect l="0" t="0" r="0" b="0"/>
              <a:pathLst>
                <a:path w="68580" h="420054">
                  <a:moveTo>
                    <a:pt x="0" y="0"/>
                  </a:moveTo>
                  <a:lnTo>
                    <a:pt x="0" y="7381"/>
                  </a:lnTo>
                  <a:lnTo>
                    <a:pt x="952" y="9683"/>
                  </a:lnTo>
                  <a:lnTo>
                    <a:pt x="2540" y="13123"/>
                  </a:lnTo>
                  <a:lnTo>
                    <a:pt x="4551" y="17321"/>
                  </a:lnTo>
                  <a:lnTo>
                    <a:pt x="5891" y="21072"/>
                  </a:lnTo>
                  <a:lnTo>
                    <a:pt x="7381" y="27781"/>
                  </a:lnTo>
                  <a:lnTo>
                    <a:pt x="8730" y="31856"/>
                  </a:lnTo>
                  <a:lnTo>
                    <a:pt x="10583" y="36477"/>
                  </a:lnTo>
                  <a:lnTo>
                    <a:pt x="12770" y="41463"/>
                  </a:lnTo>
                  <a:lnTo>
                    <a:pt x="14228" y="47645"/>
                  </a:lnTo>
                  <a:lnTo>
                    <a:pt x="15200" y="54623"/>
                  </a:lnTo>
                  <a:lnTo>
                    <a:pt x="15848" y="62133"/>
                  </a:lnTo>
                  <a:lnTo>
                    <a:pt x="16281" y="69044"/>
                  </a:lnTo>
                  <a:lnTo>
                    <a:pt x="16761" y="81804"/>
                  </a:lnTo>
                  <a:lnTo>
                    <a:pt x="17841" y="88826"/>
                  </a:lnTo>
                  <a:lnTo>
                    <a:pt x="19514" y="96365"/>
                  </a:lnTo>
                  <a:lnTo>
                    <a:pt x="21581" y="104248"/>
                  </a:lnTo>
                  <a:lnTo>
                    <a:pt x="22960" y="112361"/>
                  </a:lnTo>
                  <a:lnTo>
                    <a:pt x="23879" y="120628"/>
                  </a:lnTo>
                  <a:lnTo>
                    <a:pt x="24491" y="128996"/>
                  </a:lnTo>
                  <a:lnTo>
                    <a:pt x="24901" y="137432"/>
                  </a:lnTo>
                  <a:lnTo>
                    <a:pt x="25354" y="154426"/>
                  </a:lnTo>
                  <a:lnTo>
                    <a:pt x="26428" y="163911"/>
                  </a:lnTo>
                  <a:lnTo>
                    <a:pt x="28096" y="174044"/>
                  </a:lnTo>
                  <a:lnTo>
                    <a:pt x="30160" y="184609"/>
                  </a:lnTo>
                  <a:lnTo>
                    <a:pt x="31537" y="194510"/>
                  </a:lnTo>
                  <a:lnTo>
                    <a:pt x="32454" y="203969"/>
                  </a:lnTo>
                  <a:lnTo>
                    <a:pt x="33066" y="213132"/>
                  </a:lnTo>
                  <a:lnTo>
                    <a:pt x="33474" y="222098"/>
                  </a:lnTo>
                  <a:lnTo>
                    <a:pt x="33927" y="239680"/>
                  </a:lnTo>
                  <a:lnTo>
                    <a:pt x="35000" y="248369"/>
                  </a:lnTo>
                  <a:lnTo>
                    <a:pt x="36669" y="257020"/>
                  </a:lnTo>
                  <a:lnTo>
                    <a:pt x="38733" y="265644"/>
                  </a:lnTo>
                  <a:lnTo>
                    <a:pt x="40109" y="274251"/>
                  </a:lnTo>
                  <a:lnTo>
                    <a:pt x="41027" y="282846"/>
                  </a:lnTo>
                  <a:lnTo>
                    <a:pt x="41638" y="291434"/>
                  </a:lnTo>
                  <a:lnTo>
                    <a:pt x="42046" y="299065"/>
                  </a:lnTo>
                  <a:lnTo>
                    <a:pt x="42500" y="312623"/>
                  </a:lnTo>
                  <a:lnTo>
                    <a:pt x="42790" y="336849"/>
                  </a:lnTo>
                  <a:lnTo>
                    <a:pt x="42852" y="365716"/>
                  </a:lnTo>
                  <a:lnTo>
                    <a:pt x="43809" y="370493"/>
                  </a:lnTo>
                  <a:lnTo>
                    <a:pt x="45398" y="374630"/>
                  </a:lnTo>
                  <a:lnTo>
                    <a:pt x="47410" y="378341"/>
                  </a:lnTo>
                  <a:lnTo>
                    <a:pt x="48751" y="381768"/>
                  </a:lnTo>
                  <a:lnTo>
                    <a:pt x="50242" y="388114"/>
                  </a:lnTo>
                  <a:lnTo>
                    <a:pt x="51592" y="391140"/>
                  </a:lnTo>
                  <a:lnTo>
                    <a:pt x="53445" y="394110"/>
                  </a:lnTo>
                  <a:lnTo>
                    <a:pt x="55632" y="397043"/>
                  </a:lnTo>
                  <a:lnTo>
                    <a:pt x="57091" y="399950"/>
                  </a:lnTo>
                  <a:lnTo>
                    <a:pt x="59143" y="407641"/>
                  </a:lnTo>
                  <a:lnTo>
                    <a:pt x="59623" y="409774"/>
                  </a:lnTo>
                  <a:lnTo>
                    <a:pt x="60703" y="410343"/>
                  </a:lnTo>
                  <a:lnTo>
                    <a:pt x="62377" y="410722"/>
                  </a:lnTo>
                  <a:lnTo>
                    <a:pt x="64444" y="410975"/>
                  </a:lnTo>
                  <a:lnTo>
                    <a:pt x="65823" y="412096"/>
                  </a:lnTo>
                  <a:lnTo>
                    <a:pt x="66741" y="413795"/>
                  </a:lnTo>
                  <a:lnTo>
                    <a:pt x="68579" y="42005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PenAnnotation500"/>
            <p:cNvSpPr/>
            <p:nvPr/>
          </p:nvSpPr>
          <p:spPr>
            <a:xfrm>
              <a:off x="7238047" y="2648902"/>
              <a:ext cx="33904" cy="231459"/>
            </a:xfrm>
            <a:custGeom>
              <a:avLst/>
              <a:gdLst/>
              <a:ahLst/>
              <a:cxnLst/>
              <a:rect l="0" t="0" r="0" b="0"/>
              <a:pathLst>
                <a:path w="33904" h="231459">
                  <a:moveTo>
                    <a:pt x="8572" y="0"/>
                  </a:moveTo>
                  <a:lnTo>
                    <a:pt x="8572" y="12770"/>
                  </a:lnTo>
                  <a:lnTo>
                    <a:pt x="9526" y="15181"/>
                  </a:lnTo>
                  <a:lnTo>
                    <a:pt x="11113" y="17741"/>
                  </a:lnTo>
                  <a:lnTo>
                    <a:pt x="13124" y="20400"/>
                  </a:lnTo>
                  <a:lnTo>
                    <a:pt x="14464" y="24077"/>
                  </a:lnTo>
                  <a:lnTo>
                    <a:pt x="15358" y="28434"/>
                  </a:lnTo>
                  <a:lnTo>
                    <a:pt x="15954" y="33244"/>
                  </a:lnTo>
                  <a:lnTo>
                    <a:pt x="17303" y="37403"/>
                  </a:lnTo>
                  <a:lnTo>
                    <a:pt x="19156" y="41127"/>
                  </a:lnTo>
                  <a:lnTo>
                    <a:pt x="21344" y="44563"/>
                  </a:lnTo>
                  <a:lnTo>
                    <a:pt x="22802" y="48759"/>
                  </a:lnTo>
                  <a:lnTo>
                    <a:pt x="23774" y="53461"/>
                  </a:lnTo>
                  <a:lnTo>
                    <a:pt x="24422" y="58501"/>
                  </a:lnTo>
                  <a:lnTo>
                    <a:pt x="25806" y="63766"/>
                  </a:lnTo>
                  <a:lnTo>
                    <a:pt x="27682" y="69180"/>
                  </a:lnTo>
                  <a:lnTo>
                    <a:pt x="29884" y="74695"/>
                  </a:lnTo>
                  <a:lnTo>
                    <a:pt x="31353" y="80277"/>
                  </a:lnTo>
                  <a:lnTo>
                    <a:pt x="32332" y="85903"/>
                  </a:lnTo>
                  <a:lnTo>
                    <a:pt x="32985" y="91559"/>
                  </a:lnTo>
                  <a:lnTo>
                    <a:pt x="33420" y="98187"/>
                  </a:lnTo>
                  <a:lnTo>
                    <a:pt x="33709" y="105463"/>
                  </a:lnTo>
                  <a:lnTo>
                    <a:pt x="33903" y="113171"/>
                  </a:lnTo>
                  <a:lnTo>
                    <a:pt x="33080" y="120215"/>
                  </a:lnTo>
                  <a:lnTo>
                    <a:pt x="31579" y="126816"/>
                  </a:lnTo>
                  <a:lnTo>
                    <a:pt x="29625" y="133121"/>
                  </a:lnTo>
                  <a:lnTo>
                    <a:pt x="28323" y="139230"/>
                  </a:lnTo>
                  <a:lnTo>
                    <a:pt x="27454" y="145208"/>
                  </a:lnTo>
                  <a:lnTo>
                    <a:pt x="26876" y="151098"/>
                  </a:lnTo>
                  <a:lnTo>
                    <a:pt x="25537" y="156929"/>
                  </a:lnTo>
                  <a:lnTo>
                    <a:pt x="23692" y="162722"/>
                  </a:lnTo>
                  <a:lnTo>
                    <a:pt x="21510" y="168489"/>
                  </a:lnTo>
                  <a:lnTo>
                    <a:pt x="19103" y="174238"/>
                  </a:lnTo>
                  <a:lnTo>
                    <a:pt x="16545" y="179977"/>
                  </a:lnTo>
                  <a:lnTo>
                    <a:pt x="13887" y="185707"/>
                  </a:lnTo>
                  <a:lnTo>
                    <a:pt x="12116" y="190480"/>
                  </a:lnTo>
                  <a:lnTo>
                    <a:pt x="10935" y="194614"/>
                  </a:lnTo>
                  <a:lnTo>
                    <a:pt x="10147" y="198323"/>
                  </a:lnTo>
                  <a:lnTo>
                    <a:pt x="9273" y="204983"/>
                  </a:lnTo>
                  <a:lnTo>
                    <a:pt x="9040" y="208093"/>
                  </a:lnTo>
                  <a:lnTo>
                    <a:pt x="7932" y="211119"/>
                  </a:lnTo>
                  <a:lnTo>
                    <a:pt x="6240" y="214088"/>
                  </a:lnTo>
                  <a:lnTo>
                    <a:pt x="4161" y="217020"/>
                  </a:lnTo>
                  <a:lnTo>
                    <a:pt x="2773" y="219928"/>
                  </a:lnTo>
                  <a:lnTo>
                    <a:pt x="1849" y="222819"/>
                  </a:lnTo>
                  <a:lnTo>
                    <a:pt x="0" y="23145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PenAnnotation501"/>
            <p:cNvSpPr/>
            <p:nvPr/>
          </p:nvSpPr>
          <p:spPr>
            <a:xfrm>
              <a:off x="7400928" y="2211705"/>
              <a:ext cx="325753" cy="248602"/>
            </a:xfrm>
            <a:custGeom>
              <a:avLst/>
              <a:gdLst/>
              <a:ahLst/>
              <a:cxnLst/>
              <a:rect l="0" t="0" r="0" b="0"/>
              <a:pathLst>
                <a:path w="325753" h="248602">
                  <a:moveTo>
                    <a:pt x="68577" y="0"/>
                  </a:moveTo>
                  <a:lnTo>
                    <a:pt x="68577" y="12770"/>
                  </a:lnTo>
                  <a:lnTo>
                    <a:pt x="66037" y="20280"/>
                  </a:lnTo>
                  <a:lnTo>
                    <a:pt x="64025" y="24950"/>
                  </a:lnTo>
                  <a:lnTo>
                    <a:pt x="61791" y="32679"/>
                  </a:lnTo>
                  <a:lnTo>
                    <a:pt x="59846" y="40241"/>
                  </a:lnTo>
                  <a:lnTo>
                    <a:pt x="57994" y="44925"/>
                  </a:lnTo>
                  <a:lnTo>
                    <a:pt x="55807" y="49952"/>
                  </a:lnTo>
                  <a:lnTo>
                    <a:pt x="50836" y="60618"/>
                  </a:lnTo>
                  <a:lnTo>
                    <a:pt x="14281" y="134305"/>
                  </a:lnTo>
                  <a:lnTo>
                    <a:pt x="11424" y="139067"/>
                  </a:lnTo>
                  <a:lnTo>
                    <a:pt x="8568" y="143194"/>
                  </a:lnTo>
                  <a:lnTo>
                    <a:pt x="5711" y="146897"/>
                  </a:lnTo>
                  <a:lnTo>
                    <a:pt x="2536" y="153552"/>
                  </a:lnTo>
                  <a:lnTo>
                    <a:pt x="1125" y="159685"/>
                  </a:lnTo>
                  <a:lnTo>
                    <a:pt x="498" y="165586"/>
                  </a:lnTo>
                  <a:lnTo>
                    <a:pt x="220" y="171384"/>
                  </a:lnTo>
                  <a:lnTo>
                    <a:pt x="63" y="180002"/>
                  </a:lnTo>
                  <a:lnTo>
                    <a:pt x="0" y="192643"/>
                  </a:lnTo>
                  <a:lnTo>
                    <a:pt x="951" y="194151"/>
                  </a:lnTo>
                  <a:lnTo>
                    <a:pt x="2538" y="195156"/>
                  </a:lnTo>
                  <a:lnTo>
                    <a:pt x="6841" y="196273"/>
                  </a:lnTo>
                  <a:lnTo>
                    <a:pt x="11928" y="196770"/>
                  </a:lnTo>
                  <a:lnTo>
                    <a:pt x="14619" y="197855"/>
                  </a:lnTo>
                  <a:lnTo>
                    <a:pt x="22956" y="202980"/>
                  </a:lnTo>
                  <a:lnTo>
                    <a:pt x="28616" y="204513"/>
                  </a:lnTo>
                  <a:lnTo>
                    <a:pt x="36846" y="205195"/>
                  </a:lnTo>
                  <a:lnTo>
                    <a:pt x="46854" y="205497"/>
                  </a:lnTo>
                  <a:lnTo>
                    <a:pt x="78992" y="205708"/>
                  </a:lnTo>
                  <a:lnTo>
                    <a:pt x="85997" y="206671"/>
                  </a:lnTo>
                  <a:lnTo>
                    <a:pt x="92573" y="208265"/>
                  </a:lnTo>
                  <a:lnTo>
                    <a:pt x="98862" y="210281"/>
                  </a:lnTo>
                  <a:lnTo>
                    <a:pt x="105912" y="211625"/>
                  </a:lnTo>
                  <a:lnTo>
                    <a:pt x="113469" y="212521"/>
                  </a:lnTo>
                  <a:lnTo>
                    <a:pt x="121365" y="213118"/>
                  </a:lnTo>
                  <a:lnTo>
                    <a:pt x="129486" y="214468"/>
                  </a:lnTo>
                  <a:lnTo>
                    <a:pt x="137758" y="216321"/>
                  </a:lnTo>
                  <a:lnTo>
                    <a:pt x="146130" y="218509"/>
                  </a:lnTo>
                  <a:lnTo>
                    <a:pt x="153617" y="219968"/>
                  </a:lnTo>
                  <a:lnTo>
                    <a:pt x="160513" y="220940"/>
                  </a:lnTo>
                  <a:lnTo>
                    <a:pt x="167015" y="221588"/>
                  </a:lnTo>
                  <a:lnTo>
                    <a:pt x="174207" y="222973"/>
                  </a:lnTo>
                  <a:lnTo>
                    <a:pt x="181859" y="224848"/>
                  </a:lnTo>
                  <a:lnTo>
                    <a:pt x="189818" y="227051"/>
                  </a:lnTo>
                  <a:lnTo>
                    <a:pt x="197029" y="229472"/>
                  </a:lnTo>
                  <a:lnTo>
                    <a:pt x="203742" y="232039"/>
                  </a:lnTo>
                  <a:lnTo>
                    <a:pt x="210122" y="234702"/>
                  </a:lnTo>
                  <a:lnTo>
                    <a:pt x="216280" y="236478"/>
                  </a:lnTo>
                  <a:lnTo>
                    <a:pt x="222290" y="237662"/>
                  </a:lnTo>
                  <a:lnTo>
                    <a:pt x="228203" y="238451"/>
                  </a:lnTo>
                  <a:lnTo>
                    <a:pt x="237311" y="241868"/>
                  </a:lnTo>
                  <a:lnTo>
                    <a:pt x="241074" y="244113"/>
                  </a:lnTo>
                  <a:lnTo>
                    <a:pt x="250335" y="246607"/>
                  </a:lnTo>
                  <a:lnTo>
                    <a:pt x="259848" y="247715"/>
                  </a:lnTo>
                  <a:lnTo>
                    <a:pt x="267251" y="248208"/>
                  </a:lnTo>
                  <a:lnTo>
                    <a:pt x="276774" y="248485"/>
                  </a:lnTo>
                  <a:lnTo>
                    <a:pt x="314539" y="248601"/>
                  </a:lnTo>
                  <a:lnTo>
                    <a:pt x="316372" y="247649"/>
                  </a:lnTo>
                  <a:lnTo>
                    <a:pt x="325752" y="24003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PenAnnotation502"/>
            <p:cNvSpPr/>
            <p:nvPr/>
          </p:nvSpPr>
          <p:spPr>
            <a:xfrm>
              <a:off x="7726680" y="2271712"/>
              <a:ext cx="17146" cy="445771"/>
            </a:xfrm>
            <a:custGeom>
              <a:avLst/>
              <a:gdLst/>
              <a:ahLst/>
              <a:cxnLst/>
              <a:rect l="0" t="0" r="0" b="0"/>
              <a:pathLst>
                <a:path w="17146" h="445771">
                  <a:moveTo>
                    <a:pt x="8572" y="0"/>
                  </a:moveTo>
                  <a:lnTo>
                    <a:pt x="8572" y="24702"/>
                  </a:lnTo>
                  <a:lnTo>
                    <a:pt x="7620" y="29803"/>
                  </a:lnTo>
                  <a:lnTo>
                    <a:pt x="6032" y="35109"/>
                  </a:lnTo>
                  <a:lnTo>
                    <a:pt x="4021" y="40551"/>
                  </a:lnTo>
                  <a:lnTo>
                    <a:pt x="2680" y="47036"/>
                  </a:lnTo>
                  <a:lnTo>
                    <a:pt x="1787" y="54218"/>
                  </a:lnTo>
                  <a:lnTo>
                    <a:pt x="1191" y="61863"/>
                  </a:lnTo>
                  <a:lnTo>
                    <a:pt x="794" y="68864"/>
                  </a:lnTo>
                  <a:lnTo>
                    <a:pt x="353" y="81724"/>
                  </a:lnTo>
                  <a:lnTo>
                    <a:pt x="46" y="120617"/>
                  </a:lnTo>
                  <a:lnTo>
                    <a:pt x="9" y="154424"/>
                  </a:lnTo>
                  <a:lnTo>
                    <a:pt x="958" y="162957"/>
                  </a:lnTo>
                  <a:lnTo>
                    <a:pt x="2544" y="171503"/>
                  </a:lnTo>
                  <a:lnTo>
                    <a:pt x="4553" y="180058"/>
                  </a:lnTo>
                  <a:lnTo>
                    <a:pt x="5892" y="189571"/>
                  </a:lnTo>
                  <a:lnTo>
                    <a:pt x="6785" y="199723"/>
                  </a:lnTo>
                  <a:lnTo>
                    <a:pt x="7382" y="210301"/>
                  </a:lnTo>
                  <a:lnTo>
                    <a:pt x="6826" y="220211"/>
                  </a:lnTo>
                  <a:lnTo>
                    <a:pt x="5503" y="229675"/>
                  </a:lnTo>
                  <a:lnTo>
                    <a:pt x="3669" y="238842"/>
                  </a:lnTo>
                  <a:lnTo>
                    <a:pt x="2445" y="247810"/>
                  </a:lnTo>
                  <a:lnTo>
                    <a:pt x="1631" y="256647"/>
                  </a:lnTo>
                  <a:lnTo>
                    <a:pt x="1087" y="265395"/>
                  </a:lnTo>
                  <a:lnTo>
                    <a:pt x="483" y="282736"/>
                  </a:lnTo>
                  <a:lnTo>
                    <a:pt x="95" y="317152"/>
                  </a:lnTo>
                  <a:lnTo>
                    <a:pt x="0" y="398814"/>
                  </a:lnTo>
                  <a:lnTo>
                    <a:pt x="952" y="403989"/>
                  </a:lnTo>
                  <a:lnTo>
                    <a:pt x="2540" y="408391"/>
                  </a:lnTo>
                  <a:lnTo>
                    <a:pt x="4551" y="412278"/>
                  </a:lnTo>
                  <a:lnTo>
                    <a:pt x="6844" y="415822"/>
                  </a:lnTo>
                  <a:lnTo>
                    <a:pt x="9325" y="419137"/>
                  </a:lnTo>
                  <a:lnTo>
                    <a:pt x="11931" y="422300"/>
                  </a:lnTo>
                  <a:lnTo>
                    <a:pt x="13670" y="425361"/>
                  </a:lnTo>
                  <a:lnTo>
                    <a:pt x="14828" y="428354"/>
                  </a:lnTo>
                  <a:lnTo>
                    <a:pt x="15600" y="431302"/>
                  </a:lnTo>
                  <a:lnTo>
                    <a:pt x="16115" y="434220"/>
                  </a:lnTo>
                  <a:lnTo>
                    <a:pt x="16458" y="437117"/>
                  </a:lnTo>
                  <a:lnTo>
                    <a:pt x="17142" y="445740"/>
                  </a:lnTo>
                  <a:lnTo>
                    <a:pt x="17145" y="44577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PenAnnotation503"/>
            <p:cNvSpPr/>
            <p:nvPr/>
          </p:nvSpPr>
          <p:spPr>
            <a:xfrm>
              <a:off x="7846694" y="2134552"/>
              <a:ext cx="265505" cy="780099"/>
            </a:xfrm>
            <a:custGeom>
              <a:avLst/>
              <a:gdLst/>
              <a:ahLst/>
              <a:cxnLst/>
              <a:rect l="0" t="0" r="0" b="0"/>
              <a:pathLst>
                <a:path w="265505" h="780099">
                  <a:moveTo>
                    <a:pt x="0" y="0"/>
                  </a:moveTo>
                  <a:lnTo>
                    <a:pt x="0" y="4551"/>
                  </a:lnTo>
                  <a:lnTo>
                    <a:pt x="954" y="5891"/>
                  </a:lnTo>
                  <a:lnTo>
                    <a:pt x="2541" y="6785"/>
                  </a:lnTo>
                  <a:lnTo>
                    <a:pt x="4552" y="7381"/>
                  </a:lnTo>
                  <a:lnTo>
                    <a:pt x="9326" y="10583"/>
                  </a:lnTo>
                  <a:lnTo>
                    <a:pt x="17368" y="17741"/>
                  </a:lnTo>
                  <a:lnTo>
                    <a:pt x="23912" y="23125"/>
                  </a:lnTo>
                  <a:lnTo>
                    <a:pt x="28325" y="25894"/>
                  </a:lnTo>
                  <a:lnTo>
                    <a:pt x="33171" y="28693"/>
                  </a:lnTo>
                  <a:lnTo>
                    <a:pt x="41095" y="34342"/>
                  </a:lnTo>
                  <a:lnTo>
                    <a:pt x="48745" y="40981"/>
                  </a:lnTo>
                  <a:lnTo>
                    <a:pt x="58495" y="50281"/>
                  </a:lnTo>
                  <a:lnTo>
                    <a:pt x="66638" y="60765"/>
                  </a:lnTo>
                  <a:lnTo>
                    <a:pt x="70143" y="66227"/>
                  </a:lnTo>
                  <a:lnTo>
                    <a:pt x="74385" y="70822"/>
                  </a:lnTo>
                  <a:lnTo>
                    <a:pt x="79117" y="74837"/>
                  </a:lnTo>
                  <a:lnTo>
                    <a:pt x="84178" y="78466"/>
                  </a:lnTo>
                  <a:lnTo>
                    <a:pt x="89456" y="83743"/>
                  </a:lnTo>
                  <a:lnTo>
                    <a:pt x="94880" y="90119"/>
                  </a:lnTo>
                  <a:lnTo>
                    <a:pt x="100401" y="97227"/>
                  </a:lnTo>
                  <a:lnTo>
                    <a:pt x="105987" y="103870"/>
                  </a:lnTo>
                  <a:lnTo>
                    <a:pt x="111616" y="110205"/>
                  </a:lnTo>
                  <a:lnTo>
                    <a:pt x="117274" y="116332"/>
                  </a:lnTo>
                  <a:lnTo>
                    <a:pt x="123902" y="122322"/>
                  </a:lnTo>
                  <a:lnTo>
                    <a:pt x="131179" y="128221"/>
                  </a:lnTo>
                  <a:lnTo>
                    <a:pt x="138888" y="134058"/>
                  </a:lnTo>
                  <a:lnTo>
                    <a:pt x="145932" y="139855"/>
                  </a:lnTo>
                  <a:lnTo>
                    <a:pt x="152534" y="145624"/>
                  </a:lnTo>
                  <a:lnTo>
                    <a:pt x="158840" y="151375"/>
                  </a:lnTo>
                  <a:lnTo>
                    <a:pt x="164948" y="158067"/>
                  </a:lnTo>
                  <a:lnTo>
                    <a:pt x="170925" y="165385"/>
                  </a:lnTo>
                  <a:lnTo>
                    <a:pt x="176816" y="173122"/>
                  </a:lnTo>
                  <a:lnTo>
                    <a:pt x="183600" y="181137"/>
                  </a:lnTo>
                  <a:lnTo>
                    <a:pt x="190980" y="189338"/>
                  </a:lnTo>
                  <a:lnTo>
                    <a:pt x="198758" y="197663"/>
                  </a:lnTo>
                  <a:lnTo>
                    <a:pt x="205848" y="206070"/>
                  </a:lnTo>
                  <a:lnTo>
                    <a:pt x="212479" y="214533"/>
                  </a:lnTo>
                  <a:lnTo>
                    <a:pt x="218805" y="223032"/>
                  </a:lnTo>
                  <a:lnTo>
                    <a:pt x="230915" y="240095"/>
                  </a:lnTo>
                  <a:lnTo>
                    <a:pt x="236811" y="248646"/>
                  </a:lnTo>
                  <a:lnTo>
                    <a:pt x="241695" y="258157"/>
                  </a:lnTo>
                  <a:lnTo>
                    <a:pt x="249660" y="278884"/>
                  </a:lnTo>
                  <a:lnTo>
                    <a:pt x="256375" y="300796"/>
                  </a:lnTo>
                  <a:lnTo>
                    <a:pt x="261582" y="322282"/>
                  </a:lnTo>
                  <a:lnTo>
                    <a:pt x="263896" y="341356"/>
                  </a:lnTo>
                  <a:lnTo>
                    <a:pt x="264926" y="364439"/>
                  </a:lnTo>
                  <a:lnTo>
                    <a:pt x="265504" y="401670"/>
                  </a:lnTo>
                  <a:lnTo>
                    <a:pt x="264687" y="425217"/>
                  </a:lnTo>
                  <a:lnTo>
                    <a:pt x="261149" y="448383"/>
                  </a:lnTo>
                  <a:lnTo>
                    <a:pt x="256402" y="471379"/>
                  </a:lnTo>
                  <a:lnTo>
                    <a:pt x="250164" y="494299"/>
                  </a:lnTo>
                  <a:lnTo>
                    <a:pt x="245834" y="505745"/>
                  </a:lnTo>
                  <a:lnTo>
                    <a:pt x="241042" y="517186"/>
                  </a:lnTo>
                  <a:lnTo>
                    <a:pt x="235942" y="528623"/>
                  </a:lnTo>
                  <a:lnTo>
                    <a:pt x="225196" y="551491"/>
                  </a:lnTo>
                  <a:lnTo>
                    <a:pt x="208436" y="585786"/>
                  </a:lnTo>
                  <a:lnTo>
                    <a:pt x="201823" y="597216"/>
                  </a:lnTo>
                  <a:lnTo>
                    <a:pt x="194556" y="608647"/>
                  </a:lnTo>
                  <a:lnTo>
                    <a:pt x="186854" y="620077"/>
                  </a:lnTo>
                  <a:lnTo>
                    <a:pt x="178862" y="630555"/>
                  </a:lnTo>
                  <a:lnTo>
                    <a:pt x="170677" y="640397"/>
                  </a:lnTo>
                  <a:lnTo>
                    <a:pt x="162362" y="649817"/>
                  </a:lnTo>
                  <a:lnTo>
                    <a:pt x="154915" y="658954"/>
                  </a:lnTo>
                  <a:lnTo>
                    <a:pt x="148044" y="667902"/>
                  </a:lnTo>
                  <a:lnTo>
                    <a:pt x="141559" y="676726"/>
                  </a:lnTo>
                  <a:lnTo>
                    <a:pt x="129272" y="694150"/>
                  </a:lnTo>
                  <a:lnTo>
                    <a:pt x="123330" y="702796"/>
                  </a:lnTo>
                  <a:lnTo>
                    <a:pt x="116510" y="710466"/>
                  </a:lnTo>
                  <a:lnTo>
                    <a:pt x="109106" y="717484"/>
                  </a:lnTo>
                  <a:lnTo>
                    <a:pt x="101313" y="724068"/>
                  </a:lnTo>
                  <a:lnTo>
                    <a:pt x="94211" y="729409"/>
                  </a:lnTo>
                  <a:lnTo>
                    <a:pt x="87574" y="733923"/>
                  </a:lnTo>
                  <a:lnTo>
                    <a:pt x="81243" y="737884"/>
                  </a:lnTo>
                  <a:lnTo>
                    <a:pt x="76069" y="742430"/>
                  </a:lnTo>
                  <a:lnTo>
                    <a:pt x="67781" y="752562"/>
                  </a:lnTo>
                  <a:lnTo>
                    <a:pt x="63285" y="756025"/>
                  </a:lnTo>
                  <a:lnTo>
                    <a:pt x="58383" y="758334"/>
                  </a:lnTo>
                  <a:lnTo>
                    <a:pt x="53209" y="759874"/>
                  </a:lnTo>
                  <a:lnTo>
                    <a:pt x="44921" y="764124"/>
                  </a:lnTo>
                  <a:lnTo>
                    <a:pt x="36391" y="770063"/>
                  </a:lnTo>
                  <a:lnTo>
                    <a:pt x="28815" y="777128"/>
                  </a:lnTo>
                  <a:lnTo>
                    <a:pt x="27094" y="778778"/>
                  </a:lnTo>
                  <a:lnTo>
                    <a:pt x="25682" y="779218"/>
                  </a:lnTo>
                  <a:lnTo>
                    <a:pt x="19146" y="779837"/>
                  </a:lnTo>
                  <a:lnTo>
                    <a:pt x="8573" y="78009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8355662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3-2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/>
          <a:lstStyle/>
          <a:p>
            <a:pPr marL="514350" indent="-514350">
              <a:buFont typeface="+mj-lt"/>
              <a:buAutoNum type="arabicParenR"/>
            </a:pPr>
            <a:r>
              <a:rPr lang="en-US" dirty="0" smtClean="0"/>
              <a:t>(1, 7)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 smtClean="0"/>
              <a:t>(-5, 4)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 smtClean="0"/>
              <a:t>(2, 4/3)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 smtClean="0"/>
              <a:t>(-5, 3)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 smtClean="0"/>
              <a:t>(-2, 2)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 smtClean="0"/>
              <a:t>(8, 6)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 smtClean="0"/>
              <a:t>(0, -2)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 smtClean="0"/>
              <a:t>(3, 5)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 smtClean="0"/>
              <a:t>(7, 2)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 smtClean="0"/>
              <a:t> (0, 1)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/>
              <a:t> </a:t>
            </a:r>
            <a:r>
              <a:rPr lang="en-US" dirty="0" smtClean="0"/>
              <a:t>no solution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/>
              <a:t> </a:t>
            </a:r>
            <a:r>
              <a:rPr lang="en-US" dirty="0" smtClean="0"/>
              <a:t>(14, -9)</a:t>
            </a:r>
          </a:p>
          <a:p>
            <a:pPr marL="514350" indent="-514350">
              <a:buFont typeface="+mj-lt"/>
              <a:buAutoNum type="arabicParenR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81471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6858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/>
              <a:t>2x – 3y + z = –3</a:t>
            </a:r>
          </a:p>
          <a:p>
            <a:r>
              <a:rPr lang="en-US" sz="3200" dirty="0"/>
              <a:t>x + 2y – 4z = –8</a:t>
            </a:r>
          </a:p>
          <a:p>
            <a:r>
              <a:rPr lang="en-US" sz="3200" dirty="0"/>
              <a:t>–x + y – 2z = –4</a:t>
            </a:r>
          </a:p>
        </p:txBody>
      </p:sp>
      <p:sp>
        <p:nvSpPr>
          <p:cNvPr id="5" name="SMARTPenAnnotation299"/>
          <p:cNvSpPr/>
          <p:nvPr/>
        </p:nvSpPr>
        <p:spPr>
          <a:xfrm>
            <a:off x="2764394" y="900112"/>
            <a:ext cx="281587" cy="368619"/>
          </a:xfrm>
          <a:custGeom>
            <a:avLst/>
            <a:gdLst/>
            <a:ahLst/>
            <a:cxnLst/>
            <a:rect l="0" t="0" r="0" b="0"/>
            <a:pathLst>
              <a:path w="281587" h="368619">
                <a:moveTo>
                  <a:pt x="7381" y="0"/>
                </a:moveTo>
                <a:lnTo>
                  <a:pt x="0" y="0"/>
                </a:lnTo>
                <a:lnTo>
                  <a:pt x="555" y="953"/>
                </a:lnTo>
                <a:lnTo>
                  <a:pt x="7058" y="8219"/>
                </a:lnTo>
                <a:lnTo>
                  <a:pt x="11836" y="8468"/>
                </a:lnTo>
                <a:lnTo>
                  <a:pt x="14161" y="9455"/>
                </a:lnTo>
                <a:lnTo>
                  <a:pt x="21984" y="14443"/>
                </a:lnTo>
                <a:lnTo>
                  <a:pt x="27523" y="15944"/>
                </a:lnTo>
                <a:lnTo>
                  <a:pt x="35997" y="16789"/>
                </a:lnTo>
                <a:lnTo>
                  <a:pt x="38841" y="17860"/>
                </a:lnTo>
                <a:lnTo>
                  <a:pt x="46441" y="22966"/>
                </a:lnTo>
                <a:lnTo>
                  <a:pt x="54293" y="29906"/>
                </a:lnTo>
                <a:lnTo>
                  <a:pt x="57706" y="31367"/>
                </a:lnTo>
                <a:lnTo>
                  <a:pt x="61886" y="32342"/>
                </a:lnTo>
                <a:lnTo>
                  <a:pt x="66577" y="32991"/>
                </a:lnTo>
                <a:lnTo>
                  <a:pt x="74330" y="36253"/>
                </a:lnTo>
                <a:lnTo>
                  <a:pt x="80951" y="40877"/>
                </a:lnTo>
                <a:lnTo>
                  <a:pt x="87068" y="46108"/>
                </a:lnTo>
                <a:lnTo>
                  <a:pt x="95868" y="54407"/>
                </a:lnTo>
                <a:lnTo>
                  <a:pt x="98757" y="56274"/>
                </a:lnTo>
                <a:lnTo>
                  <a:pt x="104507" y="58348"/>
                </a:lnTo>
                <a:lnTo>
                  <a:pt x="112778" y="61810"/>
                </a:lnTo>
                <a:lnTo>
                  <a:pt x="117650" y="64067"/>
                </a:lnTo>
                <a:lnTo>
                  <a:pt x="125604" y="69114"/>
                </a:lnTo>
                <a:lnTo>
                  <a:pt x="129059" y="71794"/>
                </a:lnTo>
                <a:lnTo>
                  <a:pt x="133267" y="73580"/>
                </a:lnTo>
                <a:lnTo>
                  <a:pt x="137977" y="74771"/>
                </a:lnTo>
                <a:lnTo>
                  <a:pt x="143023" y="75565"/>
                </a:lnTo>
                <a:lnTo>
                  <a:pt x="151168" y="78987"/>
                </a:lnTo>
                <a:lnTo>
                  <a:pt x="157964" y="82730"/>
                </a:lnTo>
                <a:lnTo>
                  <a:pt x="164159" y="84394"/>
                </a:lnTo>
                <a:lnTo>
                  <a:pt x="170087" y="87674"/>
                </a:lnTo>
                <a:lnTo>
                  <a:pt x="173002" y="89882"/>
                </a:lnTo>
                <a:lnTo>
                  <a:pt x="176850" y="91354"/>
                </a:lnTo>
                <a:lnTo>
                  <a:pt x="181320" y="92335"/>
                </a:lnTo>
                <a:lnTo>
                  <a:pt x="186205" y="92989"/>
                </a:lnTo>
                <a:lnTo>
                  <a:pt x="194173" y="96256"/>
                </a:lnTo>
                <a:lnTo>
                  <a:pt x="197631" y="98461"/>
                </a:lnTo>
                <a:lnTo>
                  <a:pt x="201842" y="99931"/>
                </a:lnTo>
                <a:lnTo>
                  <a:pt x="206554" y="100910"/>
                </a:lnTo>
                <a:lnTo>
                  <a:pt x="211600" y="101564"/>
                </a:lnTo>
                <a:lnTo>
                  <a:pt x="219747" y="104829"/>
                </a:lnTo>
                <a:lnTo>
                  <a:pt x="226543" y="108503"/>
                </a:lnTo>
                <a:lnTo>
                  <a:pt x="232739" y="110136"/>
                </a:lnTo>
                <a:lnTo>
                  <a:pt x="238667" y="113402"/>
                </a:lnTo>
                <a:lnTo>
                  <a:pt x="241582" y="115606"/>
                </a:lnTo>
                <a:lnTo>
                  <a:pt x="247360" y="118056"/>
                </a:lnTo>
                <a:lnTo>
                  <a:pt x="255968" y="119434"/>
                </a:lnTo>
                <a:lnTo>
                  <a:pt x="258831" y="119628"/>
                </a:lnTo>
                <a:lnTo>
                  <a:pt x="260739" y="120709"/>
                </a:lnTo>
                <a:lnTo>
                  <a:pt x="262011" y="122383"/>
                </a:lnTo>
                <a:lnTo>
                  <a:pt x="264053" y="127362"/>
                </a:lnTo>
                <a:lnTo>
                  <a:pt x="265173" y="127770"/>
                </a:lnTo>
                <a:lnTo>
                  <a:pt x="268957" y="128224"/>
                </a:lnTo>
                <a:lnTo>
                  <a:pt x="270348" y="129298"/>
                </a:lnTo>
                <a:lnTo>
                  <a:pt x="271274" y="130966"/>
                </a:lnTo>
                <a:lnTo>
                  <a:pt x="271892" y="133031"/>
                </a:lnTo>
                <a:lnTo>
                  <a:pt x="273257" y="134407"/>
                </a:lnTo>
                <a:lnTo>
                  <a:pt x="275119" y="135325"/>
                </a:lnTo>
                <a:lnTo>
                  <a:pt x="277313" y="135937"/>
                </a:lnTo>
                <a:lnTo>
                  <a:pt x="278775" y="137297"/>
                </a:lnTo>
                <a:lnTo>
                  <a:pt x="279750" y="139156"/>
                </a:lnTo>
                <a:lnTo>
                  <a:pt x="281315" y="144434"/>
                </a:lnTo>
                <a:lnTo>
                  <a:pt x="281586" y="149899"/>
                </a:lnTo>
                <a:lnTo>
                  <a:pt x="280672" y="151367"/>
                </a:lnTo>
                <a:lnTo>
                  <a:pt x="279110" y="152347"/>
                </a:lnTo>
                <a:lnTo>
                  <a:pt x="277116" y="152999"/>
                </a:lnTo>
                <a:lnTo>
                  <a:pt x="272360" y="156265"/>
                </a:lnTo>
                <a:lnTo>
                  <a:pt x="269759" y="158469"/>
                </a:lnTo>
                <a:lnTo>
                  <a:pt x="268024" y="160891"/>
                </a:lnTo>
                <a:lnTo>
                  <a:pt x="264631" y="168851"/>
                </a:lnTo>
                <a:lnTo>
                  <a:pt x="260462" y="174422"/>
                </a:lnTo>
                <a:lnTo>
                  <a:pt x="252894" y="180074"/>
                </a:lnTo>
                <a:lnTo>
                  <a:pt x="248208" y="182914"/>
                </a:lnTo>
                <a:lnTo>
                  <a:pt x="240463" y="191150"/>
                </a:lnTo>
                <a:lnTo>
                  <a:pt x="237063" y="196013"/>
                </a:lnTo>
                <a:lnTo>
                  <a:pt x="232893" y="200208"/>
                </a:lnTo>
                <a:lnTo>
                  <a:pt x="228207" y="203957"/>
                </a:lnTo>
                <a:lnTo>
                  <a:pt x="223178" y="207409"/>
                </a:lnTo>
                <a:lnTo>
                  <a:pt x="215051" y="216324"/>
                </a:lnTo>
                <a:lnTo>
                  <a:pt x="211550" y="221369"/>
                </a:lnTo>
                <a:lnTo>
                  <a:pt x="207311" y="225684"/>
                </a:lnTo>
                <a:lnTo>
                  <a:pt x="202580" y="229514"/>
                </a:lnTo>
                <a:lnTo>
                  <a:pt x="197521" y="233019"/>
                </a:lnTo>
                <a:lnTo>
                  <a:pt x="189360" y="241994"/>
                </a:lnTo>
                <a:lnTo>
                  <a:pt x="185850" y="247054"/>
                </a:lnTo>
                <a:lnTo>
                  <a:pt x="181605" y="251380"/>
                </a:lnTo>
                <a:lnTo>
                  <a:pt x="176870" y="255217"/>
                </a:lnTo>
                <a:lnTo>
                  <a:pt x="171809" y="258727"/>
                </a:lnTo>
                <a:lnTo>
                  <a:pt x="166529" y="262972"/>
                </a:lnTo>
                <a:lnTo>
                  <a:pt x="161105" y="267707"/>
                </a:lnTo>
                <a:lnTo>
                  <a:pt x="150950" y="277096"/>
                </a:lnTo>
                <a:lnTo>
                  <a:pt x="143262" y="284444"/>
                </a:lnTo>
                <a:lnTo>
                  <a:pt x="138925" y="287737"/>
                </a:lnTo>
                <a:lnTo>
                  <a:pt x="134130" y="290884"/>
                </a:lnTo>
                <a:lnTo>
                  <a:pt x="129027" y="293936"/>
                </a:lnTo>
                <a:lnTo>
                  <a:pt x="120818" y="299866"/>
                </a:lnTo>
                <a:lnTo>
                  <a:pt x="113042" y="306629"/>
                </a:lnTo>
                <a:lnTo>
                  <a:pt x="103236" y="315984"/>
                </a:lnTo>
                <a:lnTo>
                  <a:pt x="91556" y="327411"/>
                </a:lnTo>
                <a:lnTo>
                  <a:pt x="89215" y="330669"/>
                </a:lnTo>
                <a:lnTo>
                  <a:pt x="86614" y="336829"/>
                </a:lnTo>
                <a:lnTo>
                  <a:pt x="84968" y="338853"/>
                </a:lnTo>
                <a:lnTo>
                  <a:pt x="82918" y="340202"/>
                </a:lnTo>
                <a:lnTo>
                  <a:pt x="80599" y="341101"/>
                </a:lnTo>
                <a:lnTo>
                  <a:pt x="79053" y="342653"/>
                </a:lnTo>
                <a:lnTo>
                  <a:pt x="78022" y="344640"/>
                </a:lnTo>
                <a:lnTo>
                  <a:pt x="77335" y="346918"/>
                </a:lnTo>
                <a:lnTo>
                  <a:pt x="75924" y="348436"/>
                </a:lnTo>
                <a:lnTo>
                  <a:pt x="74031" y="349448"/>
                </a:lnTo>
                <a:lnTo>
                  <a:pt x="71817" y="350123"/>
                </a:lnTo>
                <a:lnTo>
                  <a:pt x="70340" y="351525"/>
                </a:lnTo>
                <a:lnTo>
                  <a:pt x="69356" y="353413"/>
                </a:lnTo>
                <a:lnTo>
                  <a:pt x="67503" y="359657"/>
                </a:lnTo>
                <a:lnTo>
                  <a:pt x="67388" y="36861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00"/>
          <p:cNvSpPr/>
          <p:nvPr/>
        </p:nvSpPr>
        <p:spPr>
          <a:xfrm>
            <a:off x="3243262" y="934412"/>
            <a:ext cx="247260" cy="274276"/>
          </a:xfrm>
          <a:custGeom>
            <a:avLst/>
            <a:gdLst/>
            <a:ahLst/>
            <a:cxnLst/>
            <a:rect l="0" t="0" r="0" b="0"/>
            <a:pathLst>
              <a:path w="247260" h="274276">
                <a:moveTo>
                  <a:pt x="17145" y="34280"/>
                </a:moveTo>
                <a:lnTo>
                  <a:pt x="24526" y="26899"/>
                </a:lnTo>
                <a:lnTo>
                  <a:pt x="27728" y="26237"/>
                </a:lnTo>
                <a:lnTo>
                  <a:pt x="29915" y="26061"/>
                </a:lnTo>
                <a:lnTo>
                  <a:pt x="32326" y="24990"/>
                </a:lnTo>
                <a:lnTo>
                  <a:pt x="37545" y="21261"/>
                </a:lnTo>
                <a:lnTo>
                  <a:pt x="41222" y="19886"/>
                </a:lnTo>
                <a:lnTo>
                  <a:pt x="45579" y="18969"/>
                </a:lnTo>
                <a:lnTo>
                  <a:pt x="50388" y="18358"/>
                </a:lnTo>
                <a:lnTo>
                  <a:pt x="55500" y="16998"/>
                </a:lnTo>
                <a:lnTo>
                  <a:pt x="60813" y="15138"/>
                </a:lnTo>
                <a:lnTo>
                  <a:pt x="66259" y="12946"/>
                </a:lnTo>
                <a:lnTo>
                  <a:pt x="70843" y="11485"/>
                </a:lnTo>
                <a:lnTo>
                  <a:pt x="78476" y="9861"/>
                </a:lnTo>
                <a:lnTo>
                  <a:pt x="83750" y="8476"/>
                </a:lnTo>
                <a:lnTo>
                  <a:pt x="90123" y="6600"/>
                </a:lnTo>
                <a:lnTo>
                  <a:pt x="97230" y="4397"/>
                </a:lnTo>
                <a:lnTo>
                  <a:pt x="103872" y="2928"/>
                </a:lnTo>
                <a:lnTo>
                  <a:pt x="110206" y="1948"/>
                </a:lnTo>
                <a:lnTo>
                  <a:pt x="116333" y="1296"/>
                </a:lnTo>
                <a:lnTo>
                  <a:pt x="122323" y="860"/>
                </a:lnTo>
                <a:lnTo>
                  <a:pt x="128221" y="570"/>
                </a:lnTo>
                <a:lnTo>
                  <a:pt x="139855" y="248"/>
                </a:lnTo>
                <a:lnTo>
                  <a:pt x="178350" y="0"/>
                </a:lnTo>
                <a:lnTo>
                  <a:pt x="182718" y="949"/>
                </a:lnTo>
                <a:lnTo>
                  <a:pt x="193415" y="5883"/>
                </a:lnTo>
                <a:lnTo>
                  <a:pt x="199627" y="7372"/>
                </a:lnTo>
                <a:lnTo>
                  <a:pt x="205563" y="10573"/>
                </a:lnTo>
                <a:lnTo>
                  <a:pt x="208480" y="12760"/>
                </a:lnTo>
                <a:lnTo>
                  <a:pt x="210424" y="15171"/>
                </a:lnTo>
                <a:lnTo>
                  <a:pt x="211720" y="17731"/>
                </a:lnTo>
                <a:lnTo>
                  <a:pt x="213160" y="23115"/>
                </a:lnTo>
                <a:lnTo>
                  <a:pt x="213801" y="28683"/>
                </a:lnTo>
                <a:lnTo>
                  <a:pt x="213019" y="31501"/>
                </a:lnTo>
                <a:lnTo>
                  <a:pt x="209610" y="37172"/>
                </a:lnTo>
                <a:lnTo>
                  <a:pt x="202336" y="45720"/>
                </a:lnTo>
                <a:lnTo>
                  <a:pt x="196925" y="51430"/>
                </a:lnTo>
                <a:lnTo>
                  <a:pt x="169770" y="78809"/>
                </a:lnTo>
                <a:lnTo>
                  <a:pt x="165567" y="82063"/>
                </a:lnTo>
                <a:lnTo>
                  <a:pt x="160861" y="85186"/>
                </a:lnTo>
                <a:lnTo>
                  <a:pt x="155818" y="88219"/>
                </a:lnTo>
                <a:lnTo>
                  <a:pt x="150551" y="92147"/>
                </a:lnTo>
                <a:lnTo>
                  <a:pt x="145135" y="96671"/>
                </a:lnTo>
                <a:lnTo>
                  <a:pt x="139619" y="101591"/>
                </a:lnTo>
                <a:lnTo>
                  <a:pt x="134989" y="104872"/>
                </a:lnTo>
                <a:lnTo>
                  <a:pt x="127305" y="108517"/>
                </a:lnTo>
                <a:lnTo>
                  <a:pt x="120715" y="112677"/>
                </a:lnTo>
                <a:lnTo>
                  <a:pt x="113659" y="117700"/>
                </a:lnTo>
                <a:lnTo>
                  <a:pt x="109110" y="120374"/>
                </a:lnTo>
                <a:lnTo>
                  <a:pt x="95164" y="128097"/>
                </a:lnTo>
                <a:lnTo>
                  <a:pt x="90003" y="132986"/>
                </a:lnTo>
                <a:lnTo>
                  <a:pt x="89530" y="134374"/>
                </a:lnTo>
                <a:lnTo>
                  <a:pt x="90167" y="135299"/>
                </a:lnTo>
                <a:lnTo>
                  <a:pt x="91544" y="135916"/>
                </a:lnTo>
                <a:lnTo>
                  <a:pt x="92461" y="135375"/>
                </a:lnTo>
                <a:lnTo>
                  <a:pt x="93074" y="134062"/>
                </a:lnTo>
                <a:lnTo>
                  <a:pt x="94056" y="129661"/>
                </a:lnTo>
                <a:lnTo>
                  <a:pt x="95089" y="129300"/>
                </a:lnTo>
                <a:lnTo>
                  <a:pt x="101093" y="128791"/>
                </a:lnTo>
                <a:lnTo>
                  <a:pt x="106208" y="128673"/>
                </a:lnTo>
                <a:lnTo>
                  <a:pt x="109858" y="127688"/>
                </a:lnTo>
                <a:lnTo>
                  <a:pt x="114196" y="126080"/>
                </a:lnTo>
                <a:lnTo>
                  <a:pt x="118994" y="124055"/>
                </a:lnTo>
                <a:lnTo>
                  <a:pt x="123144" y="122705"/>
                </a:lnTo>
                <a:lnTo>
                  <a:pt x="130296" y="121205"/>
                </a:lnTo>
                <a:lnTo>
                  <a:pt x="134489" y="120805"/>
                </a:lnTo>
                <a:lnTo>
                  <a:pt x="139189" y="120538"/>
                </a:lnTo>
                <a:lnTo>
                  <a:pt x="149492" y="120242"/>
                </a:lnTo>
                <a:lnTo>
                  <a:pt x="160421" y="120110"/>
                </a:lnTo>
                <a:lnTo>
                  <a:pt x="165050" y="121028"/>
                </a:lnTo>
                <a:lnTo>
                  <a:pt x="172733" y="124587"/>
                </a:lnTo>
                <a:lnTo>
                  <a:pt x="177068" y="125917"/>
                </a:lnTo>
                <a:lnTo>
                  <a:pt x="181863" y="126804"/>
                </a:lnTo>
                <a:lnTo>
                  <a:pt x="186964" y="127395"/>
                </a:lnTo>
                <a:lnTo>
                  <a:pt x="192270" y="128742"/>
                </a:lnTo>
                <a:lnTo>
                  <a:pt x="197713" y="130592"/>
                </a:lnTo>
                <a:lnTo>
                  <a:pt x="203246" y="132778"/>
                </a:lnTo>
                <a:lnTo>
                  <a:pt x="207888" y="135188"/>
                </a:lnTo>
                <a:lnTo>
                  <a:pt x="215585" y="140406"/>
                </a:lnTo>
                <a:lnTo>
                  <a:pt x="222180" y="145899"/>
                </a:lnTo>
                <a:lnTo>
                  <a:pt x="228287" y="151516"/>
                </a:lnTo>
                <a:lnTo>
                  <a:pt x="234176" y="157187"/>
                </a:lnTo>
                <a:lnTo>
                  <a:pt x="236127" y="160033"/>
                </a:lnTo>
                <a:lnTo>
                  <a:pt x="239826" y="168589"/>
                </a:lnTo>
                <a:lnTo>
                  <a:pt x="245579" y="177157"/>
                </a:lnTo>
                <a:lnTo>
                  <a:pt x="247259" y="182871"/>
                </a:lnTo>
                <a:lnTo>
                  <a:pt x="246754" y="186681"/>
                </a:lnTo>
                <a:lnTo>
                  <a:pt x="245465" y="191125"/>
                </a:lnTo>
                <a:lnTo>
                  <a:pt x="243654" y="195994"/>
                </a:lnTo>
                <a:lnTo>
                  <a:pt x="241640" y="203943"/>
                </a:lnTo>
                <a:lnTo>
                  <a:pt x="241104" y="207396"/>
                </a:lnTo>
                <a:lnTo>
                  <a:pt x="237967" y="213773"/>
                </a:lnTo>
                <a:lnTo>
                  <a:pt x="232446" y="220735"/>
                </a:lnTo>
                <a:lnTo>
                  <a:pt x="228306" y="225258"/>
                </a:lnTo>
                <a:lnTo>
                  <a:pt x="215919" y="238186"/>
                </a:lnTo>
                <a:lnTo>
                  <a:pt x="208359" y="244920"/>
                </a:lnTo>
                <a:lnTo>
                  <a:pt x="203676" y="248049"/>
                </a:lnTo>
                <a:lnTo>
                  <a:pt x="198649" y="251088"/>
                </a:lnTo>
                <a:lnTo>
                  <a:pt x="193393" y="254066"/>
                </a:lnTo>
                <a:lnTo>
                  <a:pt x="182472" y="259915"/>
                </a:lnTo>
                <a:lnTo>
                  <a:pt x="176893" y="261856"/>
                </a:lnTo>
                <a:lnTo>
                  <a:pt x="171269" y="263150"/>
                </a:lnTo>
                <a:lnTo>
                  <a:pt x="165614" y="264012"/>
                </a:lnTo>
                <a:lnTo>
                  <a:pt x="159939" y="265540"/>
                </a:lnTo>
                <a:lnTo>
                  <a:pt x="154251" y="267511"/>
                </a:lnTo>
                <a:lnTo>
                  <a:pt x="148554" y="269777"/>
                </a:lnTo>
                <a:lnTo>
                  <a:pt x="141899" y="271288"/>
                </a:lnTo>
                <a:lnTo>
                  <a:pt x="134604" y="272295"/>
                </a:lnTo>
                <a:lnTo>
                  <a:pt x="126884" y="272967"/>
                </a:lnTo>
                <a:lnTo>
                  <a:pt x="119831" y="273415"/>
                </a:lnTo>
                <a:lnTo>
                  <a:pt x="106916" y="273912"/>
                </a:lnTo>
                <a:lnTo>
                  <a:pt x="93485" y="274192"/>
                </a:lnTo>
                <a:lnTo>
                  <a:pt x="78923" y="274275"/>
                </a:lnTo>
                <a:lnTo>
                  <a:pt x="73570" y="273334"/>
                </a:lnTo>
                <a:lnTo>
                  <a:pt x="68097" y="271754"/>
                </a:lnTo>
                <a:lnTo>
                  <a:pt x="62543" y="269749"/>
                </a:lnTo>
                <a:lnTo>
                  <a:pt x="57888" y="268412"/>
                </a:lnTo>
                <a:lnTo>
                  <a:pt x="50176" y="266926"/>
                </a:lnTo>
                <a:lnTo>
                  <a:pt x="43573" y="266266"/>
                </a:lnTo>
                <a:lnTo>
                  <a:pt x="40479" y="266090"/>
                </a:lnTo>
                <a:lnTo>
                  <a:pt x="36511" y="265020"/>
                </a:lnTo>
                <a:lnTo>
                  <a:pt x="31960" y="263354"/>
                </a:lnTo>
                <a:lnTo>
                  <a:pt x="27022" y="261291"/>
                </a:lnTo>
                <a:lnTo>
                  <a:pt x="22777" y="259916"/>
                </a:lnTo>
                <a:lnTo>
                  <a:pt x="15521" y="258388"/>
                </a:lnTo>
                <a:lnTo>
                  <a:pt x="10632" y="257527"/>
                </a:lnTo>
                <a:lnTo>
                  <a:pt x="6948" y="254786"/>
                </a:lnTo>
                <a:lnTo>
                  <a:pt x="1372" y="249816"/>
                </a:lnTo>
                <a:lnTo>
                  <a:pt x="915" y="248456"/>
                </a:lnTo>
                <a:lnTo>
                  <a:pt x="0" y="24002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01"/>
          <p:cNvSpPr/>
          <p:nvPr/>
        </p:nvSpPr>
        <p:spPr>
          <a:xfrm>
            <a:off x="3629025" y="1020127"/>
            <a:ext cx="197022" cy="325756"/>
          </a:xfrm>
          <a:custGeom>
            <a:avLst/>
            <a:gdLst/>
            <a:ahLst/>
            <a:cxnLst/>
            <a:rect l="0" t="0" r="0" b="0"/>
            <a:pathLst>
              <a:path w="197022" h="325756">
                <a:moveTo>
                  <a:pt x="0" y="0"/>
                </a:moveTo>
                <a:lnTo>
                  <a:pt x="0" y="96801"/>
                </a:lnTo>
                <a:lnTo>
                  <a:pt x="2540" y="105253"/>
                </a:lnTo>
                <a:lnTo>
                  <a:pt x="4550" y="110174"/>
                </a:lnTo>
                <a:lnTo>
                  <a:pt x="6843" y="113454"/>
                </a:lnTo>
                <a:lnTo>
                  <a:pt x="9325" y="115641"/>
                </a:lnTo>
                <a:lnTo>
                  <a:pt x="11931" y="117099"/>
                </a:lnTo>
                <a:lnTo>
                  <a:pt x="13669" y="119024"/>
                </a:lnTo>
                <a:lnTo>
                  <a:pt x="14828" y="121259"/>
                </a:lnTo>
                <a:lnTo>
                  <a:pt x="15600" y="123702"/>
                </a:lnTo>
                <a:lnTo>
                  <a:pt x="18020" y="125330"/>
                </a:lnTo>
                <a:lnTo>
                  <a:pt x="21538" y="126416"/>
                </a:lnTo>
                <a:lnTo>
                  <a:pt x="25789" y="127140"/>
                </a:lnTo>
                <a:lnTo>
                  <a:pt x="29575" y="128575"/>
                </a:lnTo>
                <a:lnTo>
                  <a:pt x="33051" y="130484"/>
                </a:lnTo>
                <a:lnTo>
                  <a:pt x="40924" y="135841"/>
                </a:lnTo>
                <a:lnTo>
                  <a:pt x="47081" y="136574"/>
                </a:lnTo>
                <a:lnTo>
                  <a:pt x="55215" y="136900"/>
                </a:lnTo>
                <a:lnTo>
                  <a:pt x="65149" y="137083"/>
                </a:lnTo>
                <a:lnTo>
                  <a:pt x="71182" y="137126"/>
                </a:lnTo>
                <a:lnTo>
                  <a:pt x="74124" y="136185"/>
                </a:lnTo>
                <a:lnTo>
                  <a:pt x="79934" y="132599"/>
                </a:lnTo>
                <a:lnTo>
                  <a:pt x="85691" y="130370"/>
                </a:lnTo>
                <a:lnTo>
                  <a:pt x="88560" y="129776"/>
                </a:lnTo>
                <a:lnTo>
                  <a:pt x="90472" y="128427"/>
                </a:lnTo>
                <a:lnTo>
                  <a:pt x="91747" y="126576"/>
                </a:lnTo>
                <a:lnTo>
                  <a:pt x="92597" y="124389"/>
                </a:lnTo>
                <a:lnTo>
                  <a:pt x="95069" y="121978"/>
                </a:lnTo>
                <a:lnTo>
                  <a:pt x="98621" y="119419"/>
                </a:lnTo>
                <a:lnTo>
                  <a:pt x="102895" y="116760"/>
                </a:lnTo>
                <a:lnTo>
                  <a:pt x="105744" y="114035"/>
                </a:lnTo>
                <a:lnTo>
                  <a:pt x="107643" y="111266"/>
                </a:lnTo>
                <a:lnTo>
                  <a:pt x="108910" y="108467"/>
                </a:lnTo>
                <a:lnTo>
                  <a:pt x="110316" y="100278"/>
                </a:lnTo>
                <a:lnTo>
                  <a:pt x="110692" y="95427"/>
                </a:lnTo>
                <a:lnTo>
                  <a:pt x="111894" y="91240"/>
                </a:lnTo>
                <a:lnTo>
                  <a:pt x="115771" y="84049"/>
                </a:lnTo>
                <a:lnTo>
                  <a:pt x="118128" y="75138"/>
                </a:lnTo>
                <a:lnTo>
                  <a:pt x="119176" y="65779"/>
                </a:lnTo>
                <a:lnTo>
                  <a:pt x="119642" y="58445"/>
                </a:lnTo>
                <a:lnTo>
                  <a:pt x="119904" y="48961"/>
                </a:lnTo>
                <a:lnTo>
                  <a:pt x="120014" y="502"/>
                </a:lnTo>
                <a:lnTo>
                  <a:pt x="114123" y="99"/>
                </a:lnTo>
                <a:lnTo>
                  <a:pt x="112633" y="44"/>
                </a:lnTo>
                <a:lnTo>
                  <a:pt x="112236" y="982"/>
                </a:lnTo>
                <a:lnTo>
                  <a:pt x="111512" y="8733"/>
                </a:lnTo>
                <a:lnTo>
                  <a:pt x="111473" y="12771"/>
                </a:lnTo>
                <a:lnTo>
                  <a:pt x="112415" y="15182"/>
                </a:lnTo>
                <a:lnTo>
                  <a:pt x="117340" y="23125"/>
                </a:lnTo>
                <a:lnTo>
                  <a:pt x="118826" y="28693"/>
                </a:lnTo>
                <a:lnTo>
                  <a:pt x="119486" y="36882"/>
                </a:lnTo>
                <a:lnTo>
                  <a:pt x="119779" y="45920"/>
                </a:lnTo>
                <a:lnTo>
                  <a:pt x="119945" y="57315"/>
                </a:lnTo>
                <a:lnTo>
                  <a:pt x="119984" y="67066"/>
                </a:lnTo>
                <a:lnTo>
                  <a:pt x="120946" y="71381"/>
                </a:lnTo>
                <a:lnTo>
                  <a:pt x="124556" y="78715"/>
                </a:lnTo>
                <a:lnTo>
                  <a:pt x="129336" y="87689"/>
                </a:lnTo>
                <a:lnTo>
                  <a:pt x="133682" y="97076"/>
                </a:lnTo>
                <a:lnTo>
                  <a:pt x="135614" y="104422"/>
                </a:lnTo>
                <a:lnTo>
                  <a:pt x="141553" y="113402"/>
                </a:lnTo>
                <a:lnTo>
                  <a:pt x="145803" y="118464"/>
                </a:lnTo>
                <a:lnTo>
                  <a:pt x="149590" y="122791"/>
                </a:lnTo>
                <a:lnTo>
                  <a:pt x="156336" y="130139"/>
                </a:lnTo>
                <a:lnTo>
                  <a:pt x="159469" y="134384"/>
                </a:lnTo>
                <a:lnTo>
                  <a:pt x="165490" y="144181"/>
                </a:lnTo>
                <a:lnTo>
                  <a:pt x="168801" y="152346"/>
                </a:lnTo>
                <a:lnTo>
                  <a:pt x="171225" y="160102"/>
                </a:lnTo>
                <a:lnTo>
                  <a:pt x="175477" y="169899"/>
                </a:lnTo>
                <a:lnTo>
                  <a:pt x="180542" y="178063"/>
                </a:lnTo>
                <a:lnTo>
                  <a:pt x="185968" y="185819"/>
                </a:lnTo>
                <a:lnTo>
                  <a:pt x="191555" y="195616"/>
                </a:lnTo>
                <a:lnTo>
                  <a:pt x="193425" y="200896"/>
                </a:lnTo>
                <a:lnTo>
                  <a:pt x="194673" y="206321"/>
                </a:lnTo>
                <a:lnTo>
                  <a:pt x="196058" y="216476"/>
                </a:lnTo>
                <a:lnTo>
                  <a:pt x="196674" y="224164"/>
                </a:lnTo>
                <a:lnTo>
                  <a:pt x="196948" y="233296"/>
                </a:lnTo>
                <a:lnTo>
                  <a:pt x="197021" y="238398"/>
                </a:lnTo>
                <a:lnTo>
                  <a:pt x="196117" y="243705"/>
                </a:lnTo>
                <a:lnTo>
                  <a:pt x="194562" y="249147"/>
                </a:lnTo>
                <a:lnTo>
                  <a:pt x="191247" y="259322"/>
                </a:lnTo>
                <a:lnTo>
                  <a:pt x="189773" y="267019"/>
                </a:lnTo>
                <a:lnTo>
                  <a:pt x="186578" y="273615"/>
                </a:lnTo>
                <a:lnTo>
                  <a:pt x="181031" y="280674"/>
                </a:lnTo>
                <a:lnTo>
                  <a:pt x="176885" y="285224"/>
                </a:lnTo>
                <a:lnTo>
                  <a:pt x="172215" y="290162"/>
                </a:lnTo>
                <a:lnTo>
                  <a:pt x="167198" y="294406"/>
                </a:lnTo>
                <a:lnTo>
                  <a:pt x="161947" y="298188"/>
                </a:lnTo>
                <a:lnTo>
                  <a:pt x="156542" y="301662"/>
                </a:lnTo>
                <a:lnTo>
                  <a:pt x="151034" y="304931"/>
                </a:lnTo>
                <a:lnTo>
                  <a:pt x="145457" y="308062"/>
                </a:lnTo>
                <a:lnTo>
                  <a:pt x="139834" y="311102"/>
                </a:lnTo>
                <a:lnTo>
                  <a:pt x="135132" y="314081"/>
                </a:lnTo>
                <a:lnTo>
                  <a:pt x="131046" y="317020"/>
                </a:lnTo>
                <a:lnTo>
                  <a:pt x="127368" y="319932"/>
                </a:lnTo>
                <a:lnTo>
                  <a:pt x="123012" y="321873"/>
                </a:lnTo>
                <a:lnTo>
                  <a:pt x="118203" y="323167"/>
                </a:lnTo>
                <a:lnTo>
                  <a:pt x="113092" y="324030"/>
                </a:lnTo>
                <a:lnTo>
                  <a:pt x="107779" y="324605"/>
                </a:lnTo>
                <a:lnTo>
                  <a:pt x="102333" y="324988"/>
                </a:lnTo>
                <a:lnTo>
                  <a:pt x="96797" y="325244"/>
                </a:lnTo>
                <a:lnTo>
                  <a:pt x="83026" y="325528"/>
                </a:lnTo>
                <a:lnTo>
                  <a:pt x="18965" y="325755"/>
                </a:lnTo>
                <a:lnTo>
                  <a:pt x="15414" y="323215"/>
                </a:lnTo>
                <a:lnTo>
                  <a:pt x="9923" y="318374"/>
                </a:lnTo>
                <a:lnTo>
                  <a:pt x="9473" y="317025"/>
                </a:lnTo>
                <a:lnTo>
                  <a:pt x="8750" y="308014"/>
                </a:lnTo>
                <a:lnTo>
                  <a:pt x="8572" y="3000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02"/>
          <p:cNvSpPr/>
          <p:nvPr/>
        </p:nvSpPr>
        <p:spPr>
          <a:xfrm>
            <a:off x="3997642" y="1088707"/>
            <a:ext cx="188596" cy="1"/>
          </a:xfrm>
          <a:custGeom>
            <a:avLst/>
            <a:gdLst/>
            <a:ahLst/>
            <a:cxnLst/>
            <a:rect l="0" t="0" r="0" b="0"/>
            <a:pathLst>
              <a:path w="188596" h="1">
                <a:moveTo>
                  <a:pt x="0" y="0"/>
                </a:moveTo>
                <a:lnTo>
                  <a:pt x="18859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03"/>
          <p:cNvSpPr/>
          <p:nvPr/>
        </p:nvSpPr>
        <p:spPr>
          <a:xfrm>
            <a:off x="4333201" y="943006"/>
            <a:ext cx="213037" cy="265717"/>
          </a:xfrm>
          <a:custGeom>
            <a:avLst/>
            <a:gdLst/>
            <a:ahLst/>
            <a:cxnLst/>
            <a:rect l="0" t="0" r="0" b="0"/>
            <a:pathLst>
              <a:path w="213037" h="265717">
                <a:moveTo>
                  <a:pt x="41631" y="8541"/>
                </a:moveTo>
                <a:lnTo>
                  <a:pt x="41631" y="0"/>
                </a:lnTo>
                <a:lnTo>
                  <a:pt x="41631" y="4529"/>
                </a:lnTo>
                <a:lnTo>
                  <a:pt x="40679" y="5866"/>
                </a:lnTo>
                <a:lnTo>
                  <a:pt x="39091" y="6758"/>
                </a:lnTo>
                <a:lnTo>
                  <a:pt x="37081" y="7352"/>
                </a:lnTo>
                <a:lnTo>
                  <a:pt x="35740" y="8701"/>
                </a:lnTo>
                <a:lnTo>
                  <a:pt x="34846" y="10553"/>
                </a:lnTo>
                <a:lnTo>
                  <a:pt x="33853" y="15150"/>
                </a:lnTo>
                <a:lnTo>
                  <a:pt x="33412" y="20368"/>
                </a:lnTo>
                <a:lnTo>
                  <a:pt x="32342" y="23093"/>
                </a:lnTo>
                <a:lnTo>
                  <a:pt x="28612" y="28661"/>
                </a:lnTo>
                <a:lnTo>
                  <a:pt x="26320" y="36851"/>
                </a:lnTo>
                <a:lnTo>
                  <a:pt x="25709" y="41702"/>
                </a:lnTo>
                <a:lnTo>
                  <a:pt x="25030" y="49632"/>
                </a:lnTo>
                <a:lnTo>
                  <a:pt x="24728" y="56331"/>
                </a:lnTo>
                <a:lnTo>
                  <a:pt x="24593" y="62484"/>
                </a:lnTo>
                <a:lnTo>
                  <a:pt x="23605" y="66410"/>
                </a:lnTo>
                <a:lnTo>
                  <a:pt x="21994" y="70933"/>
                </a:lnTo>
                <a:lnTo>
                  <a:pt x="19967" y="75853"/>
                </a:lnTo>
                <a:lnTo>
                  <a:pt x="15175" y="83860"/>
                </a:lnTo>
                <a:lnTo>
                  <a:pt x="12564" y="87329"/>
                </a:lnTo>
                <a:lnTo>
                  <a:pt x="10822" y="91546"/>
                </a:lnTo>
                <a:lnTo>
                  <a:pt x="9662" y="96263"/>
                </a:lnTo>
                <a:lnTo>
                  <a:pt x="8889" y="101312"/>
                </a:lnTo>
                <a:lnTo>
                  <a:pt x="8029" y="109463"/>
                </a:lnTo>
                <a:lnTo>
                  <a:pt x="7800" y="112970"/>
                </a:lnTo>
                <a:lnTo>
                  <a:pt x="6694" y="117213"/>
                </a:lnTo>
                <a:lnTo>
                  <a:pt x="5005" y="121946"/>
                </a:lnTo>
                <a:lnTo>
                  <a:pt x="2926" y="127007"/>
                </a:lnTo>
                <a:lnTo>
                  <a:pt x="1540" y="132286"/>
                </a:lnTo>
                <a:lnTo>
                  <a:pt x="617" y="137710"/>
                </a:lnTo>
                <a:lnTo>
                  <a:pt x="0" y="143231"/>
                </a:lnTo>
                <a:lnTo>
                  <a:pt x="542" y="147865"/>
                </a:lnTo>
                <a:lnTo>
                  <a:pt x="1856" y="151906"/>
                </a:lnTo>
                <a:lnTo>
                  <a:pt x="3685" y="155553"/>
                </a:lnTo>
                <a:lnTo>
                  <a:pt x="4903" y="159889"/>
                </a:lnTo>
                <a:lnTo>
                  <a:pt x="5716" y="164685"/>
                </a:lnTo>
                <a:lnTo>
                  <a:pt x="6258" y="169787"/>
                </a:lnTo>
                <a:lnTo>
                  <a:pt x="6619" y="175093"/>
                </a:lnTo>
                <a:lnTo>
                  <a:pt x="6860" y="180536"/>
                </a:lnTo>
                <a:lnTo>
                  <a:pt x="7020" y="186069"/>
                </a:lnTo>
                <a:lnTo>
                  <a:pt x="8080" y="190711"/>
                </a:lnTo>
                <a:lnTo>
                  <a:pt x="11797" y="198408"/>
                </a:lnTo>
                <a:lnTo>
                  <a:pt x="16624" y="207544"/>
                </a:lnTo>
                <a:lnTo>
                  <a:pt x="19244" y="212647"/>
                </a:lnTo>
                <a:lnTo>
                  <a:pt x="22157" y="220857"/>
                </a:lnTo>
                <a:lnTo>
                  <a:pt x="22933" y="224380"/>
                </a:lnTo>
                <a:lnTo>
                  <a:pt x="26335" y="230835"/>
                </a:lnTo>
                <a:lnTo>
                  <a:pt x="31023" y="236878"/>
                </a:lnTo>
                <a:lnTo>
                  <a:pt x="36281" y="242739"/>
                </a:lnTo>
                <a:lnTo>
                  <a:pt x="41793" y="248519"/>
                </a:lnTo>
                <a:lnTo>
                  <a:pt x="44597" y="251394"/>
                </a:lnTo>
                <a:lnTo>
                  <a:pt x="47418" y="253310"/>
                </a:lnTo>
                <a:lnTo>
                  <a:pt x="53093" y="255440"/>
                </a:lnTo>
                <a:lnTo>
                  <a:pt x="56893" y="256960"/>
                </a:lnTo>
                <a:lnTo>
                  <a:pt x="61330" y="258926"/>
                </a:lnTo>
                <a:lnTo>
                  <a:pt x="66194" y="261190"/>
                </a:lnTo>
                <a:lnTo>
                  <a:pt x="70389" y="262698"/>
                </a:lnTo>
                <a:lnTo>
                  <a:pt x="74138" y="263704"/>
                </a:lnTo>
                <a:lnTo>
                  <a:pt x="77589" y="264375"/>
                </a:lnTo>
                <a:lnTo>
                  <a:pt x="81796" y="264822"/>
                </a:lnTo>
                <a:lnTo>
                  <a:pt x="86505" y="265120"/>
                </a:lnTo>
                <a:lnTo>
                  <a:pt x="95865" y="265451"/>
                </a:lnTo>
                <a:lnTo>
                  <a:pt x="103200" y="265598"/>
                </a:lnTo>
                <a:lnTo>
                  <a:pt x="107442" y="264685"/>
                </a:lnTo>
                <a:lnTo>
                  <a:pt x="112175" y="263124"/>
                </a:lnTo>
                <a:lnTo>
                  <a:pt x="117235" y="261130"/>
                </a:lnTo>
                <a:lnTo>
                  <a:pt x="121561" y="259801"/>
                </a:lnTo>
                <a:lnTo>
                  <a:pt x="125398" y="258915"/>
                </a:lnTo>
                <a:lnTo>
                  <a:pt x="128908" y="258325"/>
                </a:lnTo>
                <a:lnTo>
                  <a:pt x="133153" y="256979"/>
                </a:lnTo>
                <a:lnTo>
                  <a:pt x="137888" y="255129"/>
                </a:lnTo>
                <a:lnTo>
                  <a:pt x="142950" y="252943"/>
                </a:lnTo>
                <a:lnTo>
                  <a:pt x="153654" y="247974"/>
                </a:lnTo>
                <a:lnTo>
                  <a:pt x="176048" y="237023"/>
                </a:lnTo>
                <a:lnTo>
                  <a:pt x="180773" y="234205"/>
                </a:lnTo>
                <a:lnTo>
                  <a:pt x="184875" y="231374"/>
                </a:lnTo>
                <a:lnTo>
                  <a:pt x="188562" y="228534"/>
                </a:lnTo>
                <a:lnTo>
                  <a:pt x="195199" y="222838"/>
                </a:lnTo>
                <a:lnTo>
                  <a:pt x="201323" y="217132"/>
                </a:lnTo>
                <a:lnTo>
                  <a:pt x="207220" y="211420"/>
                </a:lnTo>
                <a:lnTo>
                  <a:pt x="209174" y="208564"/>
                </a:lnTo>
                <a:lnTo>
                  <a:pt x="211344" y="202850"/>
                </a:lnTo>
                <a:lnTo>
                  <a:pt x="212309" y="197136"/>
                </a:lnTo>
                <a:lnTo>
                  <a:pt x="212738" y="191421"/>
                </a:lnTo>
                <a:lnTo>
                  <a:pt x="212929" y="185706"/>
                </a:lnTo>
                <a:lnTo>
                  <a:pt x="213036" y="177134"/>
                </a:lnTo>
                <a:lnTo>
                  <a:pt x="212098" y="175229"/>
                </a:lnTo>
                <a:lnTo>
                  <a:pt x="210521" y="173959"/>
                </a:lnTo>
                <a:lnTo>
                  <a:pt x="208517" y="173112"/>
                </a:lnTo>
                <a:lnTo>
                  <a:pt x="207181" y="171595"/>
                </a:lnTo>
                <a:lnTo>
                  <a:pt x="206290" y="169631"/>
                </a:lnTo>
                <a:lnTo>
                  <a:pt x="205696" y="167369"/>
                </a:lnTo>
                <a:lnTo>
                  <a:pt x="204348" y="165862"/>
                </a:lnTo>
                <a:lnTo>
                  <a:pt x="202497" y="164856"/>
                </a:lnTo>
                <a:lnTo>
                  <a:pt x="200310" y="164186"/>
                </a:lnTo>
                <a:lnTo>
                  <a:pt x="195340" y="160902"/>
                </a:lnTo>
                <a:lnTo>
                  <a:pt x="192681" y="158692"/>
                </a:lnTo>
                <a:lnTo>
                  <a:pt x="189003" y="158172"/>
                </a:lnTo>
                <a:lnTo>
                  <a:pt x="184647" y="158777"/>
                </a:lnTo>
                <a:lnTo>
                  <a:pt x="179837" y="160134"/>
                </a:lnTo>
                <a:lnTo>
                  <a:pt x="174726" y="161038"/>
                </a:lnTo>
                <a:lnTo>
                  <a:pt x="169414" y="161641"/>
                </a:lnTo>
                <a:lnTo>
                  <a:pt x="163967" y="162042"/>
                </a:lnTo>
                <a:lnTo>
                  <a:pt x="155375" y="162489"/>
                </a:lnTo>
                <a:lnTo>
                  <a:pt x="151750" y="162608"/>
                </a:lnTo>
                <a:lnTo>
                  <a:pt x="147429" y="163640"/>
                </a:lnTo>
                <a:lnTo>
                  <a:pt x="142643" y="165280"/>
                </a:lnTo>
                <a:lnTo>
                  <a:pt x="137547" y="167326"/>
                </a:lnTo>
                <a:lnTo>
                  <a:pt x="132245" y="169643"/>
                </a:lnTo>
                <a:lnTo>
                  <a:pt x="121274" y="174757"/>
                </a:lnTo>
                <a:lnTo>
                  <a:pt x="116633" y="177454"/>
                </a:lnTo>
                <a:lnTo>
                  <a:pt x="112588" y="180205"/>
                </a:lnTo>
                <a:lnTo>
                  <a:pt x="108938" y="182991"/>
                </a:lnTo>
                <a:lnTo>
                  <a:pt x="104600" y="185801"/>
                </a:lnTo>
                <a:lnTo>
                  <a:pt x="99803" y="188627"/>
                </a:lnTo>
                <a:lnTo>
                  <a:pt x="94700" y="191463"/>
                </a:lnTo>
                <a:lnTo>
                  <a:pt x="90345" y="194307"/>
                </a:lnTo>
                <a:lnTo>
                  <a:pt x="86490" y="197155"/>
                </a:lnTo>
                <a:lnTo>
                  <a:pt x="82967" y="200006"/>
                </a:lnTo>
                <a:lnTo>
                  <a:pt x="76513" y="205714"/>
                </a:lnTo>
                <a:lnTo>
                  <a:pt x="70469" y="211426"/>
                </a:lnTo>
                <a:lnTo>
                  <a:pt x="64608" y="217140"/>
                </a:lnTo>
                <a:lnTo>
                  <a:pt x="58828" y="225394"/>
                </a:lnTo>
                <a:lnTo>
                  <a:pt x="55953" y="230262"/>
                </a:lnTo>
                <a:lnTo>
                  <a:pt x="52759" y="238211"/>
                </a:lnTo>
                <a:lnTo>
                  <a:pt x="51339" y="244919"/>
                </a:lnTo>
                <a:lnTo>
                  <a:pt x="50540" y="253098"/>
                </a:lnTo>
                <a:lnTo>
                  <a:pt x="50353" y="255346"/>
                </a:lnTo>
                <a:lnTo>
                  <a:pt x="52810" y="258884"/>
                </a:lnTo>
                <a:lnTo>
                  <a:pt x="57598" y="264367"/>
                </a:lnTo>
                <a:lnTo>
                  <a:pt x="58943" y="264816"/>
                </a:lnTo>
                <a:lnTo>
                  <a:pt x="65387" y="265449"/>
                </a:lnTo>
                <a:lnTo>
                  <a:pt x="70605" y="265598"/>
                </a:lnTo>
                <a:lnTo>
                  <a:pt x="84494" y="26571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04"/>
          <p:cNvSpPr/>
          <p:nvPr/>
        </p:nvSpPr>
        <p:spPr>
          <a:xfrm>
            <a:off x="4649152" y="1020128"/>
            <a:ext cx="308611" cy="197167"/>
          </a:xfrm>
          <a:custGeom>
            <a:avLst/>
            <a:gdLst/>
            <a:ahLst/>
            <a:cxnLst/>
            <a:rect l="0" t="0" r="0" b="0"/>
            <a:pathLst>
              <a:path w="308611" h="197167">
                <a:moveTo>
                  <a:pt x="0" y="17144"/>
                </a:moveTo>
                <a:lnTo>
                  <a:pt x="4551" y="17144"/>
                </a:lnTo>
                <a:lnTo>
                  <a:pt x="5892" y="16192"/>
                </a:lnTo>
                <a:lnTo>
                  <a:pt x="6785" y="14604"/>
                </a:lnTo>
                <a:lnTo>
                  <a:pt x="7381" y="12593"/>
                </a:lnTo>
                <a:lnTo>
                  <a:pt x="9683" y="11253"/>
                </a:lnTo>
                <a:lnTo>
                  <a:pt x="17321" y="9763"/>
                </a:lnTo>
                <a:lnTo>
                  <a:pt x="22025" y="9366"/>
                </a:lnTo>
                <a:lnTo>
                  <a:pt x="27066" y="9101"/>
                </a:lnTo>
                <a:lnTo>
                  <a:pt x="32332" y="8925"/>
                </a:lnTo>
                <a:lnTo>
                  <a:pt x="37747" y="7854"/>
                </a:lnTo>
                <a:lnTo>
                  <a:pt x="43262" y="6188"/>
                </a:lnTo>
                <a:lnTo>
                  <a:pt x="48844" y="4125"/>
                </a:lnTo>
                <a:lnTo>
                  <a:pt x="54470" y="2750"/>
                </a:lnTo>
                <a:lnTo>
                  <a:pt x="60126" y="1833"/>
                </a:lnTo>
                <a:lnTo>
                  <a:pt x="65802" y="1222"/>
                </a:lnTo>
                <a:lnTo>
                  <a:pt x="71490" y="814"/>
                </a:lnTo>
                <a:lnTo>
                  <a:pt x="77188" y="542"/>
                </a:lnTo>
                <a:lnTo>
                  <a:pt x="88598" y="241"/>
                </a:lnTo>
                <a:lnTo>
                  <a:pt x="159739" y="0"/>
                </a:lnTo>
                <a:lnTo>
                  <a:pt x="161738" y="952"/>
                </a:lnTo>
                <a:lnTo>
                  <a:pt x="169102" y="5891"/>
                </a:lnTo>
                <a:lnTo>
                  <a:pt x="174534" y="7380"/>
                </a:lnTo>
                <a:lnTo>
                  <a:pt x="176363" y="8730"/>
                </a:lnTo>
                <a:lnTo>
                  <a:pt x="177583" y="10582"/>
                </a:lnTo>
                <a:lnTo>
                  <a:pt x="178938" y="15180"/>
                </a:lnTo>
                <a:lnTo>
                  <a:pt x="179541" y="20399"/>
                </a:lnTo>
                <a:lnTo>
                  <a:pt x="179927" y="25619"/>
                </a:lnTo>
                <a:lnTo>
                  <a:pt x="180010" y="37510"/>
                </a:lnTo>
                <a:lnTo>
                  <a:pt x="179062" y="40246"/>
                </a:lnTo>
                <a:lnTo>
                  <a:pt x="175468" y="45827"/>
                </a:lnTo>
                <a:lnTo>
                  <a:pt x="174129" y="49601"/>
                </a:lnTo>
                <a:lnTo>
                  <a:pt x="173236" y="54022"/>
                </a:lnTo>
                <a:lnTo>
                  <a:pt x="172641" y="58874"/>
                </a:lnTo>
                <a:lnTo>
                  <a:pt x="171291" y="63062"/>
                </a:lnTo>
                <a:lnTo>
                  <a:pt x="169439" y="66806"/>
                </a:lnTo>
                <a:lnTo>
                  <a:pt x="167252" y="70254"/>
                </a:lnTo>
                <a:lnTo>
                  <a:pt x="164842" y="73506"/>
                </a:lnTo>
                <a:lnTo>
                  <a:pt x="159623" y="79659"/>
                </a:lnTo>
                <a:lnTo>
                  <a:pt x="156898" y="83585"/>
                </a:lnTo>
                <a:lnTo>
                  <a:pt x="154129" y="88108"/>
                </a:lnTo>
                <a:lnTo>
                  <a:pt x="151330" y="93028"/>
                </a:lnTo>
                <a:lnTo>
                  <a:pt x="148512" y="97261"/>
                </a:lnTo>
                <a:lnTo>
                  <a:pt x="145680" y="101036"/>
                </a:lnTo>
                <a:lnTo>
                  <a:pt x="142840" y="104504"/>
                </a:lnTo>
                <a:lnTo>
                  <a:pt x="140947" y="107769"/>
                </a:lnTo>
                <a:lnTo>
                  <a:pt x="139685" y="110898"/>
                </a:lnTo>
                <a:lnTo>
                  <a:pt x="138843" y="113937"/>
                </a:lnTo>
                <a:lnTo>
                  <a:pt x="138282" y="117868"/>
                </a:lnTo>
                <a:lnTo>
                  <a:pt x="137908" y="122393"/>
                </a:lnTo>
                <a:lnTo>
                  <a:pt x="137658" y="127315"/>
                </a:lnTo>
                <a:lnTo>
                  <a:pt x="136540" y="131549"/>
                </a:lnTo>
                <a:lnTo>
                  <a:pt x="134842" y="135324"/>
                </a:lnTo>
                <a:lnTo>
                  <a:pt x="132757" y="138793"/>
                </a:lnTo>
                <a:lnTo>
                  <a:pt x="130415" y="142058"/>
                </a:lnTo>
                <a:lnTo>
                  <a:pt x="127900" y="145188"/>
                </a:lnTo>
                <a:lnTo>
                  <a:pt x="122567" y="151205"/>
                </a:lnTo>
                <a:lnTo>
                  <a:pt x="117022" y="157054"/>
                </a:lnTo>
                <a:lnTo>
                  <a:pt x="115162" y="160900"/>
                </a:lnTo>
                <a:lnTo>
                  <a:pt x="113922" y="165369"/>
                </a:lnTo>
                <a:lnTo>
                  <a:pt x="111932" y="177127"/>
                </a:lnTo>
                <a:lnTo>
                  <a:pt x="109120" y="181275"/>
                </a:lnTo>
                <a:lnTo>
                  <a:pt x="103236" y="188166"/>
                </a:lnTo>
                <a:lnTo>
                  <a:pt x="102978" y="193018"/>
                </a:lnTo>
                <a:lnTo>
                  <a:pt x="103895" y="194401"/>
                </a:lnTo>
                <a:lnTo>
                  <a:pt x="105458" y="195323"/>
                </a:lnTo>
                <a:lnTo>
                  <a:pt x="110260" y="196802"/>
                </a:lnTo>
                <a:lnTo>
                  <a:pt x="118053" y="197095"/>
                </a:lnTo>
                <a:lnTo>
                  <a:pt x="160532" y="197166"/>
                </a:lnTo>
                <a:lnTo>
                  <a:pt x="166076" y="196213"/>
                </a:lnTo>
                <a:lnTo>
                  <a:pt x="171678" y="194626"/>
                </a:lnTo>
                <a:lnTo>
                  <a:pt x="177317" y="192615"/>
                </a:lnTo>
                <a:lnTo>
                  <a:pt x="183934" y="191275"/>
                </a:lnTo>
                <a:lnTo>
                  <a:pt x="191203" y="190381"/>
                </a:lnTo>
                <a:lnTo>
                  <a:pt x="198906" y="189786"/>
                </a:lnTo>
                <a:lnTo>
                  <a:pt x="205946" y="189388"/>
                </a:lnTo>
                <a:lnTo>
                  <a:pt x="218849" y="188947"/>
                </a:lnTo>
                <a:lnTo>
                  <a:pt x="224957" y="187877"/>
                </a:lnTo>
                <a:lnTo>
                  <a:pt x="230934" y="186211"/>
                </a:lnTo>
                <a:lnTo>
                  <a:pt x="236823" y="184148"/>
                </a:lnTo>
                <a:lnTo>
                  <a:pt x="242655" y="182772"/>
                </a:lnTo>
                <a:lnTo>
                  <a:pt x="248448" y="181855"/>
                </a:lnTo>
                <a:lnTo>
                  <a:pt x="254214" y="181244"/>
                </a:lnTo>
                <a:lnTo>
                  <a:pt x="259963" y="180837"/>
                </a:lnTo>
                <a:lnTo>
                  <a:pt x="265701" y="180565"/>
                </a:lnTo>
                <a:lnTo>
                  <a:pt x="280339" y="180183"/>
                </a:lnTo>
                <a:lnTo>
                  <a:pt x="284047" y="180129"/>
                </a:lnTo>
                <a:lnTo>
                  <a:pt x="287472" y="179141"/>
                </a:lnTo>
                <a:lnTo>
                  <a:pt x="295891" y="174151"/>
                </a:lnTo>
                <a:lnTo>
                  <a:pt x="298195" y="172650"/>
                </a:lnTo>
                <a:lnTo>
                  <a:pt x="301758" y="171983"/>
                </a:lnTo>
                <a:lnTo>
                  <a:pt x="308610" y="17144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05"/>
          <p:cNvSpPr/>
          <p:nvPr/>
        </p:nvSpPr>
        <p:spPr>
          <a:xfrm>
            <a:off x="4743450" y="1080135"/>
            <a:ext cx="205741" cy="8573"/>
          </a:xfrm>
          <a:custGeom>
            <a:avLst/>
            <a:gdLst/>
            <a:ahLst/>
            <a:cxnLst/>
            <a:rect l="0" t="0" r="0" b="0"/>
            <a:pathLst>
              <a:path w="205741" h="8573">
                <a:moveTo>
                  <a:pt x="0" y="8572"/>
                </a:moveTo>
                <a:lnTo>
                  <a:pt x="82074" y="8572"/>
                </a:lnTo>
                <a:lnTo>
                  <a:pt x="88053" y="7620"/>
                </a:lnTo>
                <a:lnTo>
                  <a:pt x="93944" y="6032"/>
                </a:lnTo>
                <a:lnTo>
                  <a:pt x="99777" y="4021"/>
                </a:lnTo>
                <a:lnTo>
                  <a:pt x="105570" y="2681"/>
                </a:lnTo>
                <a:lnTo>
                  <a:pt x="111338" y="1787"/>
                </a:lnTo>
                <a:lnTo>
                  <a:pt x="117087" y="1191"/>
                </a:lnTo>
                <a:lnTo>
                  <a:pt x="122826" y="794"/>
                </a:lnTo>
                <a:lnTo>
                  <a:pt x="128556" y="529"/>
                </a:lnTo>
                <a:lnTo>
                  <a:pt x="140003" y="235"/>
                </a:lnTo>
                <a:lnTo>
                  <a:pt x="20574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06"/>
          <p:cNvSpPr/>
          <p:nvPr/>
        </p:nvSpPr>
        <p:spPr>
          <a:xfrm>
            <a:off x="5129212" y="1071562"/>
            <a:ext cx="128589" cy="8574"/>
          </a:xfrm>
          <a:custGeom>
            <a:avLst/>
            <a:gdLst/>
            <a:ahLst/>
            <a:cxnLst/>
            <a:rect l="0" t="0" r="0" b="0"/>
            <a:pathLst>
              <a:path w="128589" h="8574">
                <a:moveTo>
                  <a:pt x="0" y="8573"/>
                </a:moveTo>
                <a:lnTo>
                  <a:pt x="12770" y="8573"/>
                </a:lnTo>
                <a:lnTo>
                  <a:pt x="15181" y="7620"/>
                </a:lnTo>
                <a:lnTo>
                  <a:pt x="17741" y="6032"/>
                </a:lnTo>
                <a:lnTo>
                  <a:pt x="20400" y="4022"/>
                </a:lnTo>
                <a:lnTo>
                  <a:pt x="24077" y="2681"/>
                </a:lnTo>
                <a:lnTo>
                  <a:pt x="28434" y="1787"/>
                </a:lnTo>
                <a:lnTo>
                  <a:pt x="33244" y="1192"/>
                </a:lnTo>
                <a:lnTo>
                  <a:pt x="38355" y="794"/>
                </a:lnTo>
                <a:lnTo>
                  <a:pt x="43668" y="530"/>
                </a:lnTo>
                <a:lnTo>
                  <a:pt x="57706" y="157"/>
                </a:lnTo>
                <a:lnTo>
                  <a:pt x="96248" y="4"/>
                </a:lnTo>
                <a:lnTo>
                  <a:pt x="12858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07"/>
          <p:cNvSpPr/>
          <p:nvPr/>
        </p:nvSpPr>
        <p:spPr>
          <a:xfrm>
            <a:off x="5137784" y="1131569"/>
            <a:ext cx="120017" cy="8574"/>
          </a:xfrm>
          <a:custGeom>
            <a:avLst/>
            <a:gdLst/>
            <a:ahLst/>
            <a:cxnLst/>
            <a:rect l="0" t="0" r="0" b="0"/>
            <a:pathLst>
              <a:path w="120017" h="8574">
                <a:moveTo>
                  <a:pt x="0" y="8573"/>
                </a:moveTo>
                <a:lnTo>
                  <a:pt x="66130" y="8573"/>
                </a:lnTo>
                <a:lnTo>
                  <a:pt x="71710" y="7620"/>
                </a:lnTo>
                <a:lnTo>
                  <a:pt x="77334" y="6033"/>
                </a:lnTo>
                <a:lnTo>
                  <a:pt x="82989" y="4022"/>
                </a:lnTo>
                <a:lnTo>
                  <a:pt x="87711" y="2682"/>
                </a:lnTo>
                <a:lnTo>
                  <a:pt x="91812" y="1788"/>
                </a:lnTo>
                <a:lnTo>
                  <a:pt x="95498" y="1192"/>
                </a:lnTo>
                <a:lnTo>
                  <a:pt x="98908" y="795"/>
                </a:lnTo>
                <a:lnTo>
                  <a:pt x="102134" y="530"/>
                </a:lnTo>
                <a:lnTo>
                  <a:pt x="105237" y="354"/>
                </a:lnTo>
                <a:lnTo>
                  <a:pt x="111225" y="157"/>
                </a:lnTo>
                <a:lnTo>
                  <a:pt x="12001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08"/>
          <p:cNvSpPr/>
          <p:nvPr/>
        </p:nvSpPr>
        <p:spPr>
          <a:xfrm>
            <a:off x="5386387" y="1080135"/>
            <a:ext cx="111443" cy="17146"/>
          </a:xfrm>
          <a:custGeom>
            <a:avLst/>
            <a:gdLst/>
            <a:ahLst/>
            <a:cxnLst/>
            <a:rect l="0" t="0" r="0" b="0"/>
            <a:pathLst>
              <a:path w="111443" h="17146">
                <a:moveTo>
                  <a:pt x="0" y="17145"/>
                </a:moveTo>
                <a:lnTo>
                  <a:pt x="12770" y="17145"/>
                </a:lnTo>
                <a:lnTo>
                  <a:pt x="15181" y="16192"/>
                </a:lnTo>
                <a:lnTo>
                  <a:pt x="17741" y="14605"/>
                </a:lnTo>
                <a:lnTo>
                  <a:pt x="20400" y="12594"/>
                </a:lnTo>
                <a:lnTo>
                  <a:pt x="24077" y="11253"/>
                </a:lnTo>
                <a:lnTo>
                  <a:pt x="28434" y="10359"/>
                </a:lnTo>
                <a:lnTo>
                  <a:pt x="33244" y="9764"/>
                </a:lnTo>
                <a:lnTo>
                  <a:pt x="37403" y="9367"/>
                </a:lnTo>
                <a:lnTo>
                  <a:pt x="41127" y="9102"/>
                </a:lnTo>
                <a:lnTo>
                  <a:pt x="44563" y="8925"/>
                </a:lnTo>
                <a:lnTo>
                  <a:pt x="53461" y="8729"/>
                </a:lnTo>
                <a:lnTo>
                  <a:pt x="58501" y="8677"/>
                </a:lnTo>
                <a:lnTo>
                  <a:pt x="63765" y="7689"/>
                </a:lnTo>
                <a:lnTo>
                  <a:pt x="69180" y="6079"/>
                </a:lnTo>
                <a:lnTo>
                  <a:pt x="74695" y="4052"/>
                </a:lnTo>
                <a:lnTo>
                  <a:pt x="79324" y="2701"/>
                </a:lnTo>
                <a:lnTo>
                  <a:pt x="83363" y="1801"/>
                </a:lnTo>
                <a:lnTo>
                  <a:pt x="87008" y="1200"/>
                </a:lnTo>
                <a:lnTo>
                  <a:pt x="91343" y="800"/>
                </a:lnTo>
                <a:lnTo>
                  <a:pt x="96138" y="533"/>
                </a:lnTo>
                <a:lnTo>
                  <a:pt x="11144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09"/>
          <p:cNvSpPr/>
          <p:nvPr/>
        </p:nvSpPr>
        <p:spPr>
          <a:xfrm>
            <a:off x="5600709" y="942975"/>
            <a:ext cx="25709" cy="265599"/>
          </a:xfrm>
          <a:custGeom>
            <a:avLst/>
            <a:gdLst/>
            <a:ahLst/>
            <a:cxnLst/>
            <a:rect l="0" t="0" r="0" b="0"/>
            <a:pathLst>
              <a:path w="25709" h="265599">
                <a:moveTo>
                  <a:pt x="8563" y="0"/>
                </a:moveTo>
                <a:lnTo>
                  <a:pt x="8563" y="53037"/>
                </a:lnTo>
                <a:lnTo>
                  <a:pt x="7611" y="57265"/>
                </a:lnTo>
                <a:lnTo>
                  <a:pt x="6023" y="61989"/>
                </a:lnTo>
                <a:lnTo>
                  <a:pt x="4012" y="67044"/>
                </a:lnTo>
                <a:lnTo>
                  <a:pt x="2671" y="72318"/>
                </a:lnTo>
                <a:lnTo>
                  <a:pt x="1778" y="77739"/>
                </a:lnTo>
                <a:lnTo>
                  <a:pt x="1182" y="83259"/>
                </a:lnTo>
                <a:lnTo>
                  <a:pt x="785" y="88843"/>
                </a:lnTo>
                <a:lnTo>
                  <a:pt x="520" y="94471"/>
                </a:lnTo>
                <a:lnTo>
                  <a:pt x="226" y="105804"/>
                </a:lnTo>
                <a:lnTo>
                  <a:pt x="0" y="151450"/>
                </a:lnTo>
                <a:lnTo>
                  <a:pt x="949" y="157164"/>
                </a:lnTo>
                <a:lnTo>
                  <a:pt x="2535" y="162878"/>
                </a:lnTo>
                <a:lnTo>
                  <a:pt x="4544" y="168593"/>
                </a:lnTo>
                <a:lnTo>
                  <a:pt x="5884" y="174308"/>
                </a:lnTo>
                <a:lnTo>
                  <a:pt x="6777" y="180022"/>
                </a:lnTo>
                <a:lnTo>
                  <a:pt x="7373" y="185737"/>
                </a:lnTo>
                <a:lnTo>
                  <a:pt x="7769" y="190500"/>
                </a:lnTo>
                <a:lnTo>
                  <a:pt x="8210" y="198331"/>
                </a:lnTo>
                <a:lnTo>
                  <a:pt x="8406" y="207527"/>
                </a:lnTo>
                <a:lnTo>
                  <a:pt x="8532" y="224402"/>
                </a:lnTo>
                <a:lnTo>
                  <a:pt x="9495" y="227706"/>
                </a:lnTo>
                <a:lnTo>
                  <a:pt x="11089" y="230861"/>
                </a:lnTo>
                <a:lnTo>
                  <a:pt x="13104" y="233917"/>
                </a:lnTo>
                <a:lnTo>
                  <a:pt x="14448" y="236907"/>
                </a:lnTo>
                <a:lnTo>
                  <a:pt x="15344" y="239853"/>
                </a:lnTo>
                <a:lnTo>
                  <a:pt x="15941" y="242769"/>
                </a:lnTo>
                <a:lnTo>
                  <a:pt x="16605" y="248550"/>
                </a:lnTo>
                <a:lnTo>
                  <a:pt x="16782" y="251425"/>
                </a:lnTo>
                <a:lnTo>
                  <a:pt x="17852" y="254294"/>
                </a:lnTo>
                <a:lnTo>
                  <a:pt x="19518" y="257159"/>
                </a:lnTo>
                <a:lnTo>
                  <a:pt x="25601" y="265598"/>
                </a:lnTo>
                <a:lnTo>
                  <a:pt x="25694" y="258942"/>
                </a:lnTo>
                <a:lnTo>
                  <a:pt x="25708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10"/>
          <p:cNvSpPr/>
          <p:nvPr/>
        </p:nvSpPr>
        <p:spPr>
          <a:xfrm>
            <a:off x="5669279" y="943090"/>
            <a:ext cx="265749" cy="239881"/>
          </a:xfrm>
          <a:custGeom>
            <a:avLst/>
            <a:gdLst/>
            <a:ahLst/>
            <a:cxnLst/>
            <a:rect l="0" t="0" r="0" b="0"/>
            <a:pathLst>
              <a:path w="265749" h="239881">
                <a:moveTo>
                  <a:pt x="0" y="59892"/>
                </a:moveTo>
                <a:lnTo>
                  <a:pt x="0" y="55341"/>
                </a:lnTo>
                <a:lnTo>
                  <a:pt x="953" y="54001"/>
                </a:lnTo>
                <a:lnTo>
                  <a:pt x="2541" y="53107"/>
                </a:lnTo>
                <a:lnTo>
                  <a:pt x="7382" y="51673"/>
                </a:lnTo>
                <a:lnTo>
                  <a:pt x="7779" y="50602"/>
                </a:lnTo>
                <a:lnTo>
                  <a:pt x="8220" y="46873"/>
                </a:lnTo>
                <a:lnTo>
                  <a:pt x="9290" y="44545"/>
                </a:lnTo>
                <a:lnTo>
                  <a:pt x="13019" y="39419"/>
                </a:lnTo>
                <a:lnTo>
                  <a:pt x="14395" y="36718"/>
                </a:lnTo>
                <a:lnTo>
                  <a:pt x="15923" y="31178"/>
                </a:lnTo>
                <a:lnTo>
                  <a:pt x="19142" y="25540"/>
                </a:lnTo>
                <a:lnTo>
                  <a:pt x="24419" y="18711"/>
                </a:lnTo>
                <a:lnTo>
                  <a:pt x="29884" y="12977"/>
                </a:lnTo>
                <a:lnTo>
                  <a:pt x="32305" y="11470"/>
                </a:lnTo>
                <a:lnTo>
                  <a:pt x="40264" y="8397"/>
                </a:lnTo>
                <a:lnTo>
                  <a:pt x="45836" y="4303"/>
                </a:lnTo>
                <a:lnTo>
                  <a:pt x="49607" y="2830"/>
                </a:lnTo>
                <a:lnTo>
                  <a:pt x="54027" y="1848"/>
                </a:lnTo>
                <a:lnTo>
                  <a:pt x="58878" y="1194"/>
                </a:lnTo>
                <a:lnTo>
                  <a:pt x="66808" y="466"/>
                </a:lnTo>
                <a:lnTo>
                  <a:pt x="73508" y="143"/>
                </a:lnTo>
                <a:lnTo>
                  <a:pt x="79660" y="0"/>
                </a:lnTo>
                <a:lnTo>
                  <a:pt x="83587" y="914"/>
                </a:lnTo>
                <a:lnTo>
                  <a:pt x="88110" y="2476"/>
                </a:lnTo>
                <a:lnTo>
                  <a:pt x="99955" y="7276"/>
                </a:lnTo>
                <a:lnTo>
                  <a:pt x="106655" y="7932"/>
                </a:lnTo>
                <a:lnTo>
                  <a:pt x="111109" y="8107"/>
                </a:lnTo>
                <a:lnTo>
                  <a:pt x="115030" y="9176"/>
                </a:lnTo>
                <a:lnTo>
                  <a:pt x="121927" y="12904"/>
                </a:lnTo>
                <a:lnTo>
                  <a:pt x="124147" y="15232"/>
                </a:lnTo>
                <a:lnTo>
                  <a:pt x="125628" y="17736"/>
                </a:lnTo>
                <a:lnTo>
                  <a:pt x="126614" y="20358"/>
                </a:lnTo>
                <a:lnTo>
                  <a:pt x="130251" y="25811"/>
                </a:lnTo>
                <a:lnTo>
                  <a:pt x="135043" y="31410"/>
                </a:lnTo>
                <a:lnTo>
                  <a:pt x="140347" y="37073"/>
                </a:lnTo>
                <a:lnTo>
                  <a:pt x="148688" y="45617"/>
                </a:lnTo>
                <a:lnTo>
                  <a:pt x="150560" y="48470"/>
                </a:lnTo>
                <a:lnTo>
                  <a:pt x="152641" y="54181"/>
                </a:lnTo>
                <a:lnTo>
                  <a:pt x="153565" y="59894"/>
                </a:lnTo>
                <a:lnTo>
                  <a:pt x="153977" y="65608"/>
                </a:lnTo>
                <a:lnTo>
                  <a:pt x="154160" y="71322"/>
                </a:lnTo>
                <a:lnTo>
                  <a:pt x="153256" y="75132"/>
                </a:lnTo>
                <a:lnTo>
                  <a:pt x="151701" y="79577"/>
                </a:lnTo>
                <a:lnTo>
                  <a:pt x="149711" y="84446"/>
                </a:lnTo>
                <a:lnTo>
                  <a:pt x="148385" y="88644"/>
                </a:lnTo>
                <a:lnTo>
                  <a:pt x="146912" y="95848"/>
                </a:lnTo>
                <a:lnTo>
                  <a:pt x="143717" y="102225"/>
                </a:lnTo>
                <a:lnTo>
                  <a:pt x="139122" y="109187"/>
                </a:lnTo>
                <a:lnTo>
                  <a:pt x="136563" y="113710"/>
                </a:lnTo>
                <a:lnTo>
                  <a:pt x="133905" y="118631"/>
                </a:lnTo>
                <a:lnTo>
                  <a:pt x="131180" y="122864"/>
                </a:lnTo>
                <a:lnTo>
                  <a:pt x="125613" y="130107"/>
                </a:lnTo>
                <a:lnTo>
                  <a:pt x="117423" y="136501"/>
                </a:lnTo>
                <a:lnTo>
                  <a:pt x="112572" y="139540"/>
                </a:lnTo>
                <a:lnTo>
                  <a:pt x="109339" y="143471"/>
                </a:lnTo>
                <a:lnTo>
                  <a:pt x="107182" y="147996"/>
                </a:lnTo>
                <a:lnTo>
                  <a:pt x="105745" y="152918"/>
                </a:lnTo>
                <a:lnTo>
                  <a:pt x="103834" y="157152"/>
                </a:lnTo>
                <a:lnTo>
                  <a:pt x="99171" y="164396"/>
                </a:lnTo>
                <a:lnTo>
                  <a:pt x="96595" y="168614"/>
                </a:lnTo>
                <a:lnTo>
                  <a:pt x="93924" y="173331"/>
                </a:lnTo>
                <a:lnTo>
                  <a:pt x="91191" y="178380"/>
                </a:lnTo>
                <a:lnTo>
                  <a:pt x="87464" y="182699"/>
                </a:lnTo>
                <a:lnTo>
                  <a:pt x="83075" y="186531"/>
                </a:lnTo>
                <a:lnTo>
                  <a:pt x="78243" y="190038"/>
                </a:lnTo>
                <a:lnTo>
                  <a:pt x="75023" y="193329"/>
                </a:lnTo>
                <a:lnTo>
                  <a:pt x="72875" y="196475"/>
                </a:lnTo>
                <a:lnTo>
                  <a:pt x="69537" y="202510"/>
                </a:lnTo>
                <a:lnTo>
                  <a:pt x="64878" y="208368"/>
                </a:lnTo>
                <a:lnTo>
                  <a:pt x="63255" y="211264"/>
                </a:lnTo>
                <a:lnTo>
                  <a:pt x="61451" y="217021"/>
                </a:lnTo>
                <a:lnTo>
                  <a:pt x="60649" y="222755"/>
                </a:lnTo>
                <a:lnTo>
                  <a:pt x="60135" y="229646"/>
                </a:lnTo>
                <a:lnTo>
                  <a:pt x="60046" y="235390"/>
                </a:lnTo>
                <a:lnTo>
                  <a:pt x="60985" y="236898"/>
                </a:lnTo>
                <a:lnTo>
                  <a:pt x="62565" y="237904"/>
                </a:lnTo>
                <a:lnTo>
                  <a:pt x="66859" y="239021"/>
                </a:lnTo>
                <a:lnTo>
                  <a:pt x="74632" y="239650"/>
                </a:lnTo>
                <a:lnTo>
                  <a:pt x="80161" y="239797"/>
                </a:lnTo>
                <a:lnTo>
                  <a:pt x="93178" y="239880"/>
                </a:lnTo>
                <a:lnTo>
                  <a:pt x="97362" y="238939"/>
                </a:lnTo>
                <a:lnTo>
                  <a:pt x="104550" y="235353"/>
                </a:lnTo>
                <a:lnTo>
                  <a:pt x="109705" y="234016"/>
                </a:lnTo>
                <a:lnTo>
                  <a:pt x="115999" y="233125"/>
                </a:lnTo>
                <a:lnTo>
                  <a:pt x="123053" y="232531"/>
                </a:lnTo>
                <a:lnTo>
                  <a:pt x="129661" y="231182"/>
                </a:lnTo>
                <a:lnTo>
                  <a:pt x="135971" y="229330"/>
                </a:lnTo>
                <a:lnTo>
                  <a:pt x="142082" y="227143"/>
                </a:lnTo>
                <a:lnTo>
                  <a:pt x="149014" y="225685"/>
                </a:lnTo>
                <a:lnTo>
                  <a:pt x="156493" y="224713"/>
                </a:lnTo>
                <a:lnTo>
                  <a:pt x="164337" y="224066"/>
                </a:lnTo>
                <a:lnTo>
                  <a:pt x="171470" y="222681"/>
                </a:lnTo>
                <a:lnTo>
                  <a:pt x="178131" y="220806"/>
                </a:lnTo>
                <a:lnTo>
                  <a:pt x="184477" y="218603"/>
                </a:lnTo>
                <a:lnTo>
                  <a:pt x="191565" y="217134"/>
                </a:lnTo>
                <a:lnTo>
                  <a:pt x="199148" y="216155"/>
                </a:lnTo>
                <a:lnTo>
                  <a:pt x="207060" y="215502"/>
                </a:lnTo>
                <a:lnTo>
                  <a:pt x="213288" y="214115"/>
                </a:lnTo>
                <a:lnTo>
                  <a:pt x="218392" y="212237"/>
                </a:lnTo>
                <a:lnTo>
                  <a:pt x="222747" y="210033"/>
                </a:lnTo>
                <a:lnTo>
                  <a:pt x="227556" y="208563"/>
                </a:lnTo>
                <a:lnTo>
                  <a:pt x="232666" y="207584"/>
                </a:lnTo>
                <a:lnTo>
                  <a:pt x="237979" y="206931"/>
                </a:lnTo>
                <a:lnTo>
                  <a:pt x="242473" y="206495"/>
                </a:lnTo>
                <a:lnTo>
                  <a:pt x="250006" y="206012"/>
                </a:lnTo>
                <a:lnTo>
                  <a:pt x="256529" y="205797"/>
                </a:lnTo>
                <a:lnTo>
                  <a:pt x="259602" y="205739"/>
                </a:lnTo>
                <a:lnTo>
                  <a:pt x="261651" y="206653"/>
                </a:lnTo>
                <a:lnTo>
                  <a:pt x="263017" y="208215"/>
                </a:lnTo>
                <a:lnTo>
                  <a:pt x="265588" y="213847"/>
                </a:lnTo>
                <a:lnTo>
                  <a:pt x="265677" y="216581"/>
                </a:lnTo>
                <a:lnTo>
                  <a:pt x="265748" y="22277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11"/>
          <p:cNvSpPr/>
          <p:nvPr/>
        </p:nvSpPr>
        <p:spPr>
          <a:xfrm>
            <a:off x="114404" y="1474470"/>
            <a:ext cx="162774" cy="334328"/>
          </a:xfrm>
          <a:custGeom>
            <a:avLst/>
            <a:gdLst/>
            <a:ahLst/>
            <a:cxnLst/>
            <a:rect l="0" t="0" r="0" b="0"/>
            <a:pathLst>
              <a:path w="162774" h="334328">
                <a:moveTo>
                  <a:pt x="94193" y="8572"/>
                </a:moveTo>
                <a:lnTo>
                  <a:pt x="89642" y="8572"/>
                </a:lnTo>
                <a:lnTo>
                  <a:pt x="87349" y="7619"/>
                </a:lnTo>
                <a:lnTo>
                  <a:pt x="84868" y="6032"/>
                </a:lnTo>
                <a:lnTo>
                  <a:pt x="82261" y="4021"/>
                </a:lnTo>
                <a:lnTo>
                  <a:pt x="81476" y="2681"/>
                </a:lnTo>
                <a:lnTo>
                  <a:pt x="81905" y="1787"/>
                </a:lnTo>
                <a:lnTo>
                  <a:pt x="85620" y="0"/>
                </a:lnTo>
                <a:lnTo>
                  <a:pt x="85620" y="4550"/>
                </a:lnTo>
                <a:lnTo>
                  <a:pt x="84668" y="5891"/>
                </a:lnTo>
                <a:lnTo>
                  <a:pt x="83080" y="6785"/>
                </a:lnTo>
                <a:lnTo>
                  <a:pt x="81070" y="7381"/>
                </a:lnTo>
                <a:lnTo>
                  <a:pt x="76295" y="10583"/>
                </a:lnTo>
                <a:lnTo>
                  <a:pt x="70020" y="15848"/>
                </a:lnTo>
                <a:lnTo>
                  <a:pt x="66622" y="19108"/>
                </a:lnTo>
                <a:lnTo>
                  <a:pt x="61230" y="24412"/>
                </a:lnTo>
                <a:lnTo>
                  <a:pt x="60788" y="25799"/>
                </a:lnTo>
                <a:lnTo>
                  <a:pt x="60296" y="29881"/>
                </a:lnTo>
                <a:lnTo>
                  <a:pt x="59213" y="32303"/>
                </a:lnTo>
                <a:lnTo>
                  <a:pt x="55469" y="37534"/>
                </a:lnTo>
                <a:lnTo>
                  <a:pt x="54089" y="40263"/>
                </a:lnTo>
                <a:lnTo>
                  <a:pt x="51195" y="48653"/>
                </a:lnTo>
                <a:lnTo>
                  <a:pt x="47143" y="54326"/>
                </a:lnTo>
                <a:lnTo>
                  <a:pt x="44707" y="60022"/>
                </a:lnTo>
                <a:lnTo>
                  <a:pt x="42672" y="66681"/>
                </a:lnTo>
                <a:lnTo>
                  <a:pt x="38592" y="75991"/>
                </a:lnTo>
                <a:lnTo>
                  <a:pt x="36144" y="83939"/>
                </a:lnTo>
                <a:lnTo>
                  <a:pt x="35491" y="87391"/>
                </a:lnTo>
                <a:lnTo>
                  <a:pt x="32226" y="93768"/>
                </a:lnTo>
                <a:lnTo>
                  <a:pt x="27599" y="100729"/>
                </a:lnTo>
                <a:lnTo>
                  <a:pt x="25032" y="105253"/>
                </a:lnTo>
                <a:lnTo>
                  <a:pt x="22368" y="110173"/>
                </a:lnTo>
                <a:lnTo>
                  <a:pt x="20592" y="115359"/>
                </a:lnTo>
                <a:lnTo>
                  <a:pt x="19408" y="120721"/>
                </a:lnTo>
                <a:lnTo>
                  <a:pt x="18619" y="126200"/>
                </a:lnTo>
                <a:lnTo>
                  <a:pt x="15202" y="134829"/>
                </a:lnTo>
                <a:lnTo>
                  <a:pt x="11461" y="141839"/>
                </a:lnTo>
                <a:lnTo>
                  <a:pt x="9798" y="148129"/>
                </a:lnTo>
                <a:lnTo>
                  <a:pt x="8862" y="157025"/>
                </a:lnTo>
                <a:lnTo>
                  <a:pt x="8643" y="165357"/>
                </a:lnTo>
                <a:lnTo>
                  <a:pt x="8503" y="181676"/>
                </a:lnTo>
                <a:lnTo>
                  <a:pt x="7539" y="184935"/>
                </a:lnTo>
                <a:lnTo>
                  <a:pt x="2583" y="194072"/>
                </a:lnTo>
                <a:lnTo>
                  <a:pt x="1090" y="199919"/>
                </a:lnTo>
                <a:lnTo>
                  <a:pt x="426" y="208233"/>
                </a:lnTo>
                <a:lnTo>
                  <a:pt x="131" y="217325"/>
                </a:lnTo>
                <a:lnTo>
                  <a:pt x="0" y="224541"/>
                </a:lnTo>
                <a:lnTo>
                  <a:pt x="918" y="227799"/>
                </a:lnTo>
                <a:lnTo>
                  <a:pt x="4477" y="233959"/>
                </a:lnTo>
                <a:lnTo>
                  <a:pt x="9234" y="239871"/>
                </a:lnTo>
                <a:lnTo>
                  <a:pt x="11836" y="242782"/>
                </a:lnTo>
                <a:lnTo>
                  <a:pt x="17267" y="248555"/>
                </a:lnTo>
                <a:lnTo>
                  <a:pt x="20049" y="251428"/>
                </a:lnTo>
                <a:lnTo>
                  <a:pt x="21904" y="254296"/>
                </a:lnTo>
                <a:lnTo>
                  <a:pt x="25466" y="262883"/>
                </a:lnTo>
                <a:lnTo>
                  <a:pt x="29675" y="268602"/>
                </a:lnTo>
                <a:lnTo>
                  <a:pt x="34721" y="274318"/>
                </a:lnTo>
                <a:lnTo>
                  <a:pt x="40138" y="280034"/>
                </a:lnTo>
                <a:lnTo>
                  <a:pt x="54219" y="294322"/>
                </a:lnTo>
                <a:lnTo>
                  <a:pt x="57066" y="296227"/>
                </a:lnTo>
                <a:lnTo>
                  <a:pt x="59917" y="297497"/>
                </a:lnTo>
                <a:lnTo>
                  <a:pt x="62770" y="298344"/>
                </a:lnTo>
                <a:lnTo>
                  <a:pt x="65624" y="299861"/>
                </a:lnTo>
                <a:lnTo>
                  <a:pt x="68480" y="301825"/>
                </a:lnTo>
                <a:lnTo>
                  <a:pt x="71336" y="304086"/>
                </a:lnTo>
                <a:lnTo>
                  <a:pt x="74192" y="305594"/>
                </a:lnTo>
                <a:lnTo>
                  <a:pt x="77049" y="306599"/>
                </a:lnTo>
                <a:lnTo>
                  <a:pt x="79906" y="307269"/>
                </a:lnTo>
                <a:lnTo>
                  <a:pt x="82763" y="308669"/>
                </a:lnTo>
                <a:lnTo>
                  <a:pt x="85621" y="310554"/>
                </a:lnTo>
                <a:lnTo>
                  <a:pt x="88478" y="312763"/>
                </a:lnTo>
                <a:lnTo>
                  <a:pt x="92288" y="315189"/>
                </a:lnTo>
                <a:lnTo>
                  <a:pt x="96733" y="317758"/>
                </a:lnTo>
                <a:lnTo>
                  <a:pt x="101601" y="320424"/>
                </a:lnTo>
                <a:lnTo>
                  <a:pt x="105799" y="322201"/>
                </a:lnTo>
                <a:lnTo>
                  <a:pt x="109551" y="323385"/>
                </a:lnTo>
                <a:lnTo>
                  <a:pt x="113004" y="324175"/>
                </a:lnTo>
                <a:lnTo>
                  <a:pt x="116259" y="324701"/>
                </a:lnTo>
                <a:lnTo>
                  <a:pt x="119381" y="325052"/>
                </a:lnTo>
                <a:lnTo>
                  <a:pt x="122415" y="325287"/>
                </a:lnTo>
                <a:lnTo>
                  <a:pt x="125390" y="326395"/>
                </a:lnTo>
                <a:lnTo>
                  <a:pt x="128326" y="328087"/>
                </a:lnTo>
                <a:lnTo>
                  <a:pt x="135331" y="333094"/>
                </a:lnTo>
                <a:lnTo>
                  <a:pt x="138829" y="333779"/>
                </a:lnTo>
                <a:lnTo>
                  <a:pt x="143559" y="334084"/>
                </a:lnTo>
                <a:lnTo>
                  <a:pt x="154061" y="334324"/>
                </a:lnTo>
                <a:lnTo>
                  <a:pt x="162773" y="33432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12"/>
          <p:cNvSpPr/>
          <p:nvPr/>
        </p:nvSpPr>
        <p:spPr>
          <a:xfrm>
            <a:off x="448627" y="1928812"/>
            <a:ext cx="102871" cy="8574"/>
          </a:xfrm>
          <a:custGeom>
            <a:avLst/>
            <a:gdLst/>
            <a:ahLst/>
            <a:cxnLst/>
            <a:rect l="0" t="0" r="0" b="0"/>
            <a:pathLst>
              <a:path w="102871" h="8574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0"/>
                </a:lnTo>
                <a:lnTo>
                  <a:pt x="7381" y="4551"/>
                </a:lnTo>
                <a:lnTo>
                  <a:pt x="8731" y="5892"/>
                </a:lnTo>
                <a:lnTo>
                  <a:pt x="10583" y="6785"/>
                </a:lnTo>
                <a:lnTo>
                  <a:pt x="12770" y="7381"/>
                </a:lnTo>
                <a:lnTo>
                  <a:pt x="15181" y="7778"/>
                </a:lnTo>
                <a:lnTo>
                  <a:pt x="17741" y="8043"/>
                </a:lnTo>
                <a:lnTo>
                  <a:pt x="20399" y="8219"/>
                </a:lnTo>
                <a:lnTo>
                  <a:pt x="23125" y="8337"/>
                </a:lnTo>
                <a:lnTo>
                  <a:pt x="28693" y="8468"/>
                </a:lnTo>
                <a:lnTo>
                  <a:pt x="102870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13"/>
          <p:cNvSpPr/>
          <p:nvPr/>
        </p:nvSpPr>
        <p:spPr>
          <a:xfrm>
            <a:off x="637222" y="1817372"/>
            <a:ext cx="274321" cy="214311"/>
          </a:xfrm>
          <a:custGeom>
            <a:avLst/>
            <a:gdLst/>
            <a:ahLst/>
            <a:cxnLst/>
            <a:rect l="0" t="0" r="0" b="0"/>
            <a:pathLst>
              <a:path w="274321" h="214311">
                <a:moveTo>
                  <a:pt x="0" y="25715"/>
                </a:moveTo>
                <a:lnTo>
                  <a:pt x="4551" y="25715"/>
                </a:lnTo>
                <a:lnTo>
                  <a:pt x="4939" y="24763"/>
                </a:lnTo>
                <a:lnTo>
                  <a:pt x="4245" y="23175"/>
                </a:lnTo>
                <a:lnTo>
                  <a:pt x="2830" y="21164"/>
                </a:lnTo>
                <a:lnTo>
                  <a:pt x="2839" y="19824"/>
                </a:lnTo>
                <a:lnTo>
                  <a:pt x="3798" y="18930"/>
                </a:lnTo>
                <a:lnTo>
                  <a:pt x="5389" y="18334"/>
                </a:lnTo>
                <a:lnTo>
                  <a:pt x="12180" y="12945"/>
                </a:lnTo>
                <a:lnTo>
                  <a:pt x="14788" y="11487"/>
                </a:lnTo>
                <a:lnTo>
                  <a:pt x="20225" y="9866"/>
                </a:lnTo>
                <a:lnTo>
                  <a:pt x="28356" y="9146"/>
                </a:lnTo>
                <a:lnTo>
                  <a:pt x="33192" y="8954"/>
                </a:lnTo>
                <a:lnTo>
                  <a:pt x="38320" y="7874"/>
                </a:lnTo>
                <a:lnTo>
                  <a:pt x="43644" y="6201"/>
                </a:lnTo>
                <a:lnTo>
                  <a:pt x="49099" y="4133"/>
                </a:lnTo>
                <a:lnTo>
                  <a:pt x="53687" y="2755"/>
                </a:lnTo>
                <a:lnTo>
                  <a:pt x="61326" y="1223"/>
                </a:lnTo>
                <a:lnTo>
                  <a:pt x="67896" y="542"/>
                </a:lnTo>
                <a:lnTo>
                  <a:pt x="74943" y="240"/>
                </a:lnTo>
                <a:lnTo>
                  <a:pt x="94990" y="45"/>
                </a:lnTo>
                <a:lnTo>
                  <a:pt x="122411" y="0"/>
                </a:lnTo>
                <a:lnTo>
                  <a:pt x="125422" y="952"/>
                </a:lnTo>
                <a:lnTo>
                  <a:pt x="131308" y="4549"/>
                </a:lnTo>
                <a:lnTo>
                  <a:pt x="137099" y="9323"/>
                </a:lnTo>
                <a:lnTo>
                  <a:pt x="142848" y="14620"/>
                </a:lnTo>
                <a:lnTo>
                  <a:pt x="151439" y="22957"/>
                </a:lnTo>
                <a:lnTo>
                  <a:pt x="174307" y="45721"/>
                </a:lnTo>
                <a:lnTo>
                  <a:pt x="176212" y="49530"/>
                </a:lnTo>
                <a:lnTo>
                  <a:pt x="177482" y="53974"/>
                </a:lnTo>
                <a:lnTo>
                  <a:pt x="178329" y="58842"/>
                </a:lnTo>
                <a:lnTo>
                  <a:pt x="179846" y="63040"/>
                </a:lnTo>
                <a:lnTo>
                  <a:pt x="181810" y="66791"/>
                </a:lnTo>
                <a:lnTo>
                  <a:pt x="184071" y="70244"/>
                </a:lnTo>
                <a:lnTo>
                  <a:pt x="185579" y="74451"/>
                </a:lnTo>
                <a:lnTo>
                  <a:pt x="186585" y="79161"/>
                </a:lnTo>
                <a:lnTo>
                  <a:pt x="187255" y="84205"/>
                </a:lnTo>
                <a:lnTo>
                  <a:pt x="187701" y="88521"/>
                </a:lnTo>
                <a:lnTo>
                  <a:pt x="187999" y="92351"/>
                </a:lnTo>
                <a:lnTo>
                  <a:pt x="188198" y="95856"/>
                </a:lnTo>
                <a:lnTo>
                  <a:pt x="187378" y="99146"/>
                </a:lnTo>
                <a:lnTo>
                  <a:pt x="183926" y="105341"/>
                </a:lnTo>
                <a:lnTo>
                  <a:pt x="182625" y="109279"/>
                </a:lnTo>
                <a:lnTo>
                  <a:pt x="181758" y="113809"/>
                </a:lnTo>
                <a:lnTo>
                  <a:pt x="181179" y="118735"/>
                </a:lnTo>
                <a:lnTo>
                  <a:pt x="179841" y="123923"/>
                </a:lnTo>
                <a:lnTo>
                  <a:pt x="177996" y="129287"/>
                </a:lnTo>
                <a:lnTo>
                  <a:pt x="175814" y="134768"/>
                </a:lnTo>
                <a:lnTo>
                  <a:pt x="173407" y="139375"/>
                </a:lnTo>
                <a:lnTo>
                  <a:pt x="170850" y="143398"/>
                </a:lnTo>
                <a:lnTo>
                  <a:pt x="168192" y="147033"/>
                </a:lnTo>
                <a:lnTo>
                  <a:pt x="166421" y="151361"/>
                </a:lnTo>
                <a:lnTo>
                  <a:pt x="165240" y="156152"/>
                </a:lnTo>
                <a:lnTo>
                  <a:pt x="164452" y="161250"/>
                </a:lnTo>
                <a:lnTo>
                  <a:pt x="162975" y="165602"/>
                </a:lnTo>
                <a:lnTo>
                  <a:pt x="161037" y="169455"/>
                </a:lnTo>
                <a:lnTo>
                  <a:pt x="158793" y="172977"/>
                </a:lnTo>
                <a:lnTo>
                  <a:pt x="156345" y="175325"/>
                </a:lnTo>
                <a:lnTo>
                  <a:pt x="153760" y="176890"/>
                </a:lnTo>
                <a:lnTo>
                  <a:pt x="151084" y="177933"/>
                </a:lnTo>
                <a:lnTo>
                  <a:pt x="145571" y="181633"/>
                </a:lnTo>
                <a:lnTo>
                  <a:pt x="139946" y="186452"/>
                </a:lnTo>
                <a:lnTo>
                  <a:pt x="134271" y="191769"/>
                </a:lnTo>
                <a:lnTo>
                  <a:pt x="120011" y="205780"/>
                </a:lnTo>
                <a:lnTo>
                  <a:pt x="117155" y="208623"/>
                </a:lnTo>
                <a:lnTo>
                  <a:pt x="113345" y="210519"/>
                </a:lnTo>
                <a:lnTo>
                  <a:pt x="108901" y="211783"/>
                </a:lnTo>
                <a:lnTo>
                  <a:pt x="104033" y="212625"/>
                </a:lnTo>
                <a:lnTo>
                  <a:pt x="96084" y="213561"/>
                </a:lnTo>
                <a:lnTo>
                  <a:pt x="89377" y="213977"/>
                </a:lnTo>
                <a:lnTo>
                  <a:pt x="83220" y="214162"/>
                </a:lnTo>
                <a:lnTo>
                  <a:pt x="68777" y="214301"/>
                </a:lnTo>
                <a:lnTo>
                  <a:pt x="55854" y="214310"/>
                </a:lnTo>
                <a:lnTo>
                  <a:pt x="54381" y="213357"/>
                </a:lnTo>
                <a:lnTo>
                  <a:pt x="53399" y="211770"/>
                </a:lnTo>
                <a:lnTo>
                  <a:pt x="52744" y="209759"/>
                </a:lnTo>
                <a:lnTo>
                  <a:pt x="49477" y="204985"/>
                </a:lnTo>
                <a:lnTo>
                  <a:pt x="47272" y="202378"/>
                </a:lnTo>
                <a:lnTo>
                  <a:pt x="46755" y="199688"/>
                </a:lnTo>
                <a:lnTo>
                  <a:pt x="47362" y="196942"/>
                </a:lnTo>
                <a:lnTo>
                  <a:pt x="48720" y="194159"/>
                </a:lnTo>
                <a:lnTo>
                  <a:pt x="48672" y="191351"/>
                </a:lnTo>
                <a:lnTo>
                  <a:pt x="47688" y="188527"/>
                </a:lnTo>
                <a:lnTo>
                  <a:pt x="46080" y="185691"/>
                </a:lnTo>
                <a:lnTo>
                  <a:pt x="46912" y="182848"/>
                </a:lnTo>
                <a:lnTo>
                  <a:pt x="49372" y="180001"/>
                </a:lnTo>
                <a:lnTo>
                  <a:pt x="56233" y="174296"/>
                </a:lnTo>
                <a:lnTo>
                  <a:pt x="62458" y="168586"/>
                </a:lnTo>
                <a:lnTo>
                  <a:pt x="71317" y="160016"/>
                </a:lnTo>
                <a:lnTo>
                  <a:pt x="79639" y="154302"/>
                </a:lnTo>
                <a:lnTo>
                  <a:pt x="84525" y="151445"/>
                </a:lnTo>
                <a:lnTo>
                  <a:pt x="89687" y="148587"/>
                </a:lnTo>
                <a:lnTo>
                  <a:pt x="100503" y="142872"/>
                </a:lnTo>
                <a:lnTo>
                  <a:pt x="106055" y="140967"/>
                </a:lnTo>
                <a:lnTo>
                  <a:pt x="111661" y="139698"/>
                </a:lnTo>
                <a:lnTo>
                  <a:pt x="117303" y="138851"/>
                </a:lnTo>
                <a:lnTo>
                  <a:pt x="122969" y="137334"/>
                </a:lnTo>
                <a:lnTo>
                  <a:pt x="128652" y="135370"/>
                </a:lnTo>
                <a:lnTo>
                  <a:pt x="134345" y="133108"/>
                </a:lnTo>
                <a:lnTo>
                  <a:pt x="140046" y="131601"/>
                </a:lnTo>
                <a:lnTo>
                  <a:pt x="145752" y="130596"/>
                </a:lnTo>
                <a:lnTo>
                  <a:pt x="151460" y="129925"/>
                </a:lnTo>
                <a:lnTo>
                  <a:pt x="157171" y="130431"/>
                </a:lnTo>
                <a:lnTo>
                  <a:pt x="162883" y="131721"/>
                </a:lnTo>
                <a:lnTo>
                  <a:pt x="168596" y="133533"/>
                </a:lnTo>
                <a:lnTo>
                  <a:pt x="174310" y="134741"/>
                </a:lnTo>
                <a:lnTo>
                  <a:pt x="180024" y="135547"/>
                </a:lnTo>
                <a:lnTo>
                  <a:pt x="185739" y="136084"/>
                </a:lnTo>
                <a:lnTo>
                  <a:pt x="190501" y="137394"/>
                </a:lnTo>
                <a:lnTo>
                  <a:pt x="198332" y="141390"/>
                </a:lnTo>
                <a:lnTo>
                  <a:pt x="204988" y="146341"/>
                </a:lnTo>
                <a:lnTo>
                  <a:pt x="211120" y="151717"/>
                </a:lnTo>
                <a:lnTo>
                  <a:pt x="217021" y="157281"/>
                </a:lnTo>
                <a:lnTo>
                  <a:pt x="225698" y="165768"/>
                </a:lnTo>
                <a:lnTo>
                  <a:pt x="233978" y="171463"/>
                </a:lnTo>
                <a:lnTo>
                  <a:pt x="238853" y="174316"/>
                </a:lnTo>
                <a:lnTo>
                  <a:pt x="242103" y="177170"/>
                </a:lnTo>
                <a:lnTo>
                  <a:pt x="244269" y="180025"/>
                </a:lnTo>
                <a:lnTo>
                  <a:pt x="247629" y="185737"/>
                </a:lnTo>
                <a:lnTo>
                  <a:pt x="252297" y="191451"/>
                </a:lnTo>
                <a:lnTo>
                  <a:pt x="253923" y="194308"/>
                </a:lnTo>
                <a:lnTo>
                  <a:pt x="255730" y="200023"/>
                </a:lnTo>
                <a:lnTo>
                  <a:pt x="257164" y="201928"/>
                </a:lnTo>
                <a:lnTo>
                  <a:pt x="259073" y="203198"/>
                </a:lnTo>
                <a:lnTo>
                  <a:pt x="264429" y="205236"/>
                </a:lnTo>
                <a:lnTo>
                  <a:pt x="272359" y="205671"/>
                </a:lnTo>
                <a:lnTo>
                  <a:pt x="274320" y="2057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14"/>
          <p:cNvSpPr/>
          <p:nvPr/>
        </p:nvSpPr>
        <p:spPr>
          <a:xfrm>
            <a:off x="945832" y="1868805"/>
            <a:ext cx="205741" cy="197168"/>
          </a:xfrm>
          <a:custGeom>
            <a:avLst/>
            <a:gdLst/>
            <a:ahLst/>
            <a:cxnLst/>
            <a:rect l="0" t="0" r="0" b="0"/>
            <a:pathLst>
              <a:path w="205741" h="197168">
                <a:moveTo>
                  <a:pt x="0" y="0"/>
                </a:moveTo>
                <a:lnTo>
                  <a:pt x="7381" y="7380"/>
                </a:lnTo>
                <a:lnTo>
                  <a:pt x="10583" y="8042"/>
                </a:lnTo>
                <a:lnTo>
                  <a:pt x="12770" y="8219"/>
                </a:lnTo>
                <a:lnTo>
                  <a:pt x="15181" y="9289"/>
                </a:lnTo>
                <a:lnTo>
                  <a:pt x="20400" y="13018"/>
                </a:lnTo>
                <a:lnTo>
                  <a:pt x="22172" y="15346"/>
                </a:lnTo>
                <a:lnTo>
                  <a:pt x="23354" y="17851"/>
                </a:lnTo>
                <a:lnTo>
                  <a:pt x="24142" y="20473"/>
                </a:lnTo>
                <a:lnTo>
                  <a:pt x="27557" y="25926"/>
                </a:lnTo>
                <a:lnTo>
                  <a:pt x="29801" y="28714"/>
                </a:lnTo>
                <a:lnTo>
                  <a:pt x="32250" y="32478"/>
                </a:lnTo>
                <a:lnTo>
                  <a:pt x="34835" y="36892"/>
                </a:lnTo>
                <a:lnTo>
                  <a:pt x="37511" y="41739"/>
                </a:lnTo>
                <a:lnTo>
                  <a:pt x="40247" y="45924"/>
                </a:lnTo>
                <a:lnTo>
                  <a:pt x="43024" y="49666"/>
                </a:lnTo>
                <a:lnTo>
                  <a:pt x="45828" y="53113"/>
                </a:lnTo>
                <a:lnTo>
                  <a:pt x="49602" y="56363"/>
                </a:lnTo>
                <a:lnTo>
                  <a:pt x="54023" y="59483"/>
                </a:lnTo>
                <a:lnTo>
                  <a:pt x="58875" y="62515"/>
                </a:lnTo>
                <a:lnTo>
                  <a:pt x="63063" y="66442"/>
                </a:lnTo>
                <a:lnTo>
                  <a:pt x="66807" y="70964"/>
                </a:lnTo>
                <a:lnTo>
                  <a:pt x="70255" y="75884"/>
                </a:lnTo>
                <a:lnTo>
                  <a:pt x="74459" y="81069"/>
                </a:lnTo>
                <a:lnTo>
                  <a:pt x="79167" y="86431"/>
                </a:lnTo>
                <a:lnTo>
                  <a:pt x="88525" y="96516"/>
                </a:lnTo>
                <a:lnTo>
                  <a:pt x="95860" y="104173"/>
                </a:lnTo>
                <a:lnTo>
                  <a:pt x="99149" y="108501"/>
                </a:lnTo>
                <a:lnTo>
                  <a:pt x="102294" y="113292"/>
                </a:lnTo>
                <a:lnTo>
                  <a:pt x="105344" y="118390"/>
                </a:lnTo>
                <a:lnTo>
                  <a:pt x="109281" y="122742"/>
                </a:lnTo>
                <a:lnTo>
                  <a:pt x="113812" y="126595"/>
                </a:lnTo>
                <a:lnTo>
                  <a:pt x="118737" y="130116"/>
                </a:lnTo>
                <a:lnTo>
                  <a:pt x="122973" y="134369"/>
                </a:lnTo>
                <a:lnTo>
                  <a:pt x="126749" y="139109"/>
                </a:lnTo>
                <a:lnTo>
                  <a:pt x="130220" y="144175"/>
                </a:lnTo>
                <a:lnTo>
                  <a:pt x="133486" y="148504"/>
                </a:lnTo>
                <a:lnTo>
                  <a:pt x="136615" y="152342"/>
                </a:lnTo>
                <a:lnTo>
                  <a:pt x="139654" y="155854"/>
                </a:lnTo>
                <a:lnTo>
                  <a:pt x="142633" y="159147"/>
                </a:lnTo>
                <a:lnTo>
                  <a:pt x="148482" y="165347"/>
                </a:lnTo>
                <a:lnTo>
                  <a:pt x="152328" y="168334"/>
                </a:lnTo>
                <a:lnTo>
                  <a:pt x="156797" y="171277"/>
                </a:lnTo>
                <a:lnTo>
                  <a:pt x="161681" y="174192"/>
                </a:lnTo>
                <a:lnTo>
                  <a:pt x="165890" y="176136"/>
                </a:lnTo>
                <a:lnTo>
                  <a:pt x="169648" y="177431"/>
                </a:lnTo>
                <a:lnTo>
                  <a:pt x="173106" y="178295"/>
                </a:lnTo>
                <a:lnTo>
                  <a:pt x="179489" y="181794"/>
                </a:lnTo>
                <a:lnTo>
                  <a:pt x="185500" y="186525"/>
                </a:lnTo>
                <a:lnTo>
                  <a:pt x="191347" y="191802"/>
                </a:lnTo>
                <a:lnTo>
                  <a:pt x="196656" y="196696"/>
                </a:lnTo>
                <a:lnTo>
                  <a:pt x="202958" y="197074"/>
                </a:lnTo>
                <a:lnTo>
                  <a:pt x="205740" y="19716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15"/>
          <p:cNvSpPr/>
          <p:nvPr/>
        </p:nvSpPr>
        <p:spPr>
          <a:xfrm>
            <a:off x="971549" y="1877377"/>
            <a:ext cx="171451" cy="171451"/>
          </a:xfrm>
          <a:custGeom>
            <a:avLst/>
            <a:gdLst/>
            <a:ahLst/>
            <a:cxnLst/>
            <a:rect l="0" t="0" r="0" b="0"/>
            <a:pathLst>
              <a:path w="171451" h="171451">
                <a:moveTo>
                  <a:pt x="171450" y="0"/>
                </a:moveTo>
                <a:lnTo>
                  <a:pt x="171450" y="7381"/>
                </a:lnTo>
                <a:lnTo>
                  <a:pt x="168910" y="10583"/>
                </a:lnTo>
                <a:lnTo>
                  <a:pt x="164607" y="15181"/>
                </a:lnTo>
                <a:lnTo>
                  <a:pt x="159519" y="20400"/>
                </a:lnTo>
                <a:lnTo>
                  <a:pt x="156829" y="24077"/>
                </a:lnTo>
                <a:lnTo>
                  <a:pt x="154082" y="28434"/>
                </a:lnTo>
                <a:lnTo>
                  <a:pt x="151299" y="33244"/>
                </a:lnTo>
                <a:lnTo>
                  <a:pt x="147539" y="38355"/>
                </a:lnTo>
                <a:lnTo>
                  <a:pt x="143127" y="43667"/>
                </a:lnTo>
                <a:lnTo>
                  <a:pt x="138281" y="49114"/>
                </a:lnTo>
                <a:lnTo>
                  <a:pt x="133145" y="53698"/>
                </a:lnTo>
                <a:lnTo>
                  <a:pt x="127816" y="57706"/>
                </a:lnTo>
                <a:lnTo>
                  <a:pt x="122358" y="61331"/>
                </a:lnTo>
                <a:lnTo>
                  <a:pt x="116815" y="65652"/>
                </a:lnTo>
                <a:lnTo>
                  <a:pt x="111214" y="70438"/>
                </a:lnTo>
                <a:lnTo>
                  <a:pt x="105575" y="75534"/>
                </a:lnTo>
                <a:lnTo>
                  <a:pt x="99911" y="81788"/>
                </a:lnTo>
                <a:lnTo>
                  <a:pt x="94230" y="88816"/>
                </a:lnTo>
                <a:lnTo>
                  <a:pt x="88538" y="96358"/>
                </a:lnTo>
                <a:lnTo>
                  <a:pt x="83790" y="102338"/>
                </a:lnTo>
                <a:lnTo>
                  <a:pt x="79673" y="107278"/>
                </a:lnTo>
                <a:lnTo>
                  <a:pt x="75976" y="111524"/>
                </a:lnTo>
                <a:lnTo>
                  <a:pt x="71605" y="116259"/>
                </a:lnTo>
                <a:lnTo>
                  <a:pt x="61670" y="126601"/>
                </a:lnTo>
                <a:lnTo>
                  <a:pt x="56353" y="131073"/>
                </a:lnTo>
                <a:lnTo>
                  <a:pt x="50904" y="135007"/>
                </a:lnTo>
                <a:lnTo>
                  <a:pt x="45366" y="138582"/>
                </a:lnTo>
                <a:lnTo>
                  <a:pt x="40722" y="142871"/>
                </a:lnTo>
                <a:lnTo>
                  <a:pt x="36673" y="147635"/>
                </a:lnTo>
                <a:lnTo>
                  <a:pt x="33021" y="152716"/>
                </a:lnTo>
                <a:lnTo>
                  <a:pt x="29634" y="156103"/>
                </a:lnTo>
                <a:lnTo>
                  <a:pt x="26424" y="158361"/>
                </a:lnTo>
                <a:lnTo>
                  <a:pt x="23331" y="159867"/>
                </a:lnTo>
                <a:lnTo>
                  <a:pt x="20317" y="161823"/>
                </a:lnTo>
                <a:lnTo>
                  <a:pt x="17355" y="164079"/>
                </a:lnTo>
                <a:lnTo>
                  <a:pt x="10308" y="169994"/>
                </a:lnTo>
                <a:lnTo>
                  <a:pt x="6804" y="170803"/>
                </a:lnTo>
                <a:lnTo>
                  <a:pt x="0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16"/>
          <p:cNvSpPr/>
          <p:nvPr/>
        </p:nvSpPr>
        <p:spPr>
          <a:xfrm>
            <a:off x="1297304" y="1954530"/>
            <a:ext cx="222886" cy="8573"/>
          </a:xfrm>
          <a:custGeom>
            <a:avLst/>
            <a:gdLst/>
            <a:ahLst/>
            <a:cxnLst/>
            <a:rect l="0" t="0" r="0" b="0"/>
            <a:pathLst>
              <a:path w="222886" h="8573">
                <a:moveTo>
                  <a:pt x="0" y="8572"/>
                </a:moveTo>
                <a:lnTo>
                  <a:pt x="15849" y="8572"/>
                </a:lnTo>
                <a:lnTo>
                  <a:pt x="18186" y="7620"/>
                </a:lnTo>
                <a:lnTo>
                  <a:pt x="21649" y="6032"/>
                </a:lnTo>
                <a:lnTo>
                  <a:pt x="25863" y="4021"/>
                </a:lnTo>
                <a:lnTo>
                  <a:pt x="30577" y="2681"/>
                </a:lnTo>
                <a:lnTo>
                  <a:pt x="35625" y="1787"/>
                </a:lnTo>
                <a:lnTo>
                  <a:pt x="40895" y="1191"/>
                </a:lnTo>
                <a:lnTo>
                  <a:pt x="45361" y="794"/>
                </a:lnTo>
                <a:lnTo>
                  <a:pt x="49291" y="529"/>
                </a:lnTo>
                <a:lnTo>
                  <a:pt x="52863" y="353"/>
                </a:lnTo>
                <a:lnTo>
                  <a:pt x="61912" y="157"/>
                </a:lnTo>
                <a:lnTo>
                  <a:pt x="22288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17"/>
          <p:cNvSpPr/>
          <p:nvPr/>
        </p:nvSpPr>
        <p:spPr>
          <a:xfrm>
            <a:off x="1400174" y="1851660"/>
            <a:ext cx="51436" cy="214313"/>
          </a:xfrm>
          <a:custGeom>
            <a:avLst/>
            <a:gdLst/>
            <a:ahLst/>
            <a:cxnLst/>
            <a:rect l="0" t="0" r="0" b="0"/>
            <a:pathLst>
              <a:path w="51436" h="214313">
                <a:moveTo>
                  <a:pt x="0" y="0"/>
                </a:moveTo>
                <a:lnTo>
                  <a:pt x="0" y="67063"/>
                </a:lnTo>
                <a:lnTo>
                  <a:pt x="953" y="72331"/>
                </a:lnTo>
                <a:lnTo>
                  <a:pt x="2540" y="77748"/>
                </a:lnTo>
                <a:lnTo>
                  <a:pt x="4551" y="83265"/>
                </a:lnTo>
                <a:lnTo>
                  <a:pt x="5892" y="88847"/>
                </a:lnTo>
                <a:lnTo>
                  <a:pt x="6786" y="94474"/>
                </a:lnTo>
                <a:lnTo>
                  <a:pt x="7381" y="100130"/>
                </a:lnTo>
                <a:lnTo>
                  <a:pt x="7779" y="104853"/>
                </a:lnTo>
                <a:lnTo>
                  <a:pt x="8043" y="108954"/>
                </a:lnTo>
                <a:lnTo>
                  <a:pt x="8220" y="112641"/>
                </a:lnTo>
                <a:lnTo>
                  <a:pt x="9290" y="117004"/>
                </a:lnTo>
                <a:lnTo>
                  <a:pt x="10956" y="121817"/>
                </a:lnTo>
                <a:lnTo>
                  <a:pt x="13019" y="126932"/>
                </a:lnTo>
                <a:lnTo>
                  <a:pt x="14395" y="131293"/>
                </a:lnTo>
                <a:lnTo>
                  <a:pt x="15311" y="135154"/>
                </a:lnTo>
                <a:lnTo>
                  <a:pt x="15923" y="138680"/>
                </a:lnTo>
                <a:lnTo>
                  <a:pt x="16331" y="142936"/>
                </a:lnTo>
                <a:lnTo>
                  <a:pt x="16602" y="147678"/>
                </a:lnTo>
                <a:lnTo>
                  <a:pt x="16783" y="152744"/>
                </a:lnTo>
                <a:lnTo>
                  <a:pt x="17856" y="157074"/>
                </a:lnTo>
                <a:lnTo>
                  <a:pt x="19525" y="160914"/>
                </a:lnTo>
                <a:lnTo>
                  <a:pt x="21589" y="164426"/>
                </a:lnTo>
                <a:lnTo>
                  <a:pt x="22965" y="167720"/>
                </a:lnTo>
                <a:lnTo>
                  <a:pt x="24495" y="173919"/>
                </a:lnTo>
                <a:lnTo>
                  <a:pt x="25855" y="176906"/>
                </a:lnTo>
                <a:lnTo>
                  <a:pt x="27714" y="179850"/>
                </a:lnTo>
                <a:lnTo>
                  <a:pt x="29906" y="182765"/>
                </a:lnTo>
                <a:lnTo>
                  <a:pt x="32320" y="185660"/>
                </a:lnTo>
                <a:lnTo>
                  <a:pt x="34882" y="188543"/>
                </a:lnTo>
                <a:lnTo>
                  <a:pt x="37542" y="191418"/>
                </a:lnTo>
                <a:lnTo>
                  <a:pt x="39316" y="194287"/>
                </a:lnTo>
                <a:lnTo>
                  <a:pt x="40498" y="197152"/>
                </a:lnTo>
                <a:lnTo>
                  <a:pt x="42396" y="204043"/>
                </a:lnTo>
                <a:lnTo>
                  <a:pt x="43504" y="204609"/>
                </a:lnTo>
                <a:lnTo>
                  <a:pt x="45195" y="204986"/>
                </a:lnTo>
                <a:lnTo>
                  <a:pt x="47275" y="205237"/>
                </a:lnTo>
                <a:lnTo>
                  <a:pt x="48662" y="206357"/>
                </a:lnTo>
                <a:lnTo>
                  <a:pt x="49587" y="208056"/>
                </a:lnTo>
                <a:lnTo>
                  <a:pt x="51435" y="2143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318"/>
          <p:cNvSpPr/>
          <p:nvPr/>
        </p:nvSpPr>
        <p:spPr>
          <a:xfrm>
            <a:off x="1571624" y="1860232"/>
            <a:ext cx="214314" cy="197166"/>
          </a:xfrm>
          <a:custGeom>
            <a:avLst/>
            <a:gdLst/>
            <a:ahLst/>
            <a:cxnLst/>
            <a:rect l="0" t="0" r="0" b="0"/>
            <a:pathLst>
              <a:path w="214314" h="197166">
                <a:moveTo>
                  <a:pt x="0" y="17145"/>
                </a:moveTo>
                <a:lnTo>
                  <a:pt x="0" y="8926"/>
                </a:lnTo>
                <a:lnTo>
                  <a:pt x="4551" y="8677"/>
                </a:lnTo>
                <a:lnTo>
                  <a:pt x="6844" y="7690"/>
                </a:lnTo>
                <a:lnTo>
                  <a:pt x="11932" y="4053"/>
                </a:lnTo>
                <a:lnTo>
                  <a:pt x="15601" y="1201"/>
                </a:lnTo>
                <a:lnTo>
                  <a:pt x="18999" y="534"/>
                </a:lnTo>
                <a:lnTo>
                  <a:pt x="24637" y="237"/>
                </a:lnTo>
                <a:lnTo>
                  <a:pt x="41238" y="47"/>
                </a:lnTo>
                <a:lnTo>
                  <a:pt x="112722" y="0"/>
                </a:lnTo>
                <a:lnTo>
                  <a:pt x="116106" y="953"/>
                </a:lnTo>
                <a:lnTo>
                  <a:pt x="122405" y="4551"/>
                </a:lnTo>
                <a:lnTo>
                  <a:pt x="124466" y="6844"/>
                </a:lnTo>
                <a:lnTo>
                  <a:pt x="125840" y="9325"/>
                </a:lnTo>
                <a:lnTo>
                  <a:pt x="126756" y="11932"/>
                </a:lnTo>
                <a:lnTo>
                  <a:pt x="130314" y="17368"/>
                </a:lnTo>
                <a:lnTo>
                  <a:pt x="132596" y="20151"/>
                </a:lnTo>
                <a:lnTo>
                  <a:pt x="134118" y="22959"/>
                </a:lnTo>
                <a:lnTo>
                  <a:pt x="135808" y="28619"/>
                </a:lnTo>
                <a:lnTo>
                  <a:pt x="136559" y="34310"/>
                </a:lnTo>
                <a:lnTo>
                  <a:pt x="136893" y="40014"/>
                </a:lnTo>
                <a:lnTo>
                  <a:pt x="137042" y="45724"/>
                </a:lnTo>
                <a:lnTo>
                  <a:pt x="137125" y="54294"/>
                </a:lnTo>
                <a:lnTo>
                  <a:pt x="136185" y="57151"/>
                </a:lnTo>
                <a:lnTo>
                  <a:pt x="132599" y="62865"/>
                </a:lnTo>
                <a:lnTo>
                  <a:pt x="130310" y="66675"/>
                </a:lnTo>
                <a:lnTo>
                  <a:pt x="127831" y="71120"/>
                </a:lnTo>
                <a:lnTo>
                  <a:pt x="125226" y="75988"/>
                </a:lnTo>
                <a:lnTo>
                  <a:pt x="123489" y="80187"/>
                </a:lnTo>
                <a:lnTo>
                  <a:pt x="122331" y="83938"/>
                </a:lnTo>
                <a:lnTo>
                  <a:pt x="121559" y="87391"/>
                </a:lnTo>
                <a:lnTo>
                  <a:pt x="120092" y="91598"/>
                </a:lnTo>
                <a:lnTo>
                  <a:pt x="118162" y="96308"/>
                </a:lnTo>
                <a:lnTo>
                  <a:pt x="115922" y="101353"/>
                </a:lnTo>
                <a:lnTo>
                  <a:pt x="112524" y="105668"/>
                </a:lnTo>
                <a:lnTo>
                  <a:pt x="108354" y="109498"/>
                </a:lnTo>
                <a:lnTo>
                  <a:pt x="103668" y="113004"/>
                </a:lnTo>
                <a:lnTo>
                  <a:pt x="99592" y="116294"/>
                </a:lnTo>
                <a:lnTo>
                  <a:pt x="95923" y="119439"/>
                </a:lnTo>
                <a:lnTo>
                  <a:pt x="92523" y="122489"/>
                </a:lnTo>
                <a:lnTo>
                  <a:pt x="90258" y="126426"/>
                </a:lnTo>
                <a:lnTo>
                  <a:pt x="88747" y="130957"/>
                </a:lnTo>
                <a:lnTo>
                  <a:pt x="87740" y="135882"/>
                </a:lnTo>
                <a:lnTo>
                  <a:pt x="86116" y="140118"/>
                </a:lnTo>
                <a:lnTo>
                  <a:pt x="84081" y="143895"/>
                </a:lnTo>
                <a:lnTo>
                  <a:pt x="81771" y="147365"/>
                </a:lnTo>
                <a:lnTo>
                  <a:pt x="79279" y="150631"/>
                </a:lnTo>
                <a:lnTo>
                  <a:pt x="76666" y="153760"/>
                </a:lnTo>
                <a:lnTo>
                  <a:pt x="73970" y="156799"/>
                </a:lnTo>
                <a:lnTo>
                  <a:pt x="72174" y="159778"/>
                </a:lnTo>
                <a:lnTo>
                  <a:pt x="70178" y="165628"/>
                </a:lnTo>
                <a:lnTo>
                  <a:pt x="69054" y="169725"/>
                </a:lnTo>
                <a:lnTo>
                  <a:pt x="68721" y="175490"/>
                </a:lnTo>
                <a:lnTo>
                  <a:pt x="68593" y="187006"/>
                </a:lnTo>
                <a:lnTo>
                  <a:pt x="69541" y="187535"/>
                </a:lnTo>
                <a:lnTo>
                  <a:pt x="73135" y="188124"/>
                </a:lnTo>
                <a:lnTo>
                  <a:pt x="74474" y="189233"/>
                </a:lnTo>
                <a:lnTo>
                  <a:pt x="75367" y="190926"/>
                </a:lnTo>
                <a:lnTo>
                  <a:pt x="75963" y="193007"/>
                </a:lnTo>
                <a:lnTo>
                  <a:pt x="77312" y="194393"/>
                </a:lnTo>
                <a:lnTo>
                  <a:pt x="79164" y="195318"/>
                </a:lnTo>
                <a:lnTo>
                  <a:pt x="84429" y="196802"/>
                </a:lnTo>
                <a:lnTo>
                  <a:pt x="89892" y="197059"/>
                </a:lnTo>
                <a:lnTo>
                  <a:pt x="127105" y="197165"/>
                </a:lnTo>
                <a:lnTo>
                  <a:pt x="131409" y="196213"/>
                </a:lnTo>
                <a:lnTo>
                  <a:pt x="135231" y="194626"/>
                </a:lnTo>
                <a:lnTo>
                  <a:pt x="138732" y="192616"/>
                </a:lnTo>
                <a:lnTo>
                  <a:pt x="142971" y="191276"/>
                </a:lnTo>
                <a:lnTo>
                  <a:pt x="147701" y="190382"/>
                </a:lnTo>
                <a:lnTo>
                  <a:pt x="152760" y="189786"/>
                </a:lnTo>
                <a:lnTo>
                  <a:pt x="158038" y="189389"/>
                </a:lnTo>
                <a:lnTo>
                  <a:pt x="163461" y="189125"/>
                </a:lnTo>
                <a:lnTo>
                  <a:pt x="174567" y="188830"/>
                </a:lnTo>
                <a:lnTo>
                  <a:pt x="208106" y="188604"/>
                </a:lnTo>
                <a:lnTo>
                  <a:pt x="210175" y="187649"/>
                </a:lnTo>
                <a:lnTo>
                  <a:pt x="211554" y="186059"/>
                </a:lnTo>
                <a:lnTo>
                  <a:pt x="214313" y="18002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319"/>
          <p:cNvSpPr/>
          <p:nvPr/>
        </p:nvSpPr>
        <p:spPr>
          <a:xfrm>
            <a:off x="1845944" y="1894919"/>
            <a:ext cx="244802" cy="316752"/>
          </a:xfrm>
          <a:custGeom>
            <a:avLst/>
            <a:gdLst/>
            <a:ahLst/>
            <a:cxnLst/>
            <a:rect l="0" t="0" r="0" b="0"/>
            <a:pathLst>
              <a:path w="244802" h="316752">
                <a:moveTo>
                  <a:pt x="0" y="33893"/>
                </a:moveTo>
                <a:lnTo>
                  <a:pt x="0" y="38444"/>
                </a:lnTo>
                <a:lnTo>
                  <a:pt x="953" y="39785"/>
                </a:lnTo>
                <a:lnTo>
                  <a:pt x="2540" y="40678"/>
                </a:lnTo>
                <a:lnTo>
                  <a:pt x="4551" y="41274"/>
                </a:lnTo>
                <a:lnTo>
                  <a:pt x="5892" y="42624"/>
                </a:lnTo>
                <a:lnTo>
                  <a:pt x="6786" y="44476"/>
                </a:lnTo>
                <a:lnTo>
                  <a:pt x="7381" y="46663"/>
                </a:lnTo>
                <a:lnTo>
                  <a:pt x="8043" y="54174"/>
                </a:lnTo>
                <a:lnTo>
                  <a:pt x="8338" y="62909"/>
                </a:lnTo>
                <a:lnTo>
                  <a:pt x="8503" y="74135"/>
                </a:lnTo>
                <a:lnTo>
                  <a:pt x="8564" y="95472"/>
                </a:lnTo>
                <a:lnTo>
                  <a:pt x="11109" y="104442"/>
                </a:lnTo>
                <a:lnTo>
                  <a:pt x="14463" y="113825"/>
                </a:lnTo>
                <a:lnTo>
                  <a:pt x="15953" y="121171"/>
                </a:lnTo>
                <a:lnTo>
                  <a:pt x="19156" y="127611"/>
                </a:lnTo>
                <a:lnTo>
                  <a:pt x="21343" y="130662"/>
                </a:lnTo>
                <a:lnTo>
                  <a:pt x="23774" y="136591"/>
                </a:lnTo>
                <a:lnTo>
                  <a:pt x="24422" y="139506"/>
                </a:lnTo>
                <a:lnTo>
                  <a:pt x="27682" y="145285"/>
                </a:lnTo>
                <a:lnTo>
                  <a:pt x="34872" y="153893"/>
                </a:lnTo>
                <a:lnTo>
                  <a:pt x="37536" y="156755"/>
                </a:lnTo>
                <a:lnTo>
                  <a:pt x="40264" y="158664"/>
                </a:lnTo>
                <a:lnTo>
                  <a:pt x="47702" y="161350"/>
                </a:lnTo>
                <a:lnTo>
                  <a:pt x="49776" y="161978"/>
                </a:lnTo>
                <a:lnTo>
                  <a:pt x="55778" y="162257"/>
                </a:lnTo>
                <a:lnTo>
                  <a:pt x="66052" y="162436"/>
                </a:lnTo>
                <a:lnTo>
                  <a:pt x="67847" y="161499"/>
                </a:lnTo>
                <a:lnTo>
                  <a:pt x="72382" y="157917"/>
                </a:lnTo>
                <a:lnTo>
                  <a:pt x="75877" y="156580"/>
                </a:lnTo>
                <a:lnTo>
                  <a:pt x="80113" y="155690"/>
                </a:lnTo>
                <a:lnTo>
                  <a:pt x="84841" y="155096"/>
                </a:lnTo>
                <a:lnTo>
                  <a:pt x="88946" y="153747"/>
                </a:lnTo>
                <a:lnTo>
                  <a:pt x="96047" y="149709"/>
                </a:lnTo>
                <a:lnTo>
                  <a:pt x="100226" y="147299"/>
                </a:lnTo>
                <a:lnTo>
                  <a:pt x="109950" y="142081"/>
                </a:lnTo>
                <a:lnTo>
                  <a:pt x="114258" y="138403"/>
                </a:lnTo>
                <a:lnTo>
                  <a:pt x="121584" y="129237"/>
                </a:lnTo>
                <a:lnTo>
                  <a:pt x="128015" y="121353"/>
                </a:lnTo>
                <a:lnTo>
                  <a:pt x="134048" y="114674"/>
                </a:lnTo>
                <a:lnTo>
                  <a:pt x="139905" y="108531"/>
                </a:lnTo>
                <a:lnTo>
                  <a:pt x="145683" y="100085"/>
                </a:lnTo>
                <a:lnTo>
                  <a:pt x="150473" y="90934"/>
                </a:lnTo>
                <a:lnTo>
                  <a:pt x="152602" y="83692"/>
                </a:lnTo>
                <a:lnTo>
                  <a:pt x="156089" y="74759"/>
                </a:lnTo>
                <a:lnTo>
                  <a:pt x="159860" y="65390"/>
                </a:lnTo>
                <a:lnTo>
                  <a:pt x="161537" y="58052"/>
                </a:lnTo>
                <a:lnTo>
                  <a:pt x="164822" y="51615"/>
                </a:lnTo>
                <a:lnTo>
                  <a:pt x="167031" y="48565"/>
                </a:lnTo>
                <a:lnTo>
                  <a:pt x="169487" y="42637"/>
                </a:lnTo>
                <a:lnTo>
                  <a:pt x="170869" y="33944"/>
                </a:lnTo>
                <a:lnTo>
                  <a:pt x="171278" y="25336"/>
                </a:lnTo>
                <a:lnTo>
                  <a:pt x="171336" y="22473"/>
                </a:lnTo>
                <a:lnTo>
                  <a:pt x="170421" y="19612"/>
                </a:lnTo>
                <a:lnTo>
                  <a:pt x="164059" y="9870"/>
                </a:lnTo>
                <a:lnTo>
                  <a:pt x="163403" y="6389"/>
                </a:lnTo>
                <a:lnTo>
                  <a:pt x="162982" y="943"/>
                </a:lnTo>
                <a:lnTo>
                  <a:pt x="161994" y="497"/>
                </a:lnTo>
                <a:lnTo>
                  <a:pt x="158358" y="0"/>
                </a:lnTo>
                <a:lnTo>
                  <a:pt x="157007" y="820"/>
                </a:lnTo>
                <a:lnTo>
                  <a:pt x="156107" y="2320"/>
                </a:lnTo>
                <a:lnTo>
                  <a:pt x="154661" y="7019"/>
                </a:lnTo>
                <a:lnTo>
                  <a:pt x="154376" y="14791"/>
                </a:lnTo>
                <a:lnTo>
                  <a:pt x="154337" y="20006"/>
                </a:lnTo>
                <a:lnTo>
                  <a:pt x="155279" y="22730"/>
                </a:lnTo>
                <a:lnTo>
                  <a:pt x="160203" y="31115"/>
                </a:lnTo>
                <a:lnTo>
                  <a:pt x="161689" y="36786"/>
                </a:lnTo>
                <a:lnTo>
                  <a:pt x="162350" y="45021"/>
                </a:lnTo>
                <a:lnTo>
                  <a:pt x="162526" y="49884"/>
                </a:lnTo>
                <a:lnTo>
                  <a:pt x="163595" y="54079"/>
                </a:lnTo>
                <a:lnTo>
                  <a:pt x="167324" y="61280"/>
                </a:lnTo>
                <a:lnTo>
                  <a:pt x="172157" y="70195"/>
                </a:lnTo>
                <a:lnTo>
                  <a:pt x="177479" y="79555"/>
                </a:lnTo>
                <a:lnTo>
                  <a:pt x="183020" y="86890"/>
                </a:lnTo>
                <a:lnTo>
                  <a:pt x="186118" y="93325"/>
                </a:lnTo>
                <a:lnTo>
                  <a:pt x="188447" y="100312"/>
                </a:lnTo>
                <a:lnTo>
                  <a:pt x="192657" y="109768"/>
                </a:lnTo>
                <a:lnTo>
                  <a:pt x="200382" y="125801"/>
                </a:lnTo>
                <a:lnTo>
                  <a:pt x="205899" y="134431"/>
                </a:lnTo>
                <a:lnTo>
                  <a:pt x="211526" y="142394"/>
                </a:lnTo>
                <a:lnTo>
                  <a:pt x="217202" y="152283"/>
                </a:lnTo>
                <a:lnTo>
                  <a:pt x="221001" y="156635"/>
                </a:lnTo>
                <a:lnTo>
                  <a:pt x="225439" y="160488"/>
                </a:lnTo>
                <a:lnTo>
                  <a:pt x="230303" y="164010"/>
                </a:lnTo>
                <a:lnTo>
                  <a:pt x="233546" y="168263"/>
                </a:lnTo>
                <a:lnTo>
                  <a:pt x="235707" y="173003"/>
                </a:lnTo>
                <a:lnTo>
                  <a:pt x="238109" y="182397"/>
                </a:lnTo>
                <a:lnTo>
                  <a:pt x="239176" y="189747"/>
                </a:lnTo>
                <a:lnTo>
                  <a:pt x="242191" y="198729"/>
                </a:lnTo>
                <a:lnTo>
                  <a:pt x="244328" y="203791"/>
                </a:lnTo>
                <a:lnTo>
                  <a:pt x="244801" y="209071"/>
                </a:lnTo>
                <a:lnTo>
                  <a:pt x="244163" y="214496"/>
                </a:lnTo>
                <a:lnTo>
                  <a:pt x="242786" y="220017"/>
                </a:lnTo>
                <a:lnTo>
                  <a:pt x="241255" y="228693"/>
                </a:lnTo>
                <a:lnTo>
                  <a:pt x="240847" y="232339"/>
                </a:lnTo>
                <a:lnTo>
                  <a:pt x="237853" y="241471"/>
                </a:lnTo>
                <a:lnTo>
                  <a:pt x="233348" y="250928"/>
                </a:lnTo>
                <a:lnTo>
                  <a:pt x="228171" y="258305"/>
                </a:lnTo>
                <a:lnTo>
                  <a:pt x="224504" y="261606"/>
                </a:lnTo>
                <a:lnTo>
                  <a:pt x="220154" y="264759"/>
                </a:lnTo>
                <a:lnTo>
                  <a:pt x="215350" y="267814"/>
                </a:lnTo>
                <a:lnTo>
                  <a:pt x="211194" y="270803"/>
                </a:lnTo>
                <a:lnTo>
                  <a:pt x="204037" y="276664"/>
                </a:lnTo>
                <a:lnTo>
                  <a:pt x="197681" y="282444"/>
                </a:lnTo>
                <a:lnTo>
                  <a:pt x="191681" y="288188"/>
                </a:lnTo>
                <a:lnTo>
                  <a:pt x="185839" y="293915"/>
                </a:lnTo>
                <a:lnTo>
                  <a:pt x="181995" y="296776"/>
                </a:lnTo>
                <a:lnTo>
                  <a:pt x="177528" y="299636"/>
                </a:lnTo>
                <a:lnTo>
                  <a:pt x="172645" y="302495"/>
                </a:lnTo>
                <a:lnTo>
                  <a:pt x="168437" y="304401"/>
                </a:lnTo>
                <a:lnTo>
                  <a:pt x="161221" y="306519"/>
                </a:lnTo>
                <a:lnTo>
                  <a:pt x="157011" y="308036"/>
                </a:lnTo>
                <a:lnTo>
                  <a:pt x="152299" y="310000"/>
                </a:lnTo>
                <a:lnTo>
                  <a:pt x="147253" y="312262"/>
                </a:lnTo>
                <a:lnTo>
                  <a:pt x="141984" y="313770"/>
                </a:lnTo>
                <a:lnTo>
                  <a:pt x="136566" y="314775"/>
                </a:lnTo>
                <a:lnTo>
                  <a:pt x="131049" y="315445"/>
                </a:lnTo>
                <a:lnTo>
                  <a:pt x="126419" y="315892"/>
                </a:lnTo>
                <a:lnTo>
                  <a:pt x="122379" y="316190"/>
                </a:lnTo>
                <a:lnTo>
                  <a:pt x="118734" y="316388"/>
                </a:lnTo>
                <a:lnTo>
                  <a:pt x="109603" y="316609"/>
                </a:lnTo>
                <a:lnTo>
                  <a:pt x="92770" y="316751"/>
                </a:lnTo>
                <a:lnTo>
                  <a:pt x="89470" y="315810"/>
                </a:lnTo>
                <a:lnTo>
                  <a:pt x="83262" y="312224"/>
                </a:lnTo>
                <a:lnTo>
                  <a:pt x="77328" y="309996"/>
                </a:lnTo>
                <a:lnTo>
                  <a:pt x="69092" y="308317"/>
                </a:lnTo>
                <a:lnTo>
                  <a:pt x="61863" y="308227"/>
                </a:lnTo>
                <a:lnTo>
                  <a:pt x="60008" y="3082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320"/>
          <p:cNvSpPr/>
          <p:nvPr/>
        </p:nvSpPr>
        <p:spPr>
          <a:xfrm>
            <a:off x="2197417" y="1945957"/>
            <a:ext cx="137161" cy="8574"/>
          </a:xfrm>
          <a:custGeom>
            <a:avLst/>
            <a:gdLst/>
            <a:ahLst/>
            <a:cxnLst/>
            <a:rect l="0" t="0" r="0" b="0"/>
            <a:pathLst>
              <a:path w="137161" h="8574">
                <a:moveTo>
                  <a:pt x="0" y="8573"/>
                </a:moveTo>
                <a:lnTo>
                  <a:pt x="50281" y="8573"/>
                </a:lnTo>
                <a:lnTo>
                  <a:pt x="54476" y="7620"/>
                </a:lnTo>
                <a:lnTo>
                  <a:pt x="58224" y="6032"/>
                </a:lnTo>
                <a:lnTo>
                  <a:pt x="61676" y="4022"/>
                </a:lnTo>
                <a:lnTo>
                  <a:pt x="65883" y="2681"/>
                </a:lnTo>
                <a:lnTo>
                  <a:pt x="70592" y="1788"/>
                </a:lnTo>
                <a:lnTo>
                  <a:pt x="75636" y="1192"/>
                </a:lnTo>
                <a:lnTo>
                  <a:pt x="80904" y="794"/>
                </a:lnTo>
                <a:lnTo>
                  <a:pt x="86321" y="530"/>
                </a:lnTo>
                <a:lnTo>
                  <a:pt x="100507" y="157"/>
                </a:lnTo>
                <a:lnTo>
                  <a:pt x="13716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321"/>
          <p:cNvSpPr/>
          <p:nvPr/>
        </p:nvSpPr>
        <p:spPr>
          <a:xfrm>
            <a:off x="2463174" y="1817370"/>
            <a:ext cx="154296" cy="102870"/>
          </a:xfrm>
          <a:custGeom>
            <a:avLst/>
            <a:gdLst/>
            <a:ahLst/>
            <a:cxnLst/>
            <a:rect l="0" t="0" r="0" b="0"/>
            <a:pathLst>
              <a:path w="154296" h="102870">
                <a:moveTo>
                  <a:pt x="8563" y="0"/>
                </a:moveTo>
                <a:lnTo>
                  <a:pt x="8563" y="54295"/>
                </a:lnTo>
                <a:lnTo>
                  <a:pt x="7610" y="57152"/>
                </a:lnTo>
                <a:lnTo>
                  <a:pt x="6023" y="60009"/>
                </a:lnTo>
                <a:lnTo>
                  <a:pt x="4012" y="62866"/>
                </a:lnTo>
                <a:lnTo>
                  <a:pt x="2671" y="65723"/>
                </a:lnTo>
                <a:lnTo>
                  <a:pt x="1778" y="68580"/>
                </a:lnTo>
                <a:lnTo>
                  <a:pt x="343" y="75459"/>
                </a:lnTo>
                <a:lnTo>
                  <a:pt x="226" y="76976"/>
                </a:lnTo>
                <a:lnTo>
                  <a:pt x="147" y="78940"/>
                </a:lnTo>
                <a:lnTo>
                  <a:pt x="60" y="83662"/>
                </a:lnTo>
                <a:lnTo>
                  <a:pt x="0" y="92708"/>
                </a:lnTo>
                <a:lnTo>
                  <a:pt x="949" y="93238"/>
                </a:lnTo>
                <a:lnTo>
                  <a:pt x="4544" y="93826"/>
                </a:lnTo>
                <a:lnTo>
                  <a:pt x="6836" y="94936"/>
                </a:lnTo>
                <a:lnTo>
                  <a:pt x="9317" y="96628"/>
                </a:lnTo>
                <a:lnTo>
                  <a:pt x="11923" y="98708"/>
                </a:lnTo>
                <a:lnTo>
                  <a:pt x="14613" y="100095"/>
                </a:lnTo>
                <a:lnTo>
                  <a:pt x="17359" y="101020"/>
                </a:lnTo>
                <a:lnTo>
                  <a:pt x="20142" y="101637"/>
                </a:lnTo>
                <a:lnTo>
                  <a:pt x="23902" y="102048"/>
                </a:lnTo>
                <a:lnTo>
                  <a:pt x="28314" y="102322"/>
                </a:lnTo>
                <a:lnTo>
                  <a:pt x="38296" y="102626"/>
                </a:lnTo>
                <a:lnTo>
                  <a:pt x="78352" y="102860"/>
                </a:lnTo>
                <a:lnTo>
                  <a:pt x="139620" y="102869"/>
                </a:lnTo>
                <a:lnTo>
                  <a:pt x="141654" y="101917"/>
                </a:lnTo>
                <a:lnTo>
                  <a:pt x="143011" y="100330"/>
                </a:lnTo>
                <a:lnTo>
                  <a:pt x="143915" y="98319"/>
                </a:lnTo>
                <a:lnTo>
                  <a:pt x="145470" y="96978"/>
                </a:lnTo>
                <a:lnTo>
                  <a:pt x="147459" y="96084"/>
                </a:lnTo>
                <a:lnTo>
                  <a:pt x="154295" y="9429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322"/>
          <p:cNvSpPr/>
          <p:nvPr/>
        </p:nvSpPr>
        <p:spPr>
          <a:xfrm>
            <a:off x="2574638" y="1791652"/>
            <a:ext cx="68550" cy="265749"/>
          </a:xfrm>
          <a:custGeom>
            <a:avLst/>
            <a:gdLst/>
            <a:ahLst/>
            <a:cxnLst/>
            <a:rect l="0" t="0" r="0" b="0"/>
            <a:pathLst>
              <a:path w="68550" h="265749">
                <a:moveTo>
                  <a:pt x="8541" y="0"/>
                </a:moveTo>
                <a:lnTo>
                  <a:pt x="74" y="0"/>
                </a:lnTo>
                <a:lnTo>
                  <a:pt x="0" y="4551"/>
                </a:lnTo>
                <a:lnTo>
                  <a:pt x="942" y="6844"/>
                </a:lnTo>
                <a:lnTo>
                  <a:pt x="2523" y="9325"/>
                </a:lnTo>
                <a:lnTo>
                  <a:pt x="4529" y="11932"/>
                </a:lnTo>
                <a:lnTo>
                  <a:pt x="5866" y="14622"/>
                </a:lnTo>
                <a:lnTo>
                  <a:pt x="7353" y="20151"/>
                </a:lnTo>
                <a:lnTo>
                  <a:pt x="8013" y="28324"/>
                </a:lnTo>
                <a:lnTo>
                  <a:pt x="8189" y="33170"/>
                </a:lnTo>
                <a:lnTo>
                  <a:pt x="9259" y="38306"/>
                </a:lnTo>
                <a:lnTo>
                  <a:pt x="10925" y="43635"/>
                </a:lnTo>
                <a:lnTo>
                  <a:pt x="12988" y="49092"/>
                </a:lnTo>
                <a:lnTo>
                  <a:pt x="14363" y="54636"/>
                </a:lnTo>
                <a:lnTo>
                  <a:pt x="15280" y="60236"/>
                </a:lnTo>
                <a:lnTo>
                  <a:pt x="15891" y="65875"/>
                </a:lnTo>
                <a:lnTo>
                  <a:pt x="16299" y="71539"/>
                </a:lnTo>
                <a:lnTo>
                  <a:pt x="16571" y="77220"/>
                </a:lnTo>
                <a:lnTo>
                  <a:pt x="16752" y="82913"/>
                </a:lnTo>
                <a:lnTo>
                  <a:pt x="17825" y="88613"/>
                </a:lnTo>
                <a:lnTo>
                  <a:pt x="19493" y="94318"/>
                </a:lnTo>
                <a:lnTo>
                  <a:pt x="21558" y="100026"/>
                </a:lnTo>
                <a:lnTo>
                  <a:pt x="22934" y="105737"/>
                </a:lnTo>
                <a:lnTo>
                  <a:pt x="23852" y="111449"/>
                </a:lnTo>
                <a:lnTo>
                  <a:pt x="24463" y="117161"/>
                </a:lnTo>
                <a:lnTo>
                  <a:pt x="25824" y="122875"/>
                </a:lnTo>
                <a:lnTo>
                  <a:pt x="27683" y="128589"/>
                </a:lnTo>
                <a:lnTo>
                  <a:pt x="29875" y="134304"/>
                </a:lnTo>
                <a:lnTo>
                  <a:pt x="31336" y="140018"/>
                </a:lnTo>
                <a:lnTo>
                  <a:pt x="32311" y="145733"/>
                </a:lnTo>
                <a:lnTo>
                  <a:pt x="32960" y="151448"/>
                </a:lnTo>
                <a:lnTo>
                  <a:pt x="33393" y="157163"/>
                </a:lnTo>
                <a:lnTo>
                  <a:pt x="33682" y="162878"/>
                </a:lnTo>
                <a:lnTo>
                  <a:pt x="33874" y="168593"/>
                </a:lnTo>
                <a:lnTo>
                  <a:pt x="34955" y="173355"/>
                </a:lnTo>
                <a:lnTo>
                  <a:pt x="36628" y="177483"/>
                </a:lnTo>
                <a:lnTo>
                  <a:pt x="38696" y="181187"/>
                </a:lnTo>
                <a:lnTo>
                  <a:pt x="43533" y="190383"/>
                </a:lnTo>
                <a:lnTo>
                  <a:pt x="46157" y="195502"/>
                </a:lnTo>
                <a:lnTo>
                  <a:pt x="48859" y="199867"/>
                </a:lnTo>
                <a:lnTo>
                  <a:pt x="51612" y="203730"/>
                </a:lnTo>
                <a:lnTo>
                  <a:pt x="54400" y="207257"/>
                </a:lnTo>
                <a:lnTo>
                  <a:pt x="56259" y="211514"/>
                </a:lnTo>
                <a:lnTo>
                  <a:pt x="57498" y="216257"/>
                </a:lnTo>
                <a:lnTo>
                  <a:pt x="58324" y="221324"/>
                </a:lnTo>
                <a:lnTo>
                  <a:pt x="59827" y="225654"/>
                </a:lnTo>
                <a:lnTo>
                  <a:pt x="61782" y="229494"/>
                </a:lnTo>
                <a:lnTo>
                  <a:pt x="64038" y="233006"/>
                </a:lnTo>
                <a:lnTo>
                  <a:pt x="65541" y="236300"/>
                </a:lnTo>
                <a:lnTo>
                  <a:pt x="67212" y="242500"/>
                </a:lnTo>
                <a:lnTo>
                  <a:pt x="67955" y="248430"/>
                </a:lnTo>
                <a:lnTo>
                  <a:pt x="68432" y="255448"/>
                </a:lnTo>
                <a:lnTo>
                  <a:pt x="68533" y="263733"/>
                </a:lnTo>
                <a:lnTo>
                  <a:pt x="68549" y="26574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323"/>
          <p:cNvSpPr/>
          <p:nvPr/>
        </p:nvSpPr>
        <p:spPr>
          <a:xfrm>
            <a:off x="2711767" y="1860233"/>
            <a:ext cx="257176" cy="231343"/>
          </a:xfrm>
          <a:custGeom>
            <a:avLst/>
            <a:gdLst/>
            <a:ahLst/>
            <a:cxnLst/>
            <a:rect l="0" t="0" r="0" b="0"/>
            <a:pathLst>
              <a:path w="257176" h="231343">
                <a:moveTo>
                  <a:pt x="0" y="42862"/>
                </a:moveTo>
                <a:lnTo>
                  <a:pt x="0" y="29843"/>
                </a:lnTo>
                <a:lnTo>
                  <a:pt x="952" y="28467"/>
                </a:lnTo>
                <a:lnTo>
                  <a:pt x="2540" y="27550"/>
                </a:lnTo>
                <a:lnTo>
                  <a:pt x="4551" y="26939"/>
                </a:lnTo>
                <a:lnTo>
                  <a:pt x="9325" y="23720"/>
                </a:lnTo>
                <a:lnTo>
                  <a:pt x="11932" y="21528"/>
                </a:lnTo>
                <a:lnTo>
                  <a:pt x="15575" y="20067"/>
                </a:lnTo>
                <a:lnTo>
                  <a:pt x="19908" y="19092"/>
                </a:lnTo>
                <a:lnTo>
                  <a:pt x="24702" y="18443"/>
                </a:lnTo>
                <a:lnTo>
                  <a:pt x="32569" y="15181"/>
                </a:lnTo>
                <a:lnTo>
                  <a:pt x="36000" y="12978"/>
                </a:lnTo>
                <a:lnTo>
                  <a:pt x="40192" y="11509"/>
                </a:lnTo>
                <a:lnTo>
                  <a:pt x="44893" y="10530"/>
                </a:lnTo>
                <a:lnTo>
                  <a:pt x="49931" y="9877"/>
                </a:lnTo>
                <a:lnTo>
                  <a:pt x="55195" y="8489"/>
                </a:lnTo>
                <a:lnTo>
                  <a:pt x="60609" y="6612"/>
                </a:lnTo>
                <a:lnTo>
                  <a:pt x="66123" y="4408"/>
                </a:lnTo>
                <a:lnTo>
                  <a:pt x="71705" y="2938"/>
                </a:lnTo>
                <a:lnTo>
                  <a:pt x="77331" y="1958"/>
                </a:lnTo>
                <a:lnTo>
                  <a:pt x="82986" y="1305"/>
                </a:lnTo>
                <a:lnTo>
                  <a:pt x="88662" y="870"/>
                </a:lnTo>
                <a:lnTo>
                  <a:pt x="94350" y="580"/>
                </a:lnTo>
                <a:lnTo>
                  <a:pt x="105751" y="257"/>
                </a:lnTo>
                <a:lnTo>
                  <a:pt x="142541" y="6"/>
                </a:lnTo>
                <a:lnTo>
                  <a:pt x="157119" y="0"/>
                </a:lnTo>
                <a:lnTo>
                  <a:pt x="159038" y="952"/>
                </a:lnTo>
                <a:lnTo>
                  <a:pt x="160318" y="2539"/>
                </a:lnTo>
                <a:lnTo>
                  <a:pt x="162372" y="7380"/>
                </a:lnTo>
                <a:lnTo>
                  <a:pt x="167278" y="12769"/>
                </a:lnTo>
                <a:lnTo>
                  <a:pt x="168669" y="15180"/>
                </a:lnTo>
                <a:lnTo>
                  <a:pt x="170214" y="20399"/>
                </a:lnTo>
                <a:lnTo>
                  <a:pt x="170901" y="25893"/>
                </a:lnTo>
                <a:lnTo>
                  <a:pt x="171206" y="32462"/>
                </a:lnTo>
                <a:lnTo>
                  <a:pt x="171341" y="41732"/>
                </a:lnTo>
                <a:lnTo>
                  <a:pt x="170425" y="45919"/>
                </a:lnTo>
                <a:lnTo>
                  <a:pt x="165537" y="56362"/>
                </a:lnTo>
                <a:lnTo>
                  <a:pt x="164060" y="62514"/>
                </a:lnTo>
                <a:lnTo>
                  <a:pt x="162713" y="66441"/>
                </a:lnTo>
                <a:lnTo>
                  <a:pt x="160863" y="70964"/>
                </a:lnTo>
                <a:lnTo>
                  <a:pt x="158677" y="75884"/>
                </a:lnTo>
                <a:lnTo>
                  <a:pt x="156267" y="80116"/>
                </a:lnTo>
                <a:lnTo>
                  <a:pt x="153708" y="83890"/>
                </a:lnTo>
                <a:lnTo>
                  <a:pt x="151049" y="87359"/>
                </a:lnTo>
                <a:lnTo>
                  <a:pt x="148325" y="91577"/>
                </a:lnTo>
                <a:lnTo>
                  <a:pt x="145556" y="96293"/>
                </a:lnTo>
                <a:lnTo>
                  <a:pt x="142757" y="101343"/>
                </a:lnTo>
                <a:lnTo>
                  <a:pt x="139939" y="105661"/>
                </a:lnTo>
                <a:lnTo>
                  <a:pt x="137108" y="109493"/>
                </a:lnTo>
                <a:lnTo>
                  <a:pt x="134268" y="113000"/>
                </a:lnTo>
                <a:lnTo>
                  <a:pt x="132374" y="117243"/>
                </a:lnTo>
                <a:lnTo>
                  <a:pt x="131112" y="121977"/>
                </a:lnTo>
                <a:lnTo>
                  <a:pt x="130270" y="127037"/>
                </a:lnTo>
                <a:lnTo>
                  <a:pt x="128757" y="131364"/>
                </a:lnTo>
                <a:lnTo>
                  <a:pt x="126795" y="135201"/>
                </a:lnTo>
                <a:lnTo>
                  <a:pt x="122076" y="142004"/>
                </a:lnTo>
                <a:lnTo>
                  <a:pt x="116804" y="148202"/>
                </a:lnTo>
                <a:lnTo>
                  <a:pt x="115017" y="151189"/>
                </a:lnTo>
                <a:lnTo>
                  <a:pt x="113031" y="157047"/>
                </a:lnTo>
                <a:lnTo>
                  <a:pt x="109609" y="162826"/>
                </a:lnTo>
                <a:lnTo>
                  <a:pt x="107362" y="165700"/>
                </a:lnTo>
                <a:lnTo>
                  <a:pt x="105865" y="169521"/>
                </a:lnTo>
                <a:lnTo>
                  <a:pt x="104867" y="173974"/>
                </a:lnTo>
                <a:lnTo>
                  <a:pt x="104201" y="178847"/>
                </a:lnTo>
                <a:lnTo>
                  <a:pt x="103757" y="183049"/>
                </a:lnTo>
                <a:lnTo>
                  <a:pt x="103264" y="190257"/>
                </a:lnTo>
                <a:lnTo>
                  <a:pt x="103045" y="196636"/>
                </a:lnTo>
                <a:lnTo>
                  <a:pt x="102880" y="212587"/>
                </a:lnTo>
                <a:lnTo>
                  <a:pt x="102870" y="227037"/>
                </a:lnTo>
                <a:lnTo>
                  <a:pt x="103823" y="228510"/>
                </a:lnTo>
                <a:lnTo>
                  <a:pt x="105410" y="229492"/>
                </a:lnTo>
                <a:lnTo>
                  <a:pt x="107421" y="230147"/>
                </a:lnTo>
                <a:lnTo>
                  <a:pt x="114735" y="230875"/>
                </a:lnTo>
                <a:lnTo>
                  <a:pt x="123383" y="231198"/>
                </a:lnTo>
                <a:lnTo>
                  <a:pt x="130402" y="231342"/>
                </a:lnTo>
                <a:lnTo>
                  <a:pt x="134560" y="230427"/>
                </a:lnTo>
                <a:lnTo>
                  <a:pt x="139237" y="228865"/>
                </a:lnTo>
                <a:lnTo>
                  <a:pt x="144259" y="226872"/>
                </a:lnTo>
                <a:lnTo>
                  <a:pt x="148560" y="225542"/>
                </a:lnTo>
                <a:lnTo>
                  <a:pt x="155879" y="224065"/>
                </a:lnTo>
                <a:lnTo>
                  <a:pt x="160117" y="222719"/>
                </a:lnTo>
                <a:lnTo>
                  <a:pt x="164847" y="220869"/>
                </a:lnTo>
                <a:lnTo>
                  <a:pt x="169906" y="218683"/>
                </a:lnTo>
                <a:lnTo>
                  <a:pt x="175183" y="217226"/>
                </a:lnTo>
                <a:lnTo>
                  <a:pt x="180606" y="216254"/>
                </a:lnTo>
                <a:lnTo>
                  <a:pt x="186127" y="215607"/>
                </a:lnTo>
                <a:lnTo>
                  <a:pt x="191712" y="214223"/>
                </a:lnTo>
                <a:lnTo>
                  <a:pt x="197340" y="212347"/>
                </a:lnTo>
                <a:lnTo>
                  <a:pt x="202998" y="210145"/>
                </a:lnTo>
                <a:lnTo>
                  <a:pt x="208674" y="208676"/>
                </a:lnTo>
                <a:lnTo>
                  <a:pt x="214364" y="207697"/>
                </a:lnTo>
                <a:lnTo>
                  <a:pt x="228081" y="206126"/>
                </a:lnTo>
                <a:lnTo>
                  <a:pt x="232497" y="203371"/>
                </a:lnTo>
                <a:lnTo>
                  <a:pt x="235008" y="201303"/>
                </a:lnTo>
                <a:lnTo>
                  <a:pt x="237634" y="199924"/>
                </a:lnTo>
                <a:lnTo>
                  <a:pt x="243093" y="198392"/>
                </a:lnTo>
                <a:lnTo>
                  <a:pt x="248694" y="197711"/>
                </a:lnTo>
                <a:lnTo>
                  <a:pt x="257175" y="19716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324"/>
          <p:cNvSpPr/>
          <p:nvPr/>
        </p:nvSpPr>
        <p:spPr>
          <a:xfrm>
            <a:off x="2788919" y="1928812"/>
            <a:ext cx="180024" cy="34291"/>
          </a:xfrm>
          <a:custGeom>
            <a:avLst/>
            <a:gdLst/>
            <a:ahLst/>
            <a:cxnLst/>
            <a:rect l="0" t="0" r="0" b="0"/>
            <a:pathLst>
              <a:path w="180024" h="34291">
                <a:moveTo>
                  <a:pt x="0" y="34290"/>
                </a:moveTo>
                <a:lnTo>
                  <a:pt x="7381" y="34290"/>
                </a:lnTo>
                <a:lnTo>
                  <a:pt x="7779" y="33338"/>
                </a:lnTo>
                <a:lnTo>
                  <a:pt x="8043" y="31750"/>
                </a:lnTo>
                <a:lnTo>
                  <a:pt x="8220" y="29739"/>
                </a:lnTo>
                <a:lnTo>
                  <a:pt x="9290" y="28399"/>
                </a:lnTo>
                <a:lnTo>
                  <a:pt x="10956" y="27505"/>
                </a:lnTo>
                <a:lnTo>
                  <a:pt x="15347" y="26512"/>
                </a:lnTo>
                <a:lnTo>
                  <a:pt x="20474" y="26071"/>
                </a:lnTo>
                <a:lnTo>
                  <a:pt x="23174" y="25000"/>
                </a:lnTo>
                <a:lnTo>
                  <a:pt x="25927" y="23334"/>
                </a:lnTo>
                <a:lnTo>
                  <a:pt x="28715" y="21271"/>
                </a:lnTo>
                <a:lnTo>
                  <a:pt x="31526" y="19896"/>
                </a:lnTo>
                <a:lnTo>
                  <a:pt x="34352" y="18979"/>
                </a:lnTo>
                <a:lnTo>
                  <a:pt x="37189" y="18368"/>
                </a:lnTo>
                <a:lnTo>
                  <a:pt x="40986" y="17960"/>
                </a:lnTo>
                <a:lnTo>
                  <a:pt x="45421" y="17688"/>
                </a:lnTo>
                <a:lnTo>
                  <a:pt x="54477" y="17387"/>
                </a:lnTo>
                <a:lnTo>
                  <a:pt x="61678" y="17252"/>
                </a:lnTo>
                <a:lnTo>
                  <a:pt x="65884" y="16264"/>
                </a:lnTo>
                <a:lnTo>
                  <a:pt x="70593" y="14653"/>
                </a:lnTo>
                <a:lnTo>
                  <a:pt x="75637" y="12626"/>
                </a:lnTo>
                <a:lnTo>
                  <a:pt x="80905" y="11275"/>
                </a:lnTo>
                <a:lnTo>
                  <a:pt x="86322" y="10374"/>
                </a:lnTo>
                <a:lnTo>
                  <a:pt x="91838" y="9774"/>
                </a:lnTo>
                <a:lnTo>
                  <a:pt x="96468" y="9373"/>
                </a:lnTo>
                <a:lnTo>
                  <a:pt x="100507" y="9106"/>
                </a:lnTo>
                <a:lnTo>
                  <a:pt x="104152" y="8929"/>
                </a:lnTo>
                <a:lnTo>
                  <a:pt x="108488" y="7857"/>
                </a:lnTo>
                <a:lnTo>
                  <a:pt x="113283" y="6191"/>
                </a:lnTo>
                <a:lnTo>
                  <a:pt x="118385" y="4127"/>
                </a:lnTo>
                <a:lnTo>
                  <a:pt x="124643" y="2751"/>
                </a:lnTo>
                <a:lnTo>
                  <a:pt x="131673" y="1834"/>
                </a:lnTo>
                <a:lnTo>
                  <a:pt x="145199" y="815"/>
                </a:lnTo>
                <a:lnTo>
                  <a:pt x="154386" y="362"/>
                </a:lnTo>
                <a:lnTo>
                  <a:pt x="164184" y="161"/>
                </a:lnTo>
                <a:lnTo>
                  <a:pt x="18002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325"/>
          <p:cNvSpPr/>
          <p:nvPr/>
        </p:nvSpPr>
        <p:spPr>
          <a:xfrm>
            <a:off x="3123247" y="1911667"/>
            <a:ext cx="94298" cy="8573"/>
          </a:xfrm>
          <a:custGeom>
            <a:avLst/>
            <a:gdLst/>
            <a:ahLst/>
            <a:cxnLst/>
            <a:rect l="0" t="0" r="0" b="0"/>
            <a:pathLst>
              <a:path w="94298" h="8573">
                <a:moveTo>
                  <a:pt x="0" y="8572"/>
                </a:moveTo>
                <a:lnTo>
                  <a:pt x="11931" y="8572"/>
                </a:lnTo>
                <a:lnTo>
                  <a:pt x="14622" y="7620"/>
                </a:lnTo>
                <a:lnTo>
                  <a:pt x="17368" y="6033"/>
                </a:lnTo>
                <a:lnTo>
                  <a:pt x="20151" y="4022"/>
                </a:lnTo>
                <a:lnTo>
                  <a:pt x="22959" y="2681"/>
                </a:lnTo>
                <a:lnTo>
                  <a:pt x="25784" y="1787"/>
                </a:lnTo>
                <a:lnTo>
                  <a:pt x="28619" y="1192"/>
                </a:lnTo>
                <a:lnTo>
                  <a:pt x="32415" y="794"/>
                </a:lnTo>
                <a:lnTo>
                  <a:pt x="36850" y="530"/>
                </a:lnTo>
                <a:lnTo>
                  <a:pt x="45905" y="236"/>
                </a:lnTo>
                <a:lnTo>
                  <a:pt x="59480" y="47"/>
                </a:lnTo>
                <a:lnTo>
                  <a:pt x="9429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326"/>
          <p:cNvSpPr/>
          <p:nvPr/>
        </p:nvSpPr>
        <p:spPr>
          <a:xfrm>
            <a:off x="3131819" y="1988820"/>
            <a:ext cx="111444" cy="8573"/>
          </a:xfrm>
          <a:custGeom>
            <a:avLst/>
            <a:gdLst/>
            <a:ahLst/>
            <a:cxnLst/>
            <a:rect l="0" t="0" r="0" b="0"/>
            <a:pathLst>
              <a:path w="111444" h="8573">
                <a:moveTo>
                  <a:pt x="0" y="8572"/>
                </a:moveTo>
                <a:lnTo>
                  <a:pt x="41712" y="8572"/>
                </a:lnTo>
                <a:lnTo>
                  <a:pt x="46858" y="7619"/>
                </a:lnTo>
                <a:lnTo>
                  <a:pt x="52194" y="6032"/>
                </a:lnTo>
                <a:lnTo>
                  <a:pt x="57656" y="4021"/>
                </a:lnTo>
                <a:lnTo>
                  <a:pt x="62250" y="2681"/>
                </a:lnTo>
                <a:lnTo>
                  <a:pt x="66265" y="1787"/>
                </a:lnTo>
                <a:lnTo>
                  <a:pt x="69895" y="1191"/>
                </a:lnTo>
                <a:lnTo>
                  <a:pt x="74219" y="794"/>
                </a:lnTo>
                <a:lnTo>
                  <a:pt x="79007" y="529"/>
                </a:lnTo>
                <a:lnTo>
                  <a:pt x="88454" y="235"/>
                </a:lnTo>
                <a:lnTo>
                  <a:pt x="102281" y="46"/>
                </a:lnTo>
                <a:lnTo>
                  <a:pt x="11144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327"/>
          <p:cNvSpPr/>
          <p:nvPr/>
        </p:nvSpPr>
        <p:spPr>
          <a:xfrm>
            <a:off x="3380422" y="1954530"/>
            <a:ext cx="77154" cy="1"/>
          </a:xfrm>
          <a:custGeom>
            <a:avLst/>
            <a:gdLst/>
            <a:ahLst/>
            <a:cxnLst/>
            <a:rect l="0" t="0" r="0" b="0"/>
            <a:pathLst>
              <a:path w="77154" h="1">
                <a:moveTo>
                  <a:pt x="0" y="0"/>
                </a:moveTo>
                <a:lnTo>
                  <a:pt x="7715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28"/>
          <p:cNvSpPr/>
          <p:nvPr/>
        </p:nvSpPr>
        <p:spPr>
          <a:xfrm>
            <a:off x="3551916" y="1827134"/>
            <a:ext cx="188047" cy="213007"/>
          </a:xfrm>
          <a:custGeom>
            <a:avLst/>
            <a:gdLst/>
            <a:ahLst/>
            <a:cxnLst/>
            <a:rect l="0" t="0" r="0" b="0"/>
            <a:pathLst>
              <a:path w="188047" h="213007">
                <a:moveTo>
                  <a:pt x="94254" y="7380"/>
                </a:moveTo>
                <a:lnTo>
                  <a:pt x="86034" y="7380"/>
                </a:lnTo>
                <a:lnTo>
                  <a:pt x="81235" y="2830"/>
                </a:lnTo>
                <a:lnTo>
                  <a:pt x="78331" y="0"/>
                </a:lnTo>
                <a:lnTo>
                  <a:pt x="72572" y="1878"/>
                </a:lnTo>
                <a:lnTo>
                  <a:pt x="68369" y="3712"/>
                </a:lnTo>
                <a:lnTo>
                  <a:pt x="64615" y="4935"/>
                </a:lnTo>
                <a:lnTo>
                  <a:pt x="61159" y="5750"/>
                </a:lnTo>
                <a:lnTo>
                  <a:pt x="57903" y="6294"/>
                </a:lnTo>
                <a:lnTo>
                  <a:pt x="53828" y="7608"/>
                </a:lnTo>
                <a:lnTo>
                  <a:pt x="49206" y="9438"/>
                </a:lnTo>
                <a:lnTo>
                  <a:pt x="44219" y="11609"/>
                </a:lnTo>
                <a:lnTo>
                  <a:pt x="39942" y="13057"/>
                </a:lnTo>
                <a:lnTo>
                  <a:pt x="36139" y="14022"/>
                </a:lnTo>
                <a:lnTo>
                  <a:pt x="32650" y="14666"/>
                </a:lnTo>
                <a:lnTo>
                  <a:pt x="29372" y="16048"/>
                </a:lnTo>
                <a:lnTo>
                  <a:pt x="26234" y="17921"/>
                </a:lnTo>
                <a:lnTo>
                  <a:pt x="23190" y="20123"/>
                </a:lnTo>
                <a:lnTo>
                  <a:pt x="20208" y="22543"/>
                </a:lnTo>
                <a:lnTo>
                  <a:pt x="14354" y="27772"/>
                </a:lnTo>
                <a:lnTo>
                  <a:pt x="8578" y="33271"/>
                </a:lnTo>
                <a:lnTo>
                  <a:pt x="5704" y="36071"/>
                </a:lnTo>
                <a:lnTo>
                  <a:pt x="3788" y="38890"/>
                </a:lnTo>
                <a:lnTo>
                  <a:pt x="1659" y="44562"/>
                </a:lnTo>
                <a:lnTo>
                  <a:pt x="461" y="48560"/>
                </a:lnTo>
                <a:lnTo>
                  <a:pt x="105" y="54295"/>
                </a:lnTo>
                <a:lnTo>
                  <a:pt x="0" y="62027"/>
                </a:lnTo>
                <a:lnTo>
                  <a:pt x="938" y="64766"/>
                </a:lnTo>
                <a:lnTo>
                  <a:pt x="4520" y="70350"/>
                </a:lnTo>
                <a:lnTo>
                  <a:pt x="9287" y="76007"/>
                </a:lnTo>
                <a:lnTo>
                  <a:pt x="11892" y="78849"/>
                </a:lnTo>
                <a:lnTo>
                  <a:pt x="14581" y="80744"/>
                </a:lnTo>
                <a:lnTo>
                  <a:pt x="20108" y="82849"/>
                </a:lnTo>
                <a:lnTo>
                  <a:pt x="25740" y="86324"/>
                </a:lnTo>
                <a:lnTo>
                  <a:pt x="28575" y="88585"/>
                </a:lnTo>
                <a:lnTo>
                  <a:pt x="32371" y="91044"/>
                </a:lnTo>
                <a:lnTo>
                  <a:pt x="36806" y="93636"/>
                </a:lnTo>
                <a:lnTo>
                  <a:pt x="41667" y="96317"/>
                </a:lnTo>
                <a:lnTo>
                  <a:pt x="47766" y="99056"/>
                </a:lnTo>
                <a:lnTo>
                  <a:pt x="54689" y="101835"/>
                </a:lnTo>
                <a:lnTo>
                  <a:pt x="62163" y="104640"/>
                </a:lnTo>
                <a:lnTo>
                  <a:pt x="68097" y="106510"/>
                </a:lnTo>
                <a:lnTo>
                  <a:pt x="73006" y="107757"/>
                </a:lnTo>
                <a:lnTo>
                  <a:pt x="77231" y="108588"/>
                </a:lnTo>
                <a:lnTo>
                  <a:pt x="82905" y="110095"/>
                </a:lnTo>
                <a:lnTo>
                  <a:pt x="96830" y="114309"/>
                </a:lnTo>
                <a:lnTo>
                  <a:pt x="102639" y="116766"/>
                </a:lnTo>
                <a:lnTo>
                  <a:pt x="107463" y="119357"/>
                </a:lnTo>
                <a:lnTo>
                  <a:pt x="111632" y="122036"/>
                </a:lnTo>
                <a:lnTo>
                  <a:pt x="116317" y="124775"/>
                </a:lnTo>
                <a:lnTo>
                  <a:pt x="121345" y="127554"/>
                </a:lnTo>
                <a:lnTo>
                  <a:pt x="132011" y="133181"/>
                </a:lnTo>
                <a:lnTo>
                  <a:pt x="143102" y="138857"/>
                </a:lnTo>
                <a:lnTo>
                  <a:pt x="147775" y="141704"/>
                </a:lnTo>
                <a:lnTo>
                  <a:pt x="151842" y="144554"/>
                </a:lnTo>
                <a:lnTo>
                  <a:pt x="155506" y="147407"/>
                </a:lnTo>
                <a:lnTo>
                  <a:pt x="158901" y="150262"/>
                </a:lnTo>
                <a:lnTo>
                  <a:pt x="162116" y="153117"/>
                </a:lnTo>
                <a:lnTo>
                  <a:pt x="165213" y="155973"/>
                </a:lnTo>
                <a:lnTo>
                  <a:pt x="168230" y="157877"/>
                </a:lnTo>
                <a:lnTo>
                  <a:pt x="171193" y="159147"/>
                </a:lnTo>
                <a:lnTo>
                  <a:pt x="174122" y="159993"/>
                </a:lnTo>
                <a:lnTo>
                  <a:pt x="179916" y="163473"/>
                </a:lnTo>
                <a:lnTo>
                  <a:pt x="182794" y="165735"/>
                </a:lnTo>
                <a:lnTo>
                  <a:pt x="184713" y="168195"/>
                </a:lnTo>
                <a:lnTo>
                  <a:pt x="185993" y="170788"/>
                </a:lnTo>
                <a:lnTo>
                  <a:pt x="187414" y="176209"/>
                </a:lnTo>
                <a:lnTo>
                  <a:pt x="188046" y="181793"/>
                </a:lnTo>
                <a:lnTo>
                  <a:pt x="187262" y="184615"/>
                </a:lnTo>
                <a:lnTo>
                  <a:pt x="183850" y="190292"/>
                </a:lnTo>
                <a:lnTo>
                  <a:pt x="179791" y="195805"/>
                </a:lnTo>
                <a:lnTo>
                  <a:pt x="175768" y="200027"/>
                </a:lnTo>
                <a:lnTo>
                  <a:pt x="173361" y="201534"/>
                </a:lnTo>
                <a:lnTo>
                  <a:pt x="168148" y="203209"/>
                </a:lnTo>
                <a:lnTo>
                  <a:pt x="162656" y="206493"/>
                </a:lnTo>
                <a:lnTo>
                  <a:pt x="159857" y="208702"/>
                </a:lnTo>
                <a:lnTo>
                  <a:pt x="157039" y="210175"/>
                </a:lnTo>
                <a:lnTo>
                  <a:pt x="151369" y="211811"/>
                </a:lnTo>
                <a:lnTo>
                  <a:pt x="145673" y="212539"/>
                </a:lnTo>
                <a:lnTo>
                  <a:pt x="139966" y="212862"/>
                </a:lnTo>
                <a:lnTo>
                  <a:pt x="134255" y="213006"/>
                </a:lnTo>
                <a:lnTo>
                  <a:pt x="131399" y="212091"/>
                </a:lnTo>
                <a:lnTo>
                  <a:pt x="125685" y="208536"/>
                </a:lnTo>
                <a:lnTo>
                  <a:pt x="119971" y="206320"/>
                </a:lnTo>
                <a:lnTo>
                  <a:pt x="114256" y="205336"/>
                </a:lnTo>
                <a:lnTo>
                  <a:pt x="108541" y="204898"/>
                </a:lnTo>
                <a:lnTo>
                  <a:pt x="105683" y="203829"/>
                </a:lnTo>
                <a:lnTo>
                  <a:pt x="99969" y="200101"/>
                </a:lnTo>
                <a:lnTo>
                  <a:pt x="94254" y="195269"/>
                </a:lnTo>
                <a:lnTo>
                  <a:pt x="91396" y="192647"/>
                </a:lnTo>
                <a:lnTo>
                  <a:pt x="89491" y="189947"/>
                </a:lnTo>
                <a:lnTo>
                  <a:pt x="87374" y="184406"/>
                </a:lnTo>
                <a:lnTo>
                  <a:pt x="83894" y="178768"/>
                </a:lnTo>
                <a:lnTo>
                  <a:pt x="81632" y="175932"/>
                </a:lnTo>
                <a:lnTo>
                  <a:pt x="80124" y="173088"/>
                </a:lnTo>
                <a:lnTo>
                  <a:pt x="78449" y="167388"/>
                </a:lnTo>
                <a:lnTo>
                  <a:pt x="78955" y="164535"/>
                </a:lnTo>
                <a:lnTo>
                  <a:pt x="82057" y="158825"/>
                </a:lnTo>
                <a:lnTo>
                  <a:pt x="84070" y="153111"/>
                </a:lnTo>
                <a:lnTo>
                  <a:pt x="84607" y="150254"/>
                </a:lnTo>
                <a:lnTo>
                  <a:pt x="85917" y="146445"/>
                </a:lnTo>
                <a:lnTo>
                  <a:pt x="87744" y="142000"/>
                </a:lnTo>
                <a:lnTo>
                  <a:pt x="89914" y="137132"/>
                </a:lnTo>
                <a:lnTo>
                  <a:pt x="92313" y="132934"/>
                </a:lnTo>
                <a:lnTo>
                  <a:pt x="94864" y="129183"/>
                </a:lnTo>
                <a:lnTo>
                  <a:pt x="97518" y="125730"/>
                </a:lnTo>
                <a:lnTo>
                  <a:pt x="103007" y="119353"/>
                </a:lnTo>
                <a:lnTo>
                  <a:pt x="105804" y="116319"/>
                </a:lnTo>
                <a:lnTo>
                  <a:pt x="108621" y="112391"/>
                </a:lnTo>
                <a:lnTo>
                  <a:pt x="111453" y="107868"/>
                </a:lnTo>
                <a:lnTo>
                  <a:pt x="114292" y="102947"/>
                </a:lnTo>
                <a:lnTo>
                  <a:pt x="117137" y="98714"/>
                </a:lnTo>
                <a:lnTo>
                  <a:pt x="119987" y="94939"/>
                </a:lnTo>
                <a:lnTo>
                  <a:pt x="122839" y="91471"/>
                </a:lnTo>
                <a:lnTo>
                  <a:pt x="128548" y="85076"/>
                </a:lnTo>
                <a:lnTo>
                  <a:pt x="131404" y="82038"/>
                </a:lnTo>
                <a:lnTo>
                  <a:pt x="133308" y="79060"/>
                </a:lnTo>
                <a:lnTo>
                  <a:pt x="135424" y="73211"/>
                </a:lnTo>
                <a:lnTo>
                  <a:pt x="136940" y="69365"/>
                </a:lnTo>
                <a:lnTo>
                  <a:pt x="138904" y="64896"/>
                </a:lnTo>
                <a:lnTo>
                  <a:pt x="141165" y="60012"/>
                </a:lnTo>
                <a:lnTo>
                  <a:pt x="141720" y="55803"/>
                </a:lnTo>
                <a:lnTo>
                  <a:pt x="141138" y="52045"/>
                </a:lnTo>
                <a:lnTo>
                  <a:pt x="139797" y="48586"/>
                </a:lnTo>
                <a:lnTo>
                  <a:pt x="138308" y="42204"/>
                </a:lnTo>
                <a:lnTo>
                  <a:pt x="137351" y="34897"/>
                </a:lnTo>
                <a:lnTo>
                  <a:pt x="132635" y="29080"/>
                </a:lnTo>
                <a:lnTo>
                  <a:pt x="130319" y="27562"/>
                </a:lnTo>
                <a:lnTo>
                  <a:pt x="125205" y="25875"/>
                </a:lnTo>
                <a:lnTo>
                  <a:pt x="119757" y="25126"/>
                </a:lnTo>
                <a:lnTo>
                  <a:pt x="114161" y="24792"/>
                </a:lnTo>
                <a:lnTo>
                  <a:pt x="104507" y="24561"/>
                </a:lnTo>
                <a:lnTo>
                  <a:pt x="85681" y="2452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29"/>
          <p:cNvSpPr/>
          <p:nvPr/>
        </p:nvSpPr>
        <p:spPr>
          <a:xfrm>
            <a:off x="646017" y="2237817"/>
            <a:ext cx="256953" cy="256746"/>
          </a:xfrm>
          <a:custGeom>
            <a:avLst/>
            <a:gdLst/>
            <a:ahLst/>
            <a:cxnLst/>
            <a:rect l="0" t="0" r="0" b="0"/>
            <a:pathLst>
              <a:path w="256953" h="256746">
                <a:moveTo>
                  <a:pt x="25495" y="68185"/>
                </a:moveTo>
                <a:lnTo>
                  <a:pt x="20944" y="68185"/>
                </a:lnTo>
                <a:lnTo>
                  <a:pt x="19604" y="67233"/>
                </a:lnTo>
                <a:lnTo>
                  <a:pt x="18710" y="65645"/>
                </a:lnTo>
                <a:lnTo>
                  <a:pt x="17027" y="59966"/>
                </a:lnTo>
                <a:lnTo>
                  <a:pt x="24313" y="52262"/>
                </a:lnTo>
                <a:lnTo>
                  <a:pt x="45615" y="30921"/>
                </a:lnTo>
                <a:lnTo>
                  <a:pt x="49386" y="29055"/>
                </a:lnTo>
                <a:lnTo>
                  <a:pt x="53805" y="27811"/>
                </a:lnTo>
                <a:lnTo>
                  <a:pt x="58656" y="26981"/>
                </a:lnTo>
                <a:lnTo>
                  <a:pt x="66586" y="23520"/>
                </a:lnTo>
                <a:lnTo>
                  <a:pt x="73285" y="18806"/>
                </a:lnTo>
                <a:lnTo>
                  <a:pt x="79437" y="13536"/>
                </a:lnTo>
                <a:lnTo>
                  <a:pt x="83364" y="11750"/>
                </a:lnTo>
                <a:lnTo>
                  <a:pt x="87887" y="10559"/>
                </a:lnTo>
                <a:lnTo>
                  <a:pt x="92807" y="9765"/>
                </a:lnTo>
                <a:lnTo>
                  <a:pt x="100814" y="6343"/>
                </a:lnTo>
                <a:lnTo>
                  <a:pt x="107548" y="2600"/>
                </a:lnTo>
                <a:lnTo>
                  <a:pt x="113715" y="936"/>
                </a:lnTo>
                <a:lnTo>
                  <a:pt x="117646" y="492"/>
                </a:lnTo>
                <a:lnTo>
                  <a:pt x="122172" y="196"/>
                </a:lnTo>
                <a:lnTo>
                  <a:pt x="127093" y="0"/>
                </a:lnTo>
                <a:lnTo>
                  <a:pt x="131327" y="820"/>
                </a:lnTo>
                <a:lnTo>
                  <a:pt x="141837" y="5574"/>
                </a:lnTo>
                <a:lnTo>
                  <a:pt x="148005" y="7021"/>
                </a:lnTo>
                <a:lnTo>
                  <a:pt x="153921" y="10203"/>
                </a:lnTo>
                <a:lnTo>
                  <a:pt x="160678" y="14793"/>
                </a:lnTo>
                <a:lnTo>
                  <a:pt x="165147" y="17350"/>
                </a:lnTo>
                <a:lnTo>
                  <a:pt x="170031" y="20008"/>
                </a:lnTo>
                <a:lnTo>
                  <a:pt x="173288" y="22732"/>
                </a:lnTo>
                <a:lnTo>
                  <a:pt x="175458" y="25500"/>
                </a:lnTo>
                <a:lnTo>
                  <a:pt x="183493" y="41338"/>
                </a:lnTo>
                <a:lnTo>
                  <a:pt x="186204" y="49268"/>
                </a:lnTo>
                <a:lnTo>
                  <a:pt x="187409" y="56920"/>
                </a:lnTo>
                <a:lnTo>
                  <a:pt x="187730" y="61628"/>
                </a:lnTo>
                <a:lnTo>
                  <a:pt x="187944" y="66671"/>
                </a:lnTo>
                <a:lnTo>
                  <a:pt x="188182" y="77355"/>
                </a:lnTo>
                <a:lnTo>
                  <a:pt x="188361" y="116797"/>
                </a:lnTo>
                <a:lnTo>
                  <a:pt x="187412" y="121548"/>
                </a:lnTo>
                <a:lnTo>
                  <a:pt x="183818" y="129367"/>
                </a:lnTo>
                <a:lnTo>
                  <a:pt x="182479" y="133738"/>
                </a:lnTo>
                <a:lnTo>
                  <a:pt x="181586" y="138557"/>
                </a:lnTo>
                <a:lnTo>
                  <a:pt x="180991" y="143675"/>
                </a:lnTo>
                <a:lnTo>
                  <a:pt x="179641" y="148991"/>
                </a:lnTo>
                <a:lnTo>
                  <a:pt x="177789" y="154441"/>
                </a:lnTo>
                <a:lnTo>
                  <a:pt x="175602" y="159979"/>
                </a:lnTo>
                <a:lnTo>
                  <a:pt x="173191" y="165576"/>
                </a:lnTo>
                <a:lnTo>
                  <a:pt x="167973" y="176875"/>
                </a:lnTo>
                <a:lnTo>
                  <a:pt x="165248" y="181602"/>
                </a:lnTo>
                <a:lnTo>
                  <a:pt x="159680" y="189395"/>
                </a:lnTo>
                <a:lnTo>
                  <a:pt x="155909" y="192807"/>
                </a:lnTo>
                <a:lnTo>
                  <a:pt x="151490" y="196034"/>
                </a:lnTo>
                <a:lnTo>
                  <a:pt x="146639" y="199137"/>
                </a:lnTo>
                <a:lnTo>
                  <a:pt x="142453" y="203112"/>
                </a:lnTo>
                <a:lnTo>
                  <a:pt x="138709" y="207666"/>
                </a:lnTo>
                <a:lnTo>
                  <a:pt x="135261" y="212607"/>
                </a:lnTo>
                <a:lnTo>
                  <a:pt x="131057" y="216854"/>
                </a:lnTo>
                <a:lnTo>
                  <a:pt x="126350" y="220638"/>
                </a:lnTo>
                <a:lnTo>
                  <a:pt x="121307" y="224113"/>
                </a:lnTo>
                <a:lnTo>
                  <a:pt x="116039" y="227382"/>
                </a:lnTo>
                <a:lnTo>
                  <a:pt x="110623" y="230514"/>
                </a:lnTo>
                <a:lnTo>
                  <a:pt x="105107" y="233554"/>
                </a:lnTo>
                <a:lnTo>
                  <a:pt x="100477" y="236534"/>
                </a:lnTo>
                <a:lnTo>
                  <a:pt x="92793" y="242384"/>
                </a:lnTo>
                <a:lnTo>
                  <a:pt x="86203" y="245619"/>
                </a:lnTo>
                <a:lnTo>
                  <a:pt x="83112" y="246482"/>
                </a:lnTo>
                <a:lnTo>
                  <a:pt x="77137" y="249981"/>
                </a:lnTo>
                <a:lnTo>
                  <a:pt x="74211" y="252247"/>
                </a:lnTo>
                <a:lnTo>
                  <a:pt x="68419" y="254765"/>
                </a:lnTo>
                <a:lnTo>
                  <a:pt x="62670" y="255885"/>
                </a:lnTo>
                <a:lnTo>
                  <a:pt x="56940" y="256382"/>
                </a:lnTo>
                <a:lnTo>
                  <a:pt x="51218" y="256603"/>
                </a:lnTo>
                <a:lnTo>
                  <a:pt x="42642" y="256728"/>
                </a:lnTo>
                <a:lnTo>
                  <a:pt x="39784" y="256745"/>
                </a:lnTo>
                <a:lnTo>
                  <a:pt x="36926" y="255804"/>
                </a:lnTo>
                <a:lnTo>
                  <a:pt x="31210" y="252219"/>
                </a:lnTo>
                <a:lnTo>
                  <a:pt x="25495" y="249990"/>
                </a:lnTo>
                <a:lnTo>
                  <a:pt x="22637" y="249396"/>
                </a:lnTo>
                <a:lnTo>
                  <a:pt x="20733" y="248047"/>
                </a:lnTo>
                <a:lnTo>
                  <a:pt x="19463" y="246196"/>
                </a:lnTo>
                <a:lnTo>
                  <a:pt x="18616" y="244009"/>
                </a:lnTo>
                <a:lnTo>
                  <a:pt x="16146" y="241598"/>
                </a:lnTo>
                <a:lnTo>
                  <a:pt x="8322" y="236380"/>
                </a:lnTo>
                <a:lnTo>
                  <a:pt x="2309" y="232638"/>
                </a:lnTo>
                <a:lnTo>
                  <a:pt x="1465" y="231160"/>
                </a:lnTo>
                <a:lnTo>
                  <a:pt x="528" y="226979"/>
                </a:lnTo>
                <a:lnTo>
                  <a:pt x="0" y="219269"/>
                </a:lnTo>
                <a:lnTo>
                  <a:pt x="878" y="215580"/>
                </a:lnTo>
                <a:lnTo>
                  <a:pt x="2416" y="211216"/>
                </a:lnTo>
                <a:lnTo>
                  <a:pt x="4394" y="206402"/>
                </a:lnTo>
                <a:lnTo>
                  <a:pt x="9132" y="198512"/>
                </a:lnTo>
                <a:lnTo>
                  <a:pt x="14412" y="191831"/>
                </a:lnTo>
                <a:lnTo>
                  <a:pt x="19934" y="185686"/>
                </a:lnTo>
                <a:lnTo>
                  <a:pt x="25564" y="179780"/>
                </a:lnTo>
                <a:lnTo>
                  <a:pt x="32193" y="173980"/>
                </a:lnTo>
                <a:lnTo>
                  <a:pt x="36628" y="171100"/>
                </a:lnTo>
                <a:lnTo>
                  <a:pt x="41489" y="168228"/>
                </a:lnTo>
                <a:lnTo>
                  <a:pt x="46635" y="166313"/>
                </a:lnTo>
                <a:lnTo>
                  <a:pt x="51971" y="165036"/>
                </a:lnTo>
                <a:lnTo>
                  <a:pt x="57433" y="164185"/>
                </a:lnTo>
                <a:lnTo>
                  <a:pt x="62980" y="162665"/>
                </a:lnTo>
                <a:lnTo>
                  <a:pt x="68582" y="160699"/>
                </a:lnTo>
                <a:lnTo>
                  <a:pt x="74222" y="158436"/>
                </a:lnTo>
                <a:lnTo>
                  <a:pt x="78935" y="156927"/>
                </a:lnTo>
                <a:lnTo>
                  <a:pt x="86711" y="155251"/>
                </a:lnTo>
                <a:lnTo>
                  <a:pt x="91071" y="154804"/>
                </a:lnTo>
                <a:lnTo>
                  <a:pt x="95882" y="154506"/>
                </a:lnTo>
                <a:lnTo>
                  <a:pt x="100995" y="154307"/>
                </a:lnTo>
                <a:lnTo>
                  <a:pt x="106308" y="155128"/>
                </a:lnTo>
                <a:lnTo>
                  <a:pt x="111755" y="156627"/>
                </a:lnTo>
                <a:lnTo>
                  <a:pt x="117292" y="158578"/>
                </a:lnTo>
                <a:lnTo>
                  <a:pt x="122888" y="159880"/>
                </a:lnTo>
                <a:lnTo>
                  <a:pt x="128524" y="160748"/>
                </a:lnTo>
                <a:lnTo>
                  <a:pt x="134186" y="161326"/>
                </a:lnTo>
                <a:lnTo>
                  <a:pt x="139865" y="162664"/>
                </a:lnTo>
                <a:lnTo>
                  <a:pt x="145557" y="164509"/>
                </a:lnTo>
                <a:lnTo>
                  <a:pt x="151256" y="166691"/>
                </a:lnTo>
                <a:lnTo>
                  <a:pt x="156961" y="169098"/>
                </a:lnTo>
                <a:lnTo>
                  <a:pt x="162669" y="171655"/>
                </a:lnTo>
                <a:lnTo>
                  <a:pt x="168379" y="174313"/>
                </a:lnTo>
                <a:lnTo>
                  <a:pt x="173139" y="177037"/>
                </a:lnTo>
                <a:lnTo>
                  <a:pt x="180967" y="182604"/>
                </a:lnTo>
                <a:lnTo>
                  <a:pt x="185340" y="185422"/>
                </a:lnTo>
                <a:lnTo>
                  <a:pt x="190161" y="188253"/>
                </a:lnTo>
                <a:lnTo>
                  <a:pt x="195280" y="191093"/>
                </a:lnTo>
                <a:lnTo>
                  <a:pt x="199645" y="193939"/>
                </a:lnTo>
                <a:lnTo>
                  <a:pt x="207035" y="199640"/>
                </a:lnTo>
                <a:lnTo>
                  <a:pt x="211292" y="202495"/>
                </a:lnTo>
                <a:lnTo>
                  <a:pt x="216034" y="205350"/>
                </a:lnTo>
                <a:lnTo>
                  <a:pt x="221101" y="208206"/>
                </a:lnTo>
                <a:lnTo>
                  <a:pt x="225432" y="210109"/>
                </a:lnTo>
                <a:lnTo>
                  <a:pt x="232783" y="212225"/>
                </a:lnTo>
                <a:lnTo>
                  <a:pt x="237726" y="213416"/>
                </a:lnTo>
                <a:lnTo>
                  <a:pt x="243742" y="218320"/>
                </a:lnTo>
                <a:lnTo>
                  <a:pt x="246240" y="219710"/>
                </a:lnTo>
                <a:lnTo>
                  <a:pt x="253355" y="221666"/>
                </a:lnTo>
                <a:lnTo>
                  <a:pt x="256952" y="22249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30"/>
          <p:cNvSpPr/>
          <p:nvPr/>
        </p:nvSpPr>
        <p:spPr>
          <a:xfrm>
            <a:off x="997267" y="2289210"/>
            <a:ext cx="231309" cy="179671"/>
          </a:xfrm>
          <a:custGeom>
            <a:avLst/>
            <a:gdLst/>
            <a:ahLst/>
            <a:cxnLst/>
            <a:rect l="0" t="0" r="0" b="0"/>
            <a:pathLst>
              <a:path w="231309" h="179671">
                <a:moveTo>
                  <a:pt x="0" y="8220"/>
                </a:moveTo>
                <a:lnTo>
                  <a:pt x="0" y="0"/>
                </a:lnTo>
                <a:lnTo>
                  <a:pt x="0" y="4302"/>
                </a:lnTo>
                <a:lnTo>
                  <a:pt x="952" y="5608"/>
                </a:lnTo>
                <a:lnTo>
                  <a:pt x="2540" y="6478"/>
                </a:lnTo>
                <a:lnTo>
                  <a:pt x="4551" y="7059"/>
                </a:lnTo>
                <a:lnTo>
                  <a:pt x="5891" y="8398"/>
                </a:lnTo>
                <a:lnTo>
                  <a:pt x="6785" y="10244"/>
                </a:lnTo>
                <a:lnTo>
                  <a:pt x="7381" y="12427"/>
                </a:lnTo>
                <a:lnTo>
                  <a:pt x="10583" y="17392"/>
                </a:lnTo>
                <a:lnTo>
                  <a:pt x="15181" y="22774"/>
                </a:lnTo>
                <a:lnTo>
                  <a:pt x="20399" y="28340"/>
                </a:lnTo>
                <a:lnTo>
                  <a:pt x="34342" y="42525"/>
                </a:lnTo>
                <a:lnTo>
                  <a:pt x="37182" y="45377"/>
                </a:lnTo>
                <a:lnTo>
                  <a:pt x="40981" y="48232"/>
                </a:lnTo>
                <a:lnTo>
                  <a:pt x="45418" y="51087"/>
                </a:lnTo>
                <a:lnTo>
                  <a:pt x="50281" y="53943"/>
                </a:lnTo>
                <a:lnTo>
                  <a:pt x="53523" y="56799"/>
                </a:lnTo>
                <a:lnTo>
                  <a:pt x="55685" y="59656"/>
                </a:lnTo>
                <a:lnTo>
                  <a:pt x="57126" y="62513"/>
                </a:lnTo>
                <a:lnTo>
                  <a:pt x="59991" y="65370"/>
                </a:lnTo>
                <a:lnTo>
                  <a:pt x="63807" y="68228"/>
                </a:lnTo>
                <a:lnTo>
                  <a:pt x="68255" y="71085"/>
                </a:lnTo>
                <a:lnTo>
                  <a:pt x="73126" y="73942"/>
                </a:lnTo>
                <a:lnTo>
                  <a:pt x="78278" y="76800"/>
                </a:lnTo>
                <a:lnTo>
                  <a:pt x="83618" y="79657"/>
                </a:lnTo>
                <a:lnTo>
                  <a:pt x="88130" y="82515"/>
                </a:lnTo>
                <a:lnTo>
                  <a:pt x="92091" y="85372"/>
                </a:lnTo>
                <a:lnTo>
                  <a:pt x="95684" y="88230"/>
                </a:lnTo>
                <a:lnTo>
                  <a:pt x="99984" y="92040"/>
                </a:lnTo>
                <a:lnTo>
                  <a:pt x="109842" y="101353"/>
                </a:lnTo>
                <a:lnTo>
                  <a:pt x="115138" y="105551"/>
                </a:lnTo>
                <a:lnTo>
                  <a:pt x="120574" y="109302"/>
                </a:lnTo>
                <a:lnTo>
                  <a:pt x="126102" y="112755"/>
                </a:lnTo>
                <a:lnTo>
                  <a:pt x="130741" y="116963"/>
                </a:lnTo>
                <a:lnTo>
                  <a:pt x="134785" y="121673"/>
                </a:lnTo>
                <a:lnTo>
                  <a:pt x="138434" y="126717"/>
                </a:lnTo>
                <a:lnTo>
                  <a:pt x="142772" y="130080"/>
                </a:lnTo>
                <a:lnTo>
                  <a:pt x="147569" y="132323"/>
                </a:lnTo>
                <a:lnTo>
                  <a:pt x="152672" y="133818"/>
                </a:lnTo>
                <a:lnTo>
                  <a:pt x="157979" y="135767"/>
                </a:lnTo>
                <a:lnTo>
                  <a:pt x="163422" y="138018"/>
                </a:lnTo>
                <a:lnTo>
                  <a:pt x="168955" y="140472"/>
                </a:lnTo>
                <a:lnTo>
                  <a:pt x="180184" y="145739"/>
                </a:lnTo>
                <a:lnTo>
                  <a:pt x="185845" y="148476"/>
                </a:lnTo>
                <a:lnTo>
                  <a:pt x="190572" y="151254"/>
                </a:lnTo>
                <a:lnTo>
                  <a:pt x="194675" y="154059"/>
                </a:lnTo>
                <a:lnTo>
                  <a:pt x="198363" y="156881"/>
                </a:lnTo>
                <a:lnTo>
                  <a:pt x="201775" y="159714"/>
                </a:lnTo>
                <a:lnTo>
                  <a:pt x="205002" y="162556"/>
                </a:lnTo>
                <a:lnTo>
                  <a:pt x="208105" y="165403"/>
                </a:lnTo>
                <a:lnTo>
                  <a:pt x="211127" y="167301"/>
                </a:lnTo>
                <a:lnTo>
                  <a:pt x="217024" y="169410"/>
                </a:lnTo>
                <a:lnTo>
                  <a:pt x="222820" y="172887"/>
                </a:lnTo>
                <a:lnTo>
                  <a:pt x="231308" y="179552"/>
                </a:lnTo>
                <a:lnTo>
                  <a:pt x="228851" y="179617"/>
                </a:lnTo>
                <a:lnTo>
                  <a:pt x="222885" y="17967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31"/>
          <p:cNvSpPr/>
          <p:nvPr/>
        </p:nvSpPr>
        <p:spPr>
          <a:xfrm>
            <a:off x="1057274" y="2314575"/>
            <a:ext cx="145734" cy="154306"/>
          </a:xfrm>
          <a:custGeom>
            <a:avLst/>
            <a:gdLst/>
            <a:ahLst/>
            <a:cxnLst/>
            <a:rect l="0" t="0" r="0" b="0"/>
            <a:pathLst>
              <a:path w="145734" h="154306">
                <a:moveTo>
                  <a:pt x="145733" y="0"/>
                </a:moveTo>
                <a:lnTo>
                  <a:pt x="137265" y="0"/>
                </a:lnTo>
                <a:lnTo>
                  <a:pt x="137191" y="4551"/>
                </a:lnTo>
                <a:lnTo>
                  <a:pt x="136229" y="6844"/>
                </a:lnTo>
                <a:lnTo>
                  <a:pt x="134634" y="9325"/>
                </a:lnTo>
                <a:lnTo>
                  <a:pt x="132619" y="11931"/>
                </a:lnTo>
                <a:lnTo>
                  <a:pt x="130323" y="15574"/>
                </a:lnTo>
                <a:lnTo>
                  <a:pt x="127839" y="19908"/>
                </a:lnTo>
                <a:lnTo>
                  <a:pt x="125231" y="24702"/>
                </a:lnTo>
                <a:lnTo>
                  <a:pt x="121588" y="28850"/>
                </a:lnTo>
                <a:lnTo>
                  <a:pt x="117254" y="32568"/>
                </a:lnTo>
                <a:lnTo>
                  <a:pt x="112459" y="35999"/>
                </a:lnTo>
                <a:lnTo>
                  <a:pt x="107358" y="40192"/>
                </a:lnTo>
                <a:lnTo>
                  <a:pt x="102052" y="44892"/>
                </a:lnTo>
                <a:lnTo>
                  <a:pt x="96610" y="49931"/>
                </a:lnTo>
                <a:lnTo>
                  <a:pt x="92029" y="55194"/>
                </a:lnTo>
                <a:lnTo>
                  <a:pt x="88023" y="60608"/>
                </a:lnTo>
                <a:lnTo>
                  <a:pt x="84400" y="66123"/>
                </a:lnTo>
                <a:lnTo>
                  <a:pt x="80079" y="71704"/>
                </a:lnTo>
                <a:lnTo>
                  <a:pt x="75294" y="77330"/>
                </a:lnTo>
                <a:lnTo>
                  <a:pt x="70198" y="82986"/>
                </a:lnTo>
                <a:lnTo>
                  <a:pt x="64897" y="87709"/>
                </a:lnTo>
                <a:lnTo>
                  <a:pt x="59457" y="91810"/>
                </a:lnTo>
                <a:lnTo>
                  <a:pt x="53926" y="95497"/>
                </a:lnTo>
                <a:lnTo>
                  <a:pt x="50238" y="99859"/>
                </a:lnTo>
                <a:lnTo>
                  <a:pt x="47780" y="104673"/>
                </a:lnTo>
                <a:lnTo>
                  <a:pt x="46141" y="109787"/>
                </a:lnTo>
                <a:lnTo>
                  <a:pt x="43143" y="114148"/>
                </a:lnTo>
                <a:lnTo>
                  <a:pt x="39240" y="118009"/>
                </a:lnTo>
                <a:lnTo>
                  <a:pt x="34732" y="121535"/>
                </a:lnTo>
                <a:lnTo>
                  <a:pt x="30775" y="124838"/>
                </a:lnTo>
                <a:lnTo>
                  <a:pt x="27184" y="127993"/>
                </a:lnTo>
                <a:lnTo>
                  <a:pt x="23838" y="131048"/>
                </a:lnTo>
                <a:lnTo>
                  <a:pt x="21607" y="134038"/>
                </a:lnTo>
                <a:lnTo>
                  <a:pt x="20120" y="136983"/>
                </a:lnTo>
                <a:lnTo>
                  <a:pt x="19128" y="139900"/>
                </a:lnTo>
                <a:lnTo>
                  <a:pt x="17515" y="142796"/>
                </a:lnTo>
                <a:lnTo>
                  <a:pt x="15487" y="145680"/>
                </a:lnTo>
                <a:lnTo>
                  <a:pt x="13182" y="148555"/>
                </a:lnTo>
                <a:lnTo>
                  <a:pt x="10693" y="150471"/>
                </a:lnTo>
                <a:lnTo>
                  <a:pt x="8081" y="151749"/>
                </a:lnTo>
                <a:lnTo>
                  <a:pt x="0" y="15430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32"/>
          <p:cNvSpPr/>
          <p:nvPr/>
        </p:nvSpPr>
        <p:spPr>
          <a:xfrm>
            <a:off x="1443037" y="2366010"/>
            <a:ext cx="120016" cy="16793"/>
          </a:xfrm>
          <a:custGeom>
            <a:avLst/>
            <a:gdLst/>
            <a:ahLst/>
            <a:cxnLst/>
            <a:rect l="0" t="0" r="0" b="0"/>
            <a:pathLst>
              <a:path w="120016" h="16793">
                <a:moveTo>
                  <a:pt x="0" y="8572"/>
                </a:moveTo>
                <a:lnTo>
                  <a:pt x="20151" y="8572"/>
                </a:lnTo>
                <a:lnTo>
                  <a:pt x="22959" y="9525"/>
                </a:lnTo>
                <a:lnTo>
                  <a:pt x="25784" y="11112"/>
                </a:lnTo>
                <a:lnTo>
                  <a:pt x="28619" y="13123"/>
                </a:lnTo>
                <a:lnTo>
                  <a:pt x="32414" y="14464"/>
                </a:lnTo>
                <a:lnTo>
                  <a:pt x="36849" y="15357"/>
                </a:lnTo>
                <a:lnTo>
                  <a:pt x="41711" y="15953"/>
                </a:lnTo>
                <a:lnTo>
                  <a:pt x="45905" y="16350"/>
                </a:lnTo>
                <a:lnTo>
                  <a:pt x="49653" y="16615"/>
                </a:lnTo>
                <a:lnTo>
                  <a:pt x="53105" y="16792"/>
                </a:lnTo>
                <a:lnTo>
                  <a:pt x="57311" y="15957"/>
                </a:lnTo>
                <a:lnTo>
                  <a:pt x="62019" y="14447"/>
                </a:lnTo>
                <a:lnTo>
                  <a:pt x="67064" y="12489"/>
                </a:lnTo>
                <a:lnTo>
                  <a:pt x="71379" y="11184"/>
                </a:lnTo>
                <a:lnTo>
                  <a:pt x="75209" y="10313"/>
                </a:lnTo>
                <a:lnTo>
                  <a:pt x="78714" y="9733"/>
                </a:lnTo>
                <a:lnTo>
                  <a:pt x="82956" y="9346"/>
                </a:lnTo>
                <a:lnTo>
                  <a:pt x="87689" y="9088"/>
                </a:lnTo>
                <a:lnTo>
                  <a:pt x="100912" y="8725"/>
                </a:lnTo>
                <a:lnTo>
                  <a:pt x="104422" y="8674"/>
                </a:lnTo>
                <a:lnTo>
                  <a:pt x="107715" y="7687"/>
                </a:lnTo>
                <a:lnTo>
                  <a:pt x="110862" y="6077"/>
                </a:lnTo>
                <a:lnTo>
                  <a:pt x="12001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33"/>
          <p:cNvSpPr/>
          <p:nvPr/>
        </p:nvSpPr>
        <p:spPr>
          <a:xfrm>
            <a:off x="1665922" y="2263600"/>
            <a:ext cx="167454" cy="179553"/>
          </a:xfrm>
          <a:custGeom>
            <a:avLst/>
            <a:gdLst/>
            <a:ahLst/>
            <a:cxnLst/>
            <a:rect l="0" t="0" r="0" b="0"/>
            <a:pathLst>
              <a:path w="167454" h="179553">
                <a:moveTo>
                  <a:pt x="0" y="25257"/>
                </a:moveTo>
                <a:lnTo>
                  <a:pt x="4551" y="20706"/>
                </a:lnTo>
                <a:lnTo>
                  <a:pt x="7796" y="19366"/>
                </a:lnTo>
                <a:lnTo>
                  <a:pt x="11865" y="18472"/>
                </a:lnTo>
                <a:lnTo>
                  <a:pt x="22981" y="17037"/>
                </a:lnTo>
                <a:lnTo>
                  <a:pt x="25798" y="15968"/>
                </a:lnTo>
                <a:lnTo>
                  <a:pt x="29581" y="14302"/>
                </a:lnTo>
                <a:lnTo>
                  <a:pt x="38865" y="9910"/>
                </a:lnTo>
                <a:lnTo>
                  <a:pt x="49341" y="4784"/>
                </a:lnTo>
                <a:lnTo>
                  <a:pt x="54801" y="3036"/>
                </a:lnTo>
                <a:lnTo>
                  <a:pt x="60347" y="1871"/>
                </a:lnTo>
                <a:lnTo>
                  <a:pt x="65949" y="1093"/>
                </a:lnTo>
                <a:lnTo>
                  <a:pt x="71588" y="575"/>
                </a:lnTo>
                <a:lnTo>
                  <a:pt x="77253" y="230"/>
                </a:lnTo>
                <a:lnTo>
                  <a:pt x="82934" y="0"/>
                </a:lnTo>
                <a:lnTo>
                  <a:pt x="87675" y="799"/>
                </a:lnTo>
                <a:lnTo>
                  <a:pt x="91787" y="2284"/>
                </a:lnTo>
                <a:lnTo>
                  <a:pt x="95481" y="4227"/>
                </a:lnTo>
                <a:lnTo>
                  <a:pt x="98897" y="6474"/>
                </a:lnTo>
                <a:lnTo>
                  <a:pt x="102126" y="8925"/>
                </a:lnTo>
                <a:lnTo>
                  <a:pt x="105232" y="11512"/>
                </a:lnTo>
                <a:lnTo>
                  <a:pt x="108254" y="13236"/>
                </a:lnTo>
                <a:lnTo>
                  <a:pt x="111222" y="14385"/>
                </a:lnTo>
                <a:lnTo>
                  <a:pt x="114153" y="15152"/>
                </a:lnTo>
                <a:lnTo>
                  <a:pt x="116107" y="16615"/>
                </a:lnTo>
                <a:lnTo>
                  <a:pt x="117410" y="18543"/>
                </a:lnTo>
                <a:lnTo>
                  <a:pt x="118278" y="20781"/>
                </a:lnTo>
                <a:lnTo>
                  <a:pt x="117904" y="24178"/>
                </a:lnTo>
                <a:lnTo>
                  <a:pt x="116703" y="28348"/>
                </a:lnTo>
                <a:lnTo>
                  <a:pt x="114950" y="33033"/>
                </a:lnTo>
                <a:lnTo>
                  <a:pt x="111875" y="37108"/>
                </a:lnTo>
                <a:lnTo>
                  <a:pt x="107921" y="40778"/>
                </a:lnTo>
                <a:lnTo>
                  <a:pt x="103380" y="44176"/>
                </a:lnTo>
                <a:lnTo>
                  <a:pt x="99400" y="47395"/>
                </a:lnTo>
                <a:lnTo>
                  <a:pt x="95794" y="50493"/>
                </a:lnTo>
                <a:lnTo>
                  <a:pt x="92438" y="53511"/>
                </a:lnTo>
                <a:lnTo>
                  <a:pt x="86168" y="59404"/>
                </a:lnTo>
                <a:lnTo>
                  <a:pt x="71496" y="73816"/>
                </a:lnTo>
                <a:lnTo>
                  <a:pt x="61708" y="83569"/>
                </a:lnTo>
                <a:lnTo>
                  <a:pt x="61141" y="85086"/>
                </a:lnTo>
                <a:lnTo>
                  <a:pt x="60511" y="89313"/>
                </a:lnTo>
                <a:lnTo>
                  <a:pt x="60052" y="93440"/>
                </a:lnTo>
                <a:lnTo>
                  <a:pt x="64571" y="93719"/>
                </a:lnTo>
                <a:lnTo>
                  <a:pt x="71943" y="93802"/>
                </a:lnTo>
                <a:lnTo>
                  <a:pt x="74632" y="92861"/>
                </a:lnTo>
                <a:lnTo>
                  <a:pt x="77377" y="91282"/>
                </a:lnTo>
                <a:lnTo>
                  <a:pt x="80160" y="89276"/>
                </a:lnTo>
                <a:lnTo>
                  <a:pt x="82967" y="87939"/>
                </a:lnTo>
                <a:lnTo>
                  <a:pt x="85792" y="87047"/>
                </a:lnTo>
                <a:lnTo>
                  <a:pt x="88627" y="86453"/>
                </a:lnTo>
                <a:lnTo>
                  <a:pt x="92422" y="86057"/>
                </a:lnTo>
                <a:lnTo>
                  <a:pt x="96857" y="85793"/>
                </a:lnTo>
                <a:lnTo>
                  <a:pt x="106865" y="85500"/>
                </a:lnTo>
                <a:lnTo>
                  <a:pt x="117663" y="85369"/>
                </a:lnTo>
                <a:lnTo>
                  <a:pt x="123209" y="86287"/>
                </a:lnTo>
                <a:lnTo>
                  <a:pt x="128812" y="87851"/>
                </a:lnTo>
                <a:lnTo>
                  <a:pt x="134452" y="89846"/>
                </a:lnTo>
                <a:lnTo>
                  <a:pt x="139165" y="91177"/>
                </a:lnTo>
                <a:lnTo>
                  <a:pt x="143259" y="92063"/>
                </a:lnTo>
                <a:lnTo>
                  <a:pt x="146941" y="92655"/>
                </a:lnTo>
                <a:lnTo>
                  <a:pt x="150348" y="94001"/>
                </a:lnTo>
                <a:lnTo>
                  <a:pt x="153572" y="95851"/>
                </a:lnTo>
                <a:lnTo>
                  <a:pt x="156674" y="98038"/>
                </a:lnTo>
                <a:lnTo>
                  <a:pt x="158742" y="100447"/>
                </a:lnTo>
                <a:lnTo>
                  <a:pt x="160120" y="103007"/>
                </a:lnTo>
                <a:lnTo>
                  <a:pt x="161039" y="105665"/>
                </a:lnTo>
                <a:lnTo>
                  <a:pt x="164601" y="111159"/>
                </a:lnTo>
                <a:lnTo>
                  <a:pt x="166884" y="113958"/>
                </a:lnTo>
                <a:lnTo>
                  <a:pt x="167453" y="116776"/>
                </a:lnTo>
                <a:lnTo>
                  <a:pt x="166881" y="119607"/>
                </a:lnTo>
                <a:lnTo>
                  <a:pt x="165546" y="122447"/>
                </a:lnTo>
                <a:lnTo>
                  <a:pt x="164657" y="125293"/>
                </a:lnTo>
                <a:lnTo>
                  <a:pt x="164064" y="128143"/>
                </a:lnTo>
                <a:lnTo>
                  <a:pt x="163668" y="130995"/>
                </a:lnTo>
                <a:lnTo>
                  <a:pt x="161500" y="133849"/>
                </a:lnTo>
                <a:lnTo>
                  <a:pt x="158149" y="136704"/>
                </a:lnTo>
                <a:lnTo>
                  <a:pt x="154010" y="139560"/>
                </a:lnTo>
                <a:lnTo>
                  <a:pt x="150298" y="143369"/>
                </a:lnTo>
                <a:lnTo>
                  <a:pt x="146872" y="147813"/>
                </a:lnTo>
                <a:lnTo>
                  <a:pt x="143634" y="152681"/>
                </a:lnTo>
                <a:lnTo>
                  <a:pt x="140524" y="155927"/>
                </a:lnTo>
                <a:lnTo>
                  <a:pt x="137497" y="158090"/>
                </a:lnTo>
                <a:lnTo>
                  <a:pt x="134527" y="159533"/>
                </a:lnTo>
                <a:lnTo>
                  <a:pt x="131595" y="161446"/>
                </a:lnTo>
                <a:lnTo>
                  <a:pt x="128687" y="163675"/>
                </a:lnTo>
                <a:lnTo>
                  <a:pt x="125797" y="166113"/>
                </a:lnTo>
                <a:lnTo>
                  <a:pt x="122917" y="167739"/>
                </a:lnTo>
                <a:lnTo>
                  <a:pt x="120044" y="168822"/>
                </a:lnTo>
                <a:lnTo>
                  <a:pt x="117177" y="169545"/>
                </a:lnTo>
                <a:lnTo>
                  <a:pt x="114313" y="170979"/>
                </a:lnTo>
                <a:lnTo>
                  <a:pt x="111451" y="172888"/>
                </a:lnTo>
                <a:lnTo>
                  <a:pt x="104565" y="178243"/>
                </a:lnTo>
                <a:lnTo>
                  <a:pt x="101083" y="178976"/>
                </a:lnTo>
                <a:lnTo>
                  <a:pt x="95638" y="179446"/>
                </a:lnTo>
                <a:lnTo>
                  <a:pt x="92353" y="179510"/>
                </a:lnTo>
                <a:lnTo>
                  <a:pt x="87034" y="179552"/>
                </a:lnTo>
                <a:lnTo>
                  <a:pt x="86598" y="178603"/>
                </a:lnTo>
                <a:lnTo>
                  <a:pt x="85984" y="173669"/>
                </a:lnTo>
                <a:lnTo>
                  <a:pt x="85725" y="17098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34"/>
          <p:cNvSpPr/>
          <p:nvPr/>
        </p:nvSpPr>
        <p:spPr>
          <a:xfrm>
            <a:off x="1957387" y="2323147"/>
            <a:ext cx="221546" cy="265704"/>
          </a:xfrm>
          <a:custGeom>
            <a:avLst/>
            <a:gdLst/>
            <a:ahLst/>
            <a:cxnLst/>
            <a:rect l="0" t="0" r="0" b="0"/>
            <a:pathLst>
              <a:path w="221546" h="265704">
                <a:moveTo>
                  <a:pt x="0" y="0"/>
                </a:moveTo>
                <a:lnTo>
                  <a:pt x="0" y="75629"/>
                </a:lnTo>
                <a:lnTo>
                  <a:pt x="952" y="79947"/>
                </a:lnTo>
                <a:lnTo>
                  <a:pt x="5892" y="90575"/>
                </a:lnTo>
                <a:lnTo>
                  <a:pt x="7381" y="96770"/>
                </a:lnTo>
                <a:lnTo>
                  <a:pt x="10583" y="102699"/>
                </a:lnTo>
                <a:lnTo>
                  <a:pt x="12770" y="105614"/>
                </a:lnTo>
                <a:lnTo>
                  <a:pt x="15181" y="107557"/>
                </a:lnTo>
                <a:lnTo>
                  <a:pt x="17741" y="108852"/>
                </a:lnTo>
                <a:lnTo>
                  <a:pt x="24077" y="111244"/>
                </a:lnTo>
                <a:lnTo>
                  <a:pt x="28434" y="113215"/>
                </a:lnTo>
                <a:lnTo>
                  <a:pt x="33244" y="115482"/>
                </a:lnTo>
                <a:lnTo>
                  <a:pt x="37402" y="116993"/>
                </a:lnTo>
                <a:lnTo>
                  <a:pt x="41127" y="118000"/>
                </a:lnTo>
                <a:lnTo>
                  <a:pt x="44563" y="118672"/>
                </a:lnTo>
                <a:lnTo>
                  <a:pt x="47806" y="118167"/>
                </a:lnTo>
                <a:lnTo>
                  <a:pt x="53950" y="115066"/>
                </a:lnTo>
                <a:lnTo>
                  <a:pt x="57874" y="113858"/>
                </a:lnTo>
                <a:lnTo>
                  <a:pt x="62395" y="113053"/>
                </a:lnTo>
                <a:lnTo>
                  <a:pt x="67314" y="112516"/>
                </a:lnTo>
                <a:lnTo>
                  <a:pt x="71546" y="111206"/>
                </a:lnTo>
                <a:lnTo>
                  <a:pt x="75320" y="109380"/>
                </a:lnTo>
                <a:lnTo>
                  <a:pt x="82053" y="104811"/>
                </a:lnTo>
                <a:lnTo>
                  <a:pt x="88220" y="99605"/>
                </a:lnTo>
                <a:lnTo>
                  <a:pt x="94137" y="94117"/>
                </a:lnTo>
                <a:lnTo>
                  <a:pt x="105696" y="82832"/>
                </a:lnTo>
                <a:lnTo>
                  <a:pt x="122870" y="65720"/>
                </a:lnTo>
                <a:lnTo>
                  <a:pt x="124776" y="61911"/>
                </a:lnTo>
                <a:lnTo>
                  <a:pt x="126046" y="57466"/>
                </a:lnTo>
                <a:lnTo>
                  <a:pt x="126893" y="52598"/>
                </a:lnTo>
                <a:lnTo>
                  <a:pt x="127834" y="44650"/>
                </a:lnTo>
                <a:lnTo>
                  <a:pt x="128253" y="37942"/>
                </a:lnTo>
                <a:lnTo>
                  <a:pt x="128439" y="31786"/>
                </a:lnTo>
                <a:lnTo>
                  <a:pt x="128568" y="17192"/>
                </a:lnTo>
                <a:lnTo>
                  <a:pt x="128583" y="5724"/>
                </a:lnTo>
                <a:lnTo>
                  <a:pt x="129537" y="3816"/>
                </a:lnTo>
                <a:lnTo>
                  <a:pt x="131126" y="2544"/>
                </a:lnTo>
                <a:lnTo>
                  <a:pt x="133137" y="1696"/>
                </a:lnTo>
                <a:lnTo>
                  <a:pt x="133526" y="1131"/>
                </a:lnTo>
                <a:lnTo>
                  <a:pt x="132832" y="754"/>
                </a:lnTo>
                <a:lnTo>
                  <a:pt x="129426" y="149"/>
                </a:lnTo>
                <a:lnTo>
                  <a:pt x="133387" y="44"/>
                </a:lnTo>
                <a:lnTo>
                  <a:pt x="134644" y="982"/>
                </a:lnTo>
                <a:lnTo>
                  <a:pt x="135483" y="2560"/>
                </a:lnTo>
                <a:lnTo>
                  <a:pt x="136415" y="6853"/>
                </a:lnTo>
                <a:lnTo>
                  <a:pt x="136829" y="11936"/>
                </a:lnTo>
                <a:lnTo>
                  <a:pt x="137892" y="13672"/>
                </a:lnTo>
                <a:lnTo>
                  <a:pt x="139553" y="14830"/>
                </a:lnTo>
                <a:lnTo>
                  <a:pt x="141613" y="15602"/>
                </a:lnTo>
                <a:lnTo>
                  <a:pt x="142986" y="18021"/>
                </a:lnTo>
                <a:lnTo>
                  <a:pt x="144512" y="25789"/>
                </a:lnTo>
                <a:lnTo>
                  <a:pt x="147730" y="33052"/>
                </a:lnTo>
                <a:lnTo>
                  <a:pt x="152335" y="40407"/>
                </a:lnTo>
                <a:lnTo>
                  <a:pt x="154897" y="45036"/>
                </a:lnTo>
                <a:lnTo>
                  <a:pt x="157557" y="50026"/>
                </a:lnTo>
                <a:lnTo>
                  <a:pt x="163053" y="58111"/>
                </a:lnTo>
                <a:lnTo>
                  <a:pt x="168670" y="65832"/>
                </a:lnTo>
                <a:lnTo>
                  <a:pt x="171502" y="70558"/>
                </a:lnTo>
                <a:lnTo>
                  <a:pt x="174342" y="75614"/>
                </a:lnTo>
                <a:lnTo>
                  <a:pt x="180038" y="86311"/>
                </a:lnTo>
                <a:lnTo>
                  <a:pt x="191456" y="108701"/>
                </a:lnTo>
                <a:lnTo>
                  <a:pt x="194312" y="113425"/>
                </a:lnTo>
                <a:lnTo>
                  <a:pt x="200026" y="121214"/>
                </a:lnTo>
                <a:lnTo>
                  <a:pt x="202883" y="126529"/>
                </a:lnTo>
                <a:lnTo>
                  <a:pt x="205741" y="132930"/>
                </a:lnTo>
                <a:lnTo>
                  <a:pt x="208598" y="140055"/>
                </a:lnTo>
                <a:lnTo>
                  <a:pt x="210503" y="146710"/>
                </a:lnTo>
                <a:lnTo>
                  <a:pt x="211773" y="153052"/>
                </a:lnTo>
                <a:lnTo>
                  <a:pt x="212619" y="159185"/>
                </a:lnTo>
                <a:lnTo>
                  <a:pt x="214136" y="164226"/>
                </a:lnTo>
                <a:lnTo>
                  <a:pt x="218362" y="172367"/>
                </a:lnTo>
                <a:lnTo>
                  <a:pt x="219869" y="176824"/>
                </a:lnTo>
                <a:lnTo>
                  <a:pt x="220875" y="181700"/>
                </a:lnTo>
                <a:lnTo>
                  <a:pt x="221545" y="186856"/>
                </a:lnTo>
                <a:lnTo>
                  <a:pt x="221039" y="192198"/>
                </a:lnTo>
                <a:lnTo>
                  <a:pt x="219749" y="197665"/>
                </a:lnTo>
                <a:lnTo>
                  <a:pt x="217937" y="203214"/>
                </a:lnTo>
                <a:lnTo>
                  <a:pt x="216729" y="208818"/>
                </a:lnTo>
                <a:lnTo>
                  <a:pt x="215923" y="214460"/>
                </a:lnTo>
                <a:lnTo>
                  <a:pt x="215387" y="220126"/>
                </a:lnTo>
                <a:lnTo>
                  <a:pt x="214076" y="224855"/>
                </a:lnTo>
                <a:lnTo>
                  <a:pt x="210080" y="232651"/>
                </a:lnTo>
                <a:lnTo>
                  <a:pt x="205129" y="239290"/>
                </a:lnTo>
                <a:lnTo>
                  <a:pt x="202475" y="242395"/>
                </a:lnTo>
                <a:lnTo>
                  <a:pt x="198801" y="245416"/>
                </a:lnTo>
                <a:lnTo>
                  <a:pt x="194446" y="248383"/>
                </a:lnTo>
                <a:lnTo>
                  <a:pt x="189638" y="251314"/>
                </a:lnTo>
                <a:lnTo>
                  <a:pt x="185481" y="254220"/>
                </a:lnTo>
                <a:lnTo>
                  <a:pt x="181756" y="257110"/>
                </a:lnTo>
                <a:lnTo>
                  <a:pt x="178321" y="259989"/>
                </a:lnTo>
                <a:lnTo>
                  <a:pt x="171964" y="263188"/>
                </a:lnTo>
                <a:lnTo>
                  <a:pt x="168935" y="264041"/>
                </a:lnTo>
                <a:lnTo>
                  <a:pt x="165011" y="264610"/>
                </a:lnTo>
                <a:lnTo>
                  <a:pt x="160490" y="264989"/>
                </a:lnTo>
                <a:lnTo>
                  <a:pt x="151339" y="265411"/>
                </a:lnTo>
                <a:lnTo>
                  <a:pt x="144097" y="265598"/>
                </a:lnTo>
                <a:lnTo>
                  <a:pt x="134664" y="265703"/>
                </a:lnTo>
                <a:lnTo>
                  <a:pt x="131686" y="264765"/>
                </a:lnTo>
                <a:lnTo>
                  <a:pt x="125837" y="261184"/>
                </a:lnTo>
                <a:lnTo>
                  <a:pt x="120063" y="258957"/>
                </a:lnTo>
                <a:lnTo>
                  <a:pt x="117189" y="258363"/>
                </a:lnTo>
                <a:lnTo>
                  <a:pt x="115274" y="257014"/>
                </a:lnTo>
                <a:lnTo>
                  <a:pt x="113997" y="255163"/>
                </a:lnTo>
                <a:lnTo>
                  <a:pt x="111947" y="249899"/>
                </a:lnTo>
                <a:lnTo>
                  <a:pt x="112731" y="248514"/>
                </a:lnTo>
                <a:lnTo>
                  <a:pt x="114207" y="246639"/>
                </a:lnTo>
                <a:lnTo>
                  <a:pt x="120015" y="24003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35"/>
          <p:cNvSpPr/>
          <p:nvPr/>
        </p:nvSpPr>
        <p:spPr>
          <a:xfrm>
            <a:off x="2514600" y="2245995"/>
            <a:ext cx="51435" cy="197168"/>
          </a:xfrm>
          <a:custGeom>
            <a:avLst/>
            <a:gdLst/>
            <a:ahLst/>
            <a:cxnLst/>
            <a:rect l="0" t="0" r="0" b="0"/>
            <a:pathLst>
              <a:path w="51435" h="197168">
                <a:moveTo>
                  <a:pt x="0" y="0"/>
                </a:moveTo>
                <a:lnTo>
                  <a:pt x="0" y="49113"/>
                </a:lnTo>
                <a:lnTo>
                  <a:pt x="952" y="54650"/>
                </a:lnTo>
                <a:lnTo>
                  <a:pt x="2539" y="60246"/>
                </a:lnTo>
                <a:lnTo>
                  <a:pt x="4550" y="65881"/>
                </a:lnTo>
                <a:lnTo>
                  <a:pt x="5891" y="71543"/>
                </a:lnTo>
                <a:lnTo>
                  <a:pt x="6785" y="77223"/>
                </a:lnTo>
                <a:lnTo>
                  <a:pt x="7380" y="82914"/>
                </a:lnTo>
                <a:lnTo>
                  <a:pt x="7778" y="88614"/>
                </a:lnTo>
                <a:lnTo>
                  <a:pt x="8042" y="94318"/>
                </a:lnTo>
                <a:lnTo>
                  <a:pt x="8219" y="100026"/>
                </a:lnTo>
                <a:lnTo>
                  <a:pt x="9289" y="105736"/>
                </a:lnTo>
                <a:lnTo>
                  <a:pt x="10955" y="111448"/>
                </a:lnTo>
                <a:lnTo>
                  <a:pt x="13018" y="117161"/>
                </a:lnTo>
                <a:lnTo>
                  <a:pt x="14394" y="122875"/>
                </a:lnTo>
                <a:lnTo>
                  <a:pt x="15311" y="128589"/>
                </a:lnTo>
                <a:lnTo>
                  <a:pt x="15922" y="134303"/>
                </a:lnTo>
                <a:lnTo>
                  <a:pt x="17282" y="139065"/>
                </a:lnTo>
                <a:lnTo>
                  <a:pt x="19141" y="143193"/>
                </a:lnTo>
                <a:lnTo>
                  <a:pt x="21333" y="146897"/>
                </a:lnTo>
                <a:lnTo>
                  <a:pt x="23747" y="151271"/>
                </a:lnTo>
                <a:lnTo>
                  <a:pt x="28969" y="161211"/>
                </a:lnTo>
                <a:lnTo>
                  <a:pt x="31695" y="165577"/>
                </a:lnTo>
                <a:lnTo>
                  <a:pt x="34465" y="169439"/>
                </a:lnTo>
                <a:lnTo>
                  <a:pt x="41203" y="177932"/>
                </a:lnTo>
                <a:lnTo>
                  <a:pt x="42709" y="179581"/>
                </a:lnTo>
                <a:lnTo>
                  <a:pt x="50097" y="187220"/>
                </a:lnTo>
                <a:lnTo>
                  <a:pt x="50543" y="188630"/>
                </a:lnTo>
                <a:lnTo>
                  <a:pt x="51170" y="194214"/>
                </a:lnTo>
                <a:lnTo>
                  <a:pt x="51434" y="19716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336"/>
          <p:cNvSpPr/>
          <p:nvPr/>
        </p:nvSpPr>
        <p:spPr>
          <a:xfrm>
            <a:off x="2423935" y="2326787"/>
            <a:ext cx="227825" cy="22078"/>
          </a:xfrm>
          <a:custGeom>
            <a:avLst/>
            <a:gdLst/>
            <a:ahLst/>
            <a:cxnLst/>
            <a:rect l="0" t="0" r="0" b="0"/>
            <a:pathLst>
              <a:path w="227825" h="22078">
                <a:moveTo>
                  <a:pt x="4940" y="22077"/>
                </a:moveTo>
                <a:lnTo>
                  <a:pt x="389" y="22077"/>
                </a:lnTo>
                <a:lnTo>
                  <a:pt x="0" y="21125"/>
                </a:lnTo>
                <a:lnTo>
                  <a:pt x="694" y="19538"/>
                </a:lnTo>
                <a:lnTo>
                  <a:pt x="2109" y="17527"/>
                </a:lnTo>
                <a:lnTo>
                  <a:pt x="4005" y="16186"/>
                </a:lnTo>
                <a:lnTo>
                  <a:pt x="6222" y="15292"/>
                </a:lnTo>
                <a:lnTo>
                  <a:pt x="8652" y="14697"/>
                </a:lnTo>
                <a:lnTo>
                  <a:pt x="11224" y="13347"/>
                </a:lnTo>
                <a:lnTo>
                  <a:pt x="13892" y="11495"/>
                </a:lnTo>
                <a:lnTo>
                  <a:pt x="16623" y="9307"/>
                </a:lnTo>
                <a:lnTo>
                  <a:pt x="20348" y="7849"/>
                </a:lnTo>
                <a:lnTo>
                  <a:pt x="24737" y="6877"/>
                </a:lnTo>
                <a:lnTo>
                  <a:pt x="29568" y="6229"/>
                </a:lnTo>
                <a:lnTo>
                  <a:pt x="35646" y="5797"/>
                </a:lnTo>
                <a:lnTo>
                  <a:pt x="42556" y="5509"/>
                </a:lnTo>
                <a:lnTo>
                  <a:pt x="63393" y="5103"/>
                </a:lnTo>
                <a:lnTo>
                  <a:pt x="87500" y="4966"/>
                </a:lnTo>
                <a:lnTo>
                  <a:pt x="94270" y="4003"/>
                </a:lnTo>
                <a:lnTo>
                  <a:pt x="101640" y="2408"/>
                </a:lnTo>
                <a:lnTo>
                  <a:pt x="109412" y="392"/>
                </a:lnTo>
                <a:lnTo>
                  <a:pt x="117450" y="0"/>
                </a:lnTo>
                <a:lnTo>
                  <a:pt x="125667" y="692"/>
                </a:lnTo>
                <a:lnTo>
                  <a:pt x="134002" y="2106"/>
                </a:lnTo>
                <a:lnTo>
                  <a:pt x="142416" y="3048"/>
                </a:lnTo>
                <a:lnTo>
                  <a:pt x="150883" y="3676"/>
                </a:lnTo>
                <a:lnTo>
                  <a:pt x="166958" y="4374"/>
                </a:lnTo>
                <a:lnTo>
                  <a:pt x="186718" y="4767"/>
                </a:lnTo>
                <a:lnTo>
                  <a:pt x="227824" y="493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337"/>
          <p:cNvSpPr/>
          <p:nvPr/>
        </p:nvSpPr>
        <p:spPr>
          <a:xfrm>
            <a:off x="2728912" y="2246028"/>
            <a:ext cx="240031" cy="171416"/>
          </a:xfrm>
          <a:custGeom>
            <a:avLst/>
            <a:gdLst/>
            <a:ahLst/>
            <a:cxnLst/>
            <a:rect l="0" t="0" r="0" b="0"/>
            <a:pathLst>
              <a:path w="240031" h="171416">
                <a:moveTo>
                  <a:pt x="0" y="34257"/>
                </a:moveTo>
                <a:lnTo>
                  <a:pt x="0" y="29706"/>
                </a:lnTo>
                <a:lnTo>
                  <a:pt x="952" y="27413"/>
                </a:lnTo>
                <a:lnTo>
                  <a:pt x="4551" y="22325"/>
                </a:lnTo>
                <a:lnTo>
                  <a:pt x="7381" y="18656"/>
                </a:lnTo>
                <a:lnTo>
                  <a:pt x="8731" y="18141"/>
                </a:lnTo>
                <a:lnTo>
                  <a:pt x="12770" y="17569"/>
                </a:lnTo>
                <a:lnTo>
                  <a:pt x="15181" y="16464"/>
                </a:lnTo>
                <a:lnTo>
                  <a:pt x="20400" y="12696"/>
                </a:lnTo>
                <a:lnTo>
                  <a:pt x="23125" y="11311"/>
                </a:lnTo>
                <a:lnTo>
                  <a:pt x="28693" y="9771"/>
                </a:lnTo>
                <a:lnTo>
                  <a:pt x="34342" y="6547"/>
                </a:lnTo>
                <a:lnTo>
                  <a:pt x="37182" y="4353"/>
                </a:lnTo>
                <a:lnTo>
                  <a:pt x="40981" y="2891"/>
                </a:lnTo>
                <a:lnTo>
                  <a:pt x="45418" y="1916"/>
                </a:lnTo>
                <a:lnTo>
                  <a:pt x="50281" y="1266"/>
                </a:lnTo>
                <a:lnTo>
                  <a:pt x="54476" y="833"/>
                </a:lnTo>
                <a:lnTo>
                  <a:pt x="61676" y="352"/>
                </a:lnTo>
                <a:lnTo>
                  <a:pt x="70592" y="138"/>
                </a:lnTo>
                <a:lnTo>
                  <a:pt x="87287" y="0"/>
                </a:lnTo>
                <a:lnTo>
                  <a:pt x="91529" y="942"/>
                </a:lnTo>
                <a:lnTo>
                  <a:pt x="96262" y="2522"/>
                </a:lnTo>
                <a:lnTo>
                  <a:pt x="101322" y="4528"/>
                </a:lnTo>
                <a:lnTo>
                  <a:pt x="104696" y="6817"/>
                </a:lnTo>
                <a:lnTo>
                  <a:pt x="106945" y="9296"/>
                </a:lnTo>
                <a:lnTo>
                  <a:pt x="110554" y="15568"/>
                </a:lnTo>
                <a:lnTo>
                  <a:pt x="111048" y="18965"/>
                </a:lnTo>
                <a:lnTo>
                  <a:pt x="111267" y="23651"/>
                </a:lnTo>
                <a:lnTo>
                  <a:pt x="111390" y="31643"/>
                </a:lnTo>
                <a:lnTo>
                  <a:pt x="111419" y="37223"/>
                </a:lnTo>
                <a:lnTo>
                  <a:pt x="110474" y="40044"/>
                </a:lnTo>
                <a:lnTo>
                  <a:pt x="108892" y="42877"/>
                </a:lnTo>
                <a:lnTo>
                  <a:pt x="106885" y="45719"/>
                </a:lnTo>
                <a:lnTo>
                  <a:pt x="104594" y="49518"/>
                </a:lnTo>
                <a:lnTo>
                  <a:pt x="102114" y="53956"/>
                </a:lnTo>
                <a:lnTo>
                  <a:pt x="99509" y="58819"/>
                </a:lnTo>
                <a:lnTo>
                  <a:pt x="96819" y="63014"/>
                </a:lnTo>
                <a:lnTo>
                  <a:pt x="94074" y="66763"/>
                </a:lnTo>
                <a:lnTo>
                  <a:pt x="91291" y="70215"/>
                </a:lnTo>
                <a:lnTo>
                  <a:pt x="89435" y="73469"/>
                </a:lnTo>
                <a:lnTo>
                  <a:pt x="88199" y="76591"/>
                </a:lnTo>
                <a:lnTo>
                  <a:pt x="87374" y="79624"/>
                </a:lnTo>
                <a:lnTo>
                  <a:pt x="84919" y="83552"/>
                </a:lnTo>
                <a:lnTo>
                  <a:pt x="81378" y="88075"/>
                </a:lnTo>
                <a:lnTo>
                  <a:pt x="77112" y="92995"/>
                </a:lnTo>
                <a:lnTo>
                  <a:pt x="74268" y="97228"/>
                </a:lnTo>
                <a:lnTo>
                  <a:pt x="72372" y="101003"/>
                </a:lnTo>
                <a:lnTo>
                  <a:pt x="71108" y="104472"/>
                </a:lnTo>
                <a:lnTo>
                  <a:pt x="69313" y="108689"/>
                </a:lnTo>
                <a:lnTo>
                  <a:pt x="64778" y="118455"/>
                </a:lnTo>
                <a:lnTo>
                  <a:pt x="62235" y="122774"/>
                </a:lnTo>
                <a:lnTo>
                  <a:pt x="59588" y="126606"/>
                </a:lnTo>
                <a:lnTo>
                  <a:pt x="56870" y="130113"/>
                </a:lnTo>
                <a:lnTo>
                  <a:pt x="55058" y="133403"/>
                </a:lnTo>
                <a:lnTo>
                  <a:pt x="53851" y="136549"/>
                </a:lnTo>
                <a:lnTo>
                  <a:pt x="51912" y="143892"/>
                </a:lnTo>
                <a:lnTo>
                  <a:pt x="51647" y="147436"/>
                </a:lnTo>
                <a:lnTo>
                  <a:pt x="51577" y="149715"/>
                </a:lnTo>
                <a:lnTo>
                  <a:pt x="52482" y="152186"/>
                </a:lnTo>
                <a:lnTo>
                  <a:pt x="56028" y="157472"/>
                </a:lnTo>
                <a:lnTo>
                  <a:pt x="57354" y="160215"/>
                </a:lnTo>
                <a:lnTo>
                  <a:pt x="58239" y="162997"/>
                </a:lnTo>
                <a:lnTo>
                  <a:pt x="58828" y="165803"/>
                </a:lnTo>
                <a:lnTo>
                  <a:pt x="60174" y="167674"/>
                </a:lnTo>
                <a:lnTo>
                  <a:pt x="62023" y="168922"/>
                </a:lnTo>
                <a:lnTo>
                  <a:pt x="66618" y="170308"/>
                </a:lnTo>
                <a:lnTo>
                  <a:pt x="71836" y="170924"/>
                </a:lnTo>
                <a:lnTo>
                  <a:pt x="77330" y="171198"/>
                </a:lnTo>
                <a:lnTo>
                  <a:pt x="83899" y="171319"/>
                </a:lnTo>
                <a:lnTo>
                  <a:pt x="142920" y="171415"/>
                </a:lnTo>
                <a:lnTo>
                  <a:pt x="148620" y="170463"/>
                </a:lnTo>
                <a:lnTo>
                  <a:pt x="154325" y="168876"/>
                </a:lnTo>
                <a:lnTo>
                  <a:pt x="160033" y="166865"/>
                </a:lnTo>
                <a:lnTo>
                  <a:pt x="165744" y="165525"/>
                </a:lnTo>
                <a:lnTo>
                  <a:pt x="171456" y="164631"/>
                </a:lnTo>
                <a:lnTo>
                  <a:pt x="177169" y="164036"/>
                </a:lnTo>
                <a:lnTo>
                  <a:pt x="181930" y="163639"/>
                </a:lnTo>
                <a:lnTo>
                  <a:pt x="186057" y="163373"/>
                </a:lnTo>
                <a:lnTo>
                  <a:pt x="189761" y="163197"/>
                </a:lnTo>
                <a:lnTo>
                  <a:pt x="194134" y="162127"/>
                </a:lnTo>
                <a:lnTo>
                  <a:pt x="198955" y="160461"/>
                </a:lnTo>
                <a:lnTo>
                  <a:pt x="204075" y="158398"/>
                </a:lnTo>
                <a:lnTo>
                  <a:pt x="209392" y="157022"/>
                </a:lnTo>
                <a:lnTo>
                  <a:pt x="214842" y="156105"/>
                </a:lnTo>
                <a:lnTo>
                  <a:pt x="228176" y="154634"/>
                </a:lnTo>
                <a:lnTo>
                  <a:pt x="232539" y="154433"/>
                </a:lnTo>
                <a:lnTo>
                  <a:pt x="240030" y="1542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338"/>
          <p:cNvSpPr/>
          <p:nvPr/>
        </p:nvSpPr>
        <p:spPr>
          <a:xfrm>
            <a:off x="2771775" y="2306002"/>
            <a:ext cx="188595" cy="25719"/>
          </a:xfrm>
          <a:custGeom>
            <a:avLst/>
            <a:gdLst/>
            <a:ahLst/>
            <a:cxnLst/>
            <a:rect l="0" t="0" r="0" b="0"/>
            <a:pathLst>
              <a:path w="188595" h="25719">
                <a:moveTo>
                  <a:pt x="0" y="25718"/>
                </a:moveTo>
                <a:lnTo>
                  <a:pt x="4550" y="25718"/>
                </a:lnTo>
                <a:lnTo>
                  <a:pt x="6843" y="24765"/>
                </a:lnTo>
                <a:lnTo>
                  <a:pt x="9325" y="23178"/>
                </a:lnTo>
                <a:lnTo>
                  <a:pt x="11931" y="21167"/>
                </a:lnTo>
                <a:lnTo>
                  <a:pt x="15574" y="19826"/>
                </a:lnTo>
                <a:lnTo>
                  <a:pt x="19908" y="18932"/>
                </a:lnTo>
                <a:lnTo>
                  <a:pt x="24702" y="18337"/>
                </a:lnTo>
                <a:lnTo>
                  <a:pt x="28850" y="17940"/>
                </a:lnTo>
                <a:lnTo>
                  <a:pt x="32568" y="17674"/>
                </a:lnTo>
                <a:lnTo>
                  <a:pt x="35999" y="17498"/>
                </a:lnTo>
                <a:lnTo>
                  <a:pt x="41144" y="16428"/>
                </a:lnTo>
                <a:lnTo>
                  <a:pt x="47432" y="14762"/>
                </a:lnTo>
                <a:lnTo>
                  <a:pt x="54481" y="12699"/>
                </a:lnTo>
                <a:lnTo>
                  <a:pt x="61086" y="11323"/>
                </a:lnTo>
                <a:lnTo>
                  <a:pt x="67394" y="10406"/>
                </a:lnTo>
                <a:lnTo>
                  <a:pt x="73504" y="9795"/>
                </a:lnTo>
                <a:lnTo>
                  <a:pt x="80435" y="9388"/>
                </a:lnTo>
                <a:lnTo>
                  <a:pt x="95756" y="8935"/>
                </a:lnTo>
                <a:lnTo>
                  <a:pt x="102890" y="7861"/>
                </a:lnTo>
                <a:lnTo>
                  <a:pt x="109551" y="6194"/>
                </a:lnTo>
                <a:lnTo>
                  <a:pt x="115896" y="4129"/>
                </a:lnTo>
                <a:lnTo>
                  <a:pt x="122984" y="2753"/>
                </a:lnTo>
                <a:lnTo>
                  <a:pt x="130567" y="1835"/>
                </a:lnTo>
                <a:lnTo>
                  <a:pt x="138479" y="1224"/>
                </a:lnTo>
                <a:lnTo>
                  <a:pt x="145659" y="816"/>
                </a:lnTo>
                <a:lnTo>
                  <a:pt x="158717" y="363"/>
                </a:lnTo>
                <a:lnTo>
                  <a:pt x="18859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339"/>
          <p:cNvSpPr/>
          <p:nvPr/>
        </p:nvSpPr>
        <p:spPr>
          <a:xfrm>
            <a:off x="3174682" y="2297430"/>
            <a:ext cx="137161" cy="1"/>
          </a:xfrm>
          <a:custGeom>
            <a:avLst/>
            <a:gdLst/>
            <a:ahLst/>
            <a:cxnLst/>
            <a:rect l="0" t="0" r="0" b="0"/>
            <a:pathLst>
              <a:path w="137161" h="1">
                <a:moveTo>
                  <a:pt x="0" y="0"/>
                </a:moveTo>
                <a:lnTo>
                  <a:pt x="13716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340"/>
          <p:cNvSpPr/>
          <p:nvPr/>
        </p:nvSpPr>
        <p:spPr>
          <a:xfrm>
            <a:off x="3200400" y="2357437"/>
            <a:ext cx="171451" cy="25719"/>
          </a:xfrm>
          <a:custGeom>
            <a:avLst/>
            <a:gdLst/>
            <a:ahLst/>
            <a:cxnLst/>
            <a:rect l="0" t="0" r="0" b="0"/>
            <a:pathLst>
              <a:path w="171451" h="25719">
                <a:moveTo>
                  <a:pt x="0" y="25718"/>
                </a:moveTo>
                <a:lnTo>
                  <a:pt x="0" y="18337"/>
                </a:lnTo>
                <a:lnTo>
                  <a:pt x="5079" y="17675"/>
                </a:lnTo>
                <a:lnTo>
                  <a:pt x="12735" y="17381"/>
                </a:lnTo>
                <a:lnTo>
                  <a:pt x="19312" y="17250"/>
                </a:lnTo>
                <a:lnTo>
                  <a:pt x="32921" y="17176"/>
                </a:lnTo>
                <a:lnTo>
                  <a:pt x="39092" y="16213"/>
                </a:lnTo>
                <a:lnTo>
                  <a:pt x="46064" y="14619"/>
                </a:lnTo>
                <a:lnTo>
                  <a:pt x="53569" y="12603"/>
                </a:lnTo>
                <a:lnTo>
                  <a:pt x="60477" y="11260"/>
                </a:lnTo>
                <a:lnTo>
                  <a:pt x="66988" y="10364"/>
                </a:lnTo>
                <a:lnTo>
                  <a:pt x="73233" y="9767"/>
                </a:lnTo>
                <a:lnTo>
                  <a:pt x="79302" y="9369"/>
                </a:lnTo>
                <a:lnTo>
                  <a:pt x="85253" y="9103"/>
                </a:lnTo>
                <a:lnTo>
                  <a:pt x="97897" y="8809"/>
                </a:lnTo>
                <a:lnTo>
                  <a:pt x="128532" y="8604"/>
                </a:lnTo>
                <a:lnTo>
                  <a:pt x="133313" y="7641"/>
                </a:lnTo>
                <a:lnTo>
                  <a:pt x="138405" y="6046"/>
                </a:lnTo>
                <a:lnTo>
                  <a:pt x="143705" y="4031"/>
                </a:lnTo>
                <a:lnTo>
                  <a:pt x="149143" y="2687"/>
                </a:lnTo>
                <a:lnTo>
                  <a:pt x="154673" y="1792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341"/>
          <p:cNvSpPr/>
          <p:nvPr/>
        </p:nvSpPr>
        <p:spPr>
          <a:xfrm>
            <a:off x="3517582" y="2314575"/>
            <a:ext cx="85726" cy="8573"/>
          </a:xfrm>
          <a:custGeom>
            <a:avLst/>
            <a:gdLst/>
            <a:ahLst/>
            <a:cxnLst/>
            <a:rect l="0" t="0" r="0" b="0"/>
            <a:pathLst>
              <a:path w="85726" h="8573">
                <a:moveTo>
                  <a:pt x="0" y="8572"/>
                </a:moveTo>
                <a:lnTo>
                  <a:pt x="57655" y="8572"/>
                </a:lnTo>
                <a:lnTo>
                  <a:pt x="62249" y="7620"/>
                </a:lnTo>
                <a:lnTo>
                  <a:pt x="66265" y="6032"/>
                </a:lnTo>
                <a:lnTo>
                  <a:pt x="69894" y="4021"/>
                </a:lnTo>
                <a:lnTo>
                  <a:pt x="73266" y="2681"/>
                </a:lnTo>
                <a:lnTo>
                  <a:pt x="76466" y="1787"/>
                </a:lnTo>
                <a:lnTo>
                  <a:pt x="8572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342"/>
          <p:cNvSpPr/>
          <p:nvPr/>
        </p:nvSpPr>
        <p:spPr>
          <a:xfrm>
            <a:off x="3629025" y="2211821"/>
            <a:ext cx="218025" cy="188476"/>
          </a:xfrm>
          <a:custGeom>
            <a:avLst/>
            <a:gdLst/>
            <a:ahLst/>
            <a:cxnLst/>
            <a:rect l="0" t="0" r="0" b="0"/>
            <a:pathLst>
              <a:path w="218025" h="188476">
                <a:moveTo>
                  <a:pt x="0" y="42746"/>
                </a:moveTo>
                <a:lnTo>
                  <a:pt x="0" y="30814"/>
                </a:lnTo>
                <a:lnTo>
                  <a:pt x="952" y="29077"/>
                </a:lnTo>
                <a:lnTo>
                  <a:pt x="2540" y="27918"/>
                </a:lnTo>
                <a:lnTo>
                  <a:pt x="6843" y="26631"/>
                </a:lnTo>
                <a:lnTo>
                  <a:pt x="11931" y="26059"/>
                </a:lnTo>
                <a:lnTo>
                  <a:pt x="14621" y="24954"/>
                </a:lnTo>
                <a:lnTo>
                  <a:pt x="23911" y="18848"/>
                </a:lnTo>
                <a:lnTo>
                  <a:pt x="28323" y="16336"/>
                </a:lnTo>
                <a:lnTo>
                  <a:pt x="33169" y="13710"/>
                </a:lnTo>
                <a:lnTo>
                  <a:pt x="39258" y="11958"/>
                </a:lnTo>
                <a:lnTo>
                  <a:pt x="46174" y="10791"/>
                </a:lnTo>
                <a:lnTo>
                  <a:pt x="53643" y="10013"/>
                </a:lnTo>
                <a:lnTo>
                  <a:pt x="60526" y="8541"/>
                </a:lnTo>
                <a:lnTo>
                  <a:pt x="67021" y="6608"/>
                </a:lnTo>
                <a:lnTo>
                  <a:pt x="73255" y="4366"/>
                </a:lnTo>
                <a:lnTo>
                  <a:pt x="79317" y="2872"/>
                </a:lnTo>
                <a:lnTo>
                  <a:pt x="85263" y="1876"/>
                </a:lnTo>
                <a:lnTo>
                  <a:pt x="91132" y="1212"/>
                </a:lnTo>
                <a:lnTo>
                  <a:pt x="97902" y="769"/>
                </a:lnTo>
                <a:lnTo>
                  <a:pt x="105273" y="474"/>
                </a:lnTo>
                <a:lnTo>
                  <a:pt x="128532" y="0"/>
                </a:lnTo>
                <a:lnTo>
                  <a:pt x="133313" y="914"/>
                </a:lnTo>
                <a:lnTo>
                  <a:pt x="138405" y="2475"/>
                </a:lnTo>
                <a:lnTo>
                  <a:pt x="151164" y="7275"/>
                </a:lnTo>
                <a:lnTo>
                  <a:pt x="152210" y="8621"/>
                </a:lnTo>
                <a:lnTo>
                  <a:pt x="152908" y="10471"/>
                </a:lnTo>
                <a:lnTo>
                  <a:pt x="153684" y="15067"/>
                </a:lnTo>
                <a:lnTo>
                  <a:pt x="154029" y="20284"/>
                </a:lnTo>
                <a:lnTo>
                  <a:pt x="154182" y="25778"/>
                </a:lnTo>
                <a:lnTo>
                  <a:pt x="154223" y="28577"/>
                </a:lnTo>
                <a:lnTo>
                  <a:pt x="153298" y="31395"/>
                </a:lnTo>
                <a:lnTo>
                  <a:pt x="149730" y="37066"/>
                </a:lnTo>
                <a:lnTo>
                  <a:pt x="144969" y="42762"/>
                </a:lnTo>
                <a:lnTo>
                  <a:pt x="139678" y="48468"/>
                </a:lnTo>
                <a:lnTo>
                  <a:pt x="128520" y="59892"/>
                </a:lnTo>
                <a:lnTo>
                  <a:pt x="117144" y="71321"/>
                </a:lnTo>
                <a:lnTo>
                  <a:pt x="114290" y="73226"/>
                </a:lnTo>
                <a:lnTo>
                  <a:pt x="108580" y="75343"/>
                </a:lnTo>
                <a:lnTo>
                  <a:pt x="106677" y="76860"/>
                </a:lnTo>
                <a:lnTo>
                  <a:pt x="105408" y="78824"/>
                </a:lnTo>
                <a:lnTo>
                  <a:pt x="103371" y="84268"/>
                </a:lnTo>
                <a:lnTo>
                  <a:pt x="103018" y="89762"/>
                </a:lnTo>
                <a:lnTo>
                  <a:pt x="104873" y="91235"/>
                </a:lnTo>
                <a:lnTo>
                  <a:pt x="108015" y="92217"/>
                </a:lnTo>
                <a:lnTo>
                  <a:pt x="112016" y="92872"/>
                </a:lnTo>
                <a:lnTo>
                  <a:pt x="115634" y="93308"/>
                </a:lnTo>
                <a:lnTo>
                  <a:pt x="122195" y="93793"/>
                </a:lnTo>
                <a:lnTo>
                  <a:pt x="126231" y="94875"/>
                </a:lnTo>
                <a:lnTo>
                  <a:pt x="130826" y="96549"/>
                </a:lnTo>
                <a:lnTo>
                  <a:pt x="135795" y="98617"/>
                </a:lnTo>
                <a:lnTo>
                  <a:pt x="141013" y="99996"/>
                </a:lnTo>
                <a:lnTo>
                  <a:pt x="146395" y="100915"/>
                </a:lnTo>
                <a:lnTo>
                  <a:pt x="151889" y="101528"/>
                </a:lnTo>
                <a:lnTo>
                  <a:pt x="157457" y="102889"/>
                </a:lnTo>
                <a:lnTo>
                  <a:pt x="163074" y="104749"/>
                </a:lnTo>
                <a:lnTo>
                  <a:pt x="168723" y="106941"/>
                </a:lnTo>
                <a:lnTo>
                  <a:pt x="174395" y="108403"/>
                </a:lnTo>
                <a:lnTo>
                  <a:pt x="180080" y="109377"/>
                </a:lnTo>
                <a:lnTo>
                  <a:pt x="185776" y="110027"/>
                </a:lnTo>
                <a:lnTo>
                  <a:pt x="190525" y="111412"/>
                </a:lnTo>
                <a:lnTo>
                  <a:pt x="194645" y="113289"/>
                </a:lnTo>
                <a:lnTo>
                  <a:pt x="198343" y="115492"/>
                </a:lnTo>
                <a:lnTo>
                  <a:pt x="204992" y="120480"/>
                </a:lnTo>
                <a:lnTo>
                  <a:pt x="211122" y="125872"/>
                </a:lnTo>
                <a:lnTo>
                  <a:pt x="217022" y="131443"/>
                </a:lnTo>
                <a:lnTo>
                  <a:pt x="218024" y="134263"/>
                </a:lnTo>
                <a:lnTo>
                  <a:pt x="217739" y="137095"/>
                </a:lnTo>
                <a:lnTo>
                  <a:pt x="215835" y="142781"/>
                </a:lnTo>
                <a:lnTo>
                  <a:pt x="214989" y="148484"/>
                </a:lnTo>
                <a:lnTo>
                  <a:pt x="213811" y="151338"/>
                </a:lnTo>
                <a:lnTo>
                  <a:pt x="209962" y="157049"/>
                </a:lnTo>
                <a:lnTo>
                  <a:pt x="205076" y="162762"/>
                </a:lnTo>
                <a:lnTo>
                  <a:pt x="199730" y="168477"/>
                </a:lnTo>
                <a:lnTo>
                  <a:pt x="194179" y="174191"/>
                </a:lnTo>
                <a:lnTo>
                  <a:pt x="190412" y="177049"/>
                </a:lnTo>
                <a:lnTo>
                  <a:pt x="185996" y="179906"/>
                </a:lnTo>
                <a:lnTo>
                  <a:pt x="181147" y="182764"/>
                </a:lnTo>
                <a:lnTo>
                  <a:pt x="176010" y="184669"/>
                </a:lnTo>
                <a:lnTo>
                  <a:pt x="170680" y="185939"/>
                </a:lnTo>
                <a:lnTo>
                  <a:pt x="165222" y="186785"/>
                </a:lnTo>
                <a:lnTo>
                  <a:pt x="160630" y="187350"/>
                </a:lnTo>
                <a:lnTo>
                  <a:pt x="156617" y="187726"/>
                </a:lnTo>
                <a:lnTo>
                  <a:pt x="152989" y="187977"/>
                </a:lnTo>
                <a:lnTo>
                  <a:pt x="148664" y="188144"/>
                </a:lnTo>
                <a:lnTo>
                  <a:pt x="134430" y="188379"/>
                </a:lnTo>
                <a:lnTo>
                  <a:pt x="108701" y="188475"/>
                </a:lnTo>
                <a:lnTo>
                  <a:pt x="105805" y="187523"/>
                </a:lnTo>
                <a:lnTo>
                  <a:pt x="100046" y="183926"/>
                </a:lnTo>
                <a:lnTo>
                  <a:pt x="94297" y="1799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343"/>
          <p:cNvSpPr/>
          <p:nvPr/>
        </p:nvSpPr>
        <p:spPr>
          <a:xfrm>
            <a:off x="3929071" y="1954530"/>
            <a:ext cx="291340" cy="300038"/>
          </a:xfrm>
          <a:custGeom>
            <a:avLst/>
            <a:gdLst/>
            <a:ahLst/>
            <a:cxnLst/>
            <a:rect l="0" t="0" r="0" b="0"/>
            <a:pathLst>
              <a:path w="291340" h="300038">
                <a:moveTo>
                  <a:pt x="8563" y="0"/>
                </a:moveTo>
                <a:lnTo>
                  <a:pt x="344" y="0"/>
                </a:lnTo>
                <a:lnTo>
                  <a:pt x="0" y="8219"/>
                </a:lnTo>
                <a:lnTo>
                  <a:pt x="7373" y="15922"/>
                </a:lnTo>
                <a:lnTo>
                  <a:pt x="8722" y="16329"/>
                </a:lnTo>
                <a:lnTo>
                  <a:pt x="12761" y="16782"/>
                </a:lnTo>
                <a:lnTo>
                  <a:pt x="15172" y="17856"/>
                </a:lnTo>
                <a:lnTo>
                  <a:pt x="23116" y="22964"/>
                </a:lnTo>
                <a:lnTo>
                  <a:pt x="31502" y="25854"/>
                </a:lnTo>
                <a:lnTo>
                  <a:pt x="40019" y="31367"/>
                </a:lnTo>
                <a:lnTo>
                  <a:pt x="45722" y="32990"/>
                </a:lnTo>
                <a:lnTo>
                  <a:pt x="53971" y="36252"/>
                </a:lnTo>
                <a:lnTo>
                  <a:pt x="58837" y="38455"/>
                </a:lnTo>
                <a:lnTo>
                  <a:pt x="63987" y="39924"/>
                </a:lnTo>
                <a:lnTo>
                  <a:pt x="69325" y="40904"/>
                </a:lnTo>
                <a:lnTo>
                  <a:pt x="74788" y="41556"/>
                </a:lnTo>
                <a:lnTo>
                  <a:pt x="80336" y="42944"/>
                </a:lnTo>
                <a:lnTo>
                  <a:pt x="85939" y="44822"/>
                </a:lnTo>
                <a:lnTo>
                  <a:pt x="91580" y="47026"/>
                </a:lnTo>
                <a:lnTo>
                  <a:pt x="97245" y="48495"/>
                </a:lnTo>
                <a:lnTo>
                  <a:pt x="102927" y="49475"/>
                </a:lnTo>
                <a:lnTo>
                  <a:pt x="108620" y="50128"/>
                </a:lnTo>
                <a:lnTo>
                  <a:pt x="117486" y="53394"/>
                </a:lnTo>
                <a:lnTo>
                  <a:pt x="121183" y="55598"/>
                </a:lnTo>
                <a:lnTo>
                  <a:pt x="125553" y="57068"/>
                </a:lnTo>
                <a:lnTo>
                  <a:pt x="130371" y="58048"/>
                </a:lnTo>
                <a:lnTo>
                  <a:pt x="135489" y="58701"/>
                </a:lnTo>
                <a:lnTo>
                  <a:pt x="140806" y="60089"/>
                </a:lnTo>
                <a:lnTo>
                  <a:pt x="146255" y="61967"/>
                </a:lnTo>
                <a:lnTo>
                  <a:pt x="151793" y="64171"/>
                </a:lnTo>
                <a:lnTo>
                  <a:pt x="157390" y="66593"/>
                </a:lnTo>
                <a:lnTo>
                  <a:pt x="168689" y="71824"/>
                </a:lnTo>
                <a:lnTo>
                  <a:pt x="174368" y="73600"/>
                </a:lnTo>
                <a:lnTo>
                  <a:pt x="180060" y="74784"/>
                </a:lnTo>
                <a:lnTo>
                  <a:pt x="185760" y="75573"/>
                </a:lnTo>
                <a:lnTo>
                  <a:pt x="191464" y="77052"/>
                </a:lnTo>
                <a:lnTo>
                  <a:pt x="197173" y="78990"/>
                </a:lnTo>
                <a:lnTo>
                  <a:pt x="202883" y="81235"/>
                </a:lnTo>
                <a:lnTo>
                  <a:pt x="211768" y="86269"/>
                </a:lnTo>
                <a:lnTo>
                  <a:pt x="218892" y="90729"/>
                </a:lnTo>
                <a:lnTo>
                  <a:pt x="229210" y="94193"/>
                </a:lnTo>
                <a:lnTo>
                  <a:pt x="233766" y="96132"/>
                </a:lnTo>
                <a:lnTo>
                  <a:pt x="238709" y="98378"/>
                </a:lnTo>
                <a:lnTo>
                  <a:pt x="246740" y="100873"/>
                </a:lnTo>
                <a:lnTo>
                  <a:pt x="250216" y="101539"/>
                </a:lnTo>
                <a:lnTo>
                  <a:pt x="256617" y="104818"/>
                </a:lnTo>
                <a:lnTo>
                  <a:pt x="265490" y="111522"/>
                </a:lnTo>
                <a:lnTo>
                  <a:pt x="269756" y="115605"/>
                </a:lnTo>
                <a:lnTo>
                  <a:pt x="272226" y="117075"/>
                </a:lnTo>
                <a:lnTo>
                  <a:pt x="281292" y="119627"/>
                </a:lnTo>
                <a:lnTo>
                  <a:pt x="290124" y="127362"/>
                </a:lnTo>
                <a:lnTo>
                  <a:pt x="290569" y="128723"/>
                </a:lnTo>
                <a:lnTo>
                  <a:pt x="291339" y="135860"/>
                </a:lnTo>
                <a:lnTo>
                  <a:pt x="288864" y="139122"/>
                </a:lnTo>
                <a:lnTo>
                  <a:pt x="282115" y="146314"/>
                </a:lnTo>
                <a:lnTo>
                  <a:pt x="245630" y="182985"/>
                </a:lnTo>
                <a:lnTo>
                  <a:pt x="239974" y="191182"/>
                </a:lnTo>
                <a:lnTo>
                  <a:pt x="234285" y="200222"/>
                </a:lnTo>
                <a:lnTo>
                  <a:pt x="228582" y="207415"/>
                </a:lnTo>
                <a:lnTo>
                  <a:pt x="222872" y="213787"/>
                </a:lnTo>
                <a:lnTo>
                  <a:pt x="217159" y="220746"/>
                </a:lnTo>
                <a:lnTo>
                  <a:pt x="214302" y="225269"/>
                </a:lnTo>
                <a:lnTo>
                  <a:pt x="208588" y="234422"/>
                </a:lnTo>
                <a:lnTo>
                  <a:pt x="202873" y="241665"/>
                </a:lnTo>
                <a:lnTo>
                  <a:pt x="197158" y="248059"/>
                </a:lnTo>
                <a:lnTo>
                  <a:pt x="194301" y="251097"/>
                </a:lnTo>
                <a:lnTo>
                  <a:pt x="192396" y="254076"/>
                </a:lnTo>
                <a:lnTo>
                  <a:pt x="190279" y="259925"/>
                </a:lnTo>
                <a:lnTo>
                  <a:pt x="186799" y="268239"/>
                </a:lnTo>
                <a:lnTo>
                  <a:pt x="181354" y="279998"/>
                </a:lnTo>
                <a:lnTo>
                  <a:pt x="180609" y="284146"/>
                </a:lnTo>
                <a:lnTo>
                  <a:pt x="180190" y="291836"/>
                </a:lnTo>
                <a:lnTo>
                  <a:pt x="180013" y="3000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344"/>
          <p:cNvSpPr/>
          <p:nvPr/>
        </p:nvSpPr>
        <p:spPr>
          <a:xfrm>
            <a:off x="4494847" y="2031682"/>
            <a:ext cx="171451" cy="8574"/>
          </a:xfrm>
          <a:custGeom>
            <a:avLst/>
            <a:gdLst/>
            <a:ahLst/>
            <a:cxnLst/>
            <a:rect l="0" t="0" r="0" b="0"/>
            <a:pathLst>
              <a:path w="171451" h="8574">
                <a:moveTo>
                  <a:pt x="0" y="8573"/>
                </a:moveTo>
                <a:lnTo>
                  <a:pt x="75915" y="8573"/>
                </a:lnTo>
                <a:lnTo>
                  <a:pt x="80138" y="7620"/>
                </a:lnTo>
                <a:lnTo>
                  <a:pt x="83905" y="6032"/>
                </a:lnTo>
                <a:lnTo>
                  <a:pt x="87369" y="4022"/>
                </a:lnTo>
                <a:lnTo>
                  <a:pt x="91583" y="2681"/>
                </a:lnTo>
                <a:lnTo>
                  <a:pt x="96298" y="1788"/>
                </a:lnTo>
                <a:lnTo>
                  <a:pt x="101346" y="1191"/>
                </a:lnTo>
                <a:lnTo>
                  <a:pt x="105664" y="794"/>
                </a:lnTo>
                <a:lnTo>
                  <a:pt x="109495" y="530"/>
                </a:lnTo>
                <a:lnTo>
                  <a:pt x="113002" y="353"/>
                </a:lnTo>
                <a:lnTo>
                  <a:pt x="119438" y="157"/>
                </a:lnTo>
                <a:lnTo>
                  <a:pt x="134226" y="21"/>
                </a:lnTo>
                <a:lnTo>
                  <a:pt x="161183" y="0"/>
                </a:lnTo>
                <a:lnTo>
                  <a:pt x="161748" y="953"/>
                </a:lnTo>
                <a:lnTo>
                  <a:pt x="162124" y="2540"/>
                </a:lnTo>
                <a:lnTo>
                  <a:pt x="162729" y="7381"/>
                </a:lnTo>
                <a:lnTo>
                  <a:pt x="163731" y="7778"/>
                </a:lnTo>
                <a:lnTo>
                  <a:pt x="165351" y="8043"/>
                </a:lnTo>
                <a:lnTo>
                  <a:pt x="171450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345"/>
          <p:cNvSpPr/>
          <p:nvPr/>
        </p:nvSpPr>
        <p:spPr>
          <a:xfrm>
            <a:off x="4777740" y="1945967"/>
            <a:ext cx="248591" cy="317173"/>
          </a:xfrm>
          <a:custGeom>
            <a:avLst/>
            <a:gdLst/>
            <a:ahLst/>
            <a:cxnLst/>
            <a:rect l="0" t="0" r="0" b="0"/>
            <a:pathLst>
              <a:path w="248591" h="317173">
                <a:moveTo>
                  <a:pt x="0" y="8563"/>
                </a:moveTo>
                <a:lnTo>
                  <a:pt x="7381" y="15944"/>
                </a:lnTo>
                <a:lnTo>
                  <a:pt x="8043" y="19145"/>
                </a:lnTo>
                <a:lnTo>
                  <a:pt x="8467" y="28962"/>
                </a:lnTo>
                <a:lnTo>
                  <a:pt x="8563" y="38364"/>
                </a:lnTo>
                <a:lnTo>
                  <a:pt x="8572" y="71437"/>
                </a:lnTo>
                <a:lnTo>
                  <a:pt x="9525" y="74291"/>
                </a:lnTo>
                <a:lnTo>
                  <a:pt x="14464" y="82859"/>
                </a:lnTo>
                <a:lnTo>
                  <a:pt x="16791" y="92595"/>
                </a:lnTo>
                <a:lnTo>
                  <a:pt x="23919" y="100797"/>
                </a:lnTo>
                <a:lnTo>
                  <a:pt x="34499" y="111589"/>
                </a:lnTo>
                <a:lnTo>
                  <a:pt x="46923" y="124064"/>
                </a:lnTo>
                <a:lnTo>
                  <a:pt x="49380" y="125568"/>
                </a:lnTo>
                <a:lnTo>
                  <a:pt x="54649" y="127240"/>
                </a:lnTo>
                <a:lnTo>
                  <a:pt x="60165" y="127983"/>
                </a:lnTo>
                <a:lnTo>
                  <a:pt x="66918" y="128460"/>
                </a:lnTo>
                <a:lnTo>
                  <a:pt x="72638" y="128543"/>
                </a:lnTo>
                <a:lnTo>
                  <a:pt x="80366" y="128567"/>
                </a:lnTo>
                <a:lnTo>
                  <a:pt x="83104" y="127618"/>
                </a:lnTo>
                <a:lnTo>
                  <a:pt x="90557" y="122684"/>
                </a:lnTo>
                <a:lnTo>
                  <a:pt x="95094" y="119846"/>
                </a:lnTo>
                <a:lnTo>
                  <a:pt x="102907" y="115807"/>
                </a:lnTo>
                <a:lnTo>
                  <a:pt x="105751" y="113396"/>
                </a:lnTo>
                <a:lnTo>
                  <a:pt x="107649" y="110837"/>
                </a:lnTo>
                <a:lnTo>
                  <a:pt x="110708" y="105453"/>
                </a:lnTo>
                <a:lnTo>
                  <a:pt x="117787" y="97067"/>
                </a:lnTo>
                <a:lnTo>
                  <a:pt x="123152" y="91395"/>
                </a:lnTo>
                <a:lnTo>
                  <a:pt x="140041" y="74282"/>
                </a:lnTo>
                <a:lnTo>
                  <a:pt x="141939" y="71425"/>
                </a:lnTo>
                <a:lnTo>
                  <a:pt x="145561" y="62854"/>
                </a:lnTo>
                <a:lnTo>
                  <a:pt x="152965" y="53118"/>
                </a:lnTo>
                <a:lnTo>
                  <a:pt x="153709" y="49638"/>
                </a:lnTo>
                <a:lnTo>
                  <a:pt x="154128" y="42323"/>
                </a:lnTo>
                <a:lnTo>
                  <a:pt x="154252" y="34123"/>
                </a:lnTo>
                <a:lnTo>
                  <a:pt x="154270" y="31318"/>
                </a:lnTo>
                <a:lnTo>
                  <a:pt x="153329" y="28495"/>
                </a:lnTo>
                <a:lnTo>
                  <a:pt x="148406" y="19972"/>
                </a:lnTo>
                <a:lnTo>
                  <a:pt x="146084" y="10253"/>
                </a:lnTo>
                <a:lnTo>
                  <a:pt x="145742" y="387"/>
                </a:lnTo>
                <a:lnTo>
                  <a:pt x="145733" y="0"/>
                </a:lnTo>
                <a:lnTo>
                  <a:pt x="145732" y="12761"/>
                </a:lnTo>
                <a:lnTo>
                  <a:pt x="146685" y="15171"/>
                </a:lnTo>
                <a:lnTo>
                  <a:pt x="151623" y="23115"/>
                </a:lnTo>
                <a:lnTo>
                  <a:pt x="153113" y="28683"/>
                </a:lnTo>
                <a:lnTo>
                  <a:pt x="153951" y="37172"/>
                </a:lnTo>
                <a:lnTo>
                  <a:pt x="155022" y="40018"/>
                </a:lnTo>
                <a:lnTo>
                  <a:pt x="158751" y="45720"/>
                </a:lnTo>
                <a:lnTo>
                  <a:pt x="161079" y="47622"/>
                </a:lnTo>
                <a:lnTo>
                  <a:pt x="163583" y="48890"/>
                </a:lnTo>
                <a:lnTo>
                  <a:pt x="166205" y="49735"/>
                </a:lnTo>
                <a:lnTo>
                  <a:pt x="171659" y="53214"/>
                </a:lnTo>
                <a:lnTo>
                  <a:pt x="177258" y="57935"/>
                </a:lnTo>
                <a:lnTo>
                  <a:pt x="182921" y="63208"/>
                </a:lnTo>
                <a:lnTo>
                  <a:pt x="184812" y="66901"/>
                </a:lnTo>
                <a:lnTo>
                  <a:pt x="186913" y="76083"/>
                </a:lnTo>
                <a:lnTo>
                  <a:pt x="190388" y="83974"/>
                </a:lnTo>
                <a:lnTo>
                  <a:pt x="192647" y="87412"/>
                </a:lnTo>
                <a:lnTo>
                  <a:pt x="200238" y="93772"/>
                </a:lnTo>
                <a:lnTo>
                  <a:pt x="204929" y="96801"/>
                </a:lnTo>
                <a:lnTo>
                  <a:pt x="212682" y="105247"/>
                </a:lnTo>
                <a:lnTo>
                  <a:pt x="218350" y="114399"/>
                </a:lnTo>
                <a:lnTo>
                  <a:pt x="220870" y="121641"/>
                </a:lnTo>
                <a:lnTo>
                  <a:pt x="224529" y="128035"/>
                </a:lnTo>
                <a:lnTo>
                  <a:pt x="229331" y="135004"/>
                </a:lnTo>
                <a:lnTo>
                  <a:pt x="234639" y="144451"/>
                </a:lnTo>
                <a:lnTo>
                  <a:pt x="242984" y="160480"/>
                </a:lnTo>
                <a:lnTo>
                  <a:pt x="246105" y="169109"/>
                </a:lnTo>
                <a:lnTo>
                  <a:pt x="247492" y="177072"/>
                </a:lnTo>
                <a:lnTo>
                  <a:pt x="248109" y="186960"/>
                </a:lnTo>
                <a:lnTo>
                  <a:pt x="248383" y="195166"/>
                </a:lnTo>
                <a:lnTo>
                  <a:pt x="248559" y="208194"/>
                </a:lnTo>
                <a:lnTo>
                  <a:pt x="248590" y="221594"/>
                </a:lnTo>
                <a:lnTo>
                  <a:pt x="247641" y="225831"/>
                </a:lnTo>
                <a:lnTo>
                  <a:pt x="244047" y="233079"/>
                </a:lnTo>
                <a:lnTo>
                  <a:pt x="239275" y="242015"/>
                </a:lnTo>
                <a:lnTo>
                  <a:pt x="233980" y="251384"/>
                </a:lnTo>
                <a:lnTo>
                  <a:pt x="228450" y="258723"/>
                </a:lnTo>
                <a:lnTo>
                  <a:pt x="222819" y="265160"/>
                </a:lnTo>
                <a:lnTo>
                  <a:pt x="219983" y="268210"/>
                </a:lnTo>
                <a:lnTo>
                  <a:pt x="216188" y="271196"/>
                </a:lnTo>
                <a:lnTo>
                  <a:pt x="211752" y="274139"/>
                </a:lnTo>
                <a:lnTo>
                  <a:pt x="206891" y="277054"/>
                </a:lnTo>
                <a:lnTo>
                  <a:pt x="202697" y="279949"/>
                </a:lnTo>
                <a:lnTo>
                  <a:pt x="195497" y="285706"/>
                </a:lnTo>
                <a:lnTo>
                  <a:pt x="191291" y="288575"/>
                </a:lnTo>
                <a:lnTo>
                  <a:pt x="186583" y="291440"/>
                </a:lnTo>
                <a:lnTo>
                  <a:pt x="181538" y="294302"/>
                </a:lnTo>
                <a:lnTo>
                  <a:pt x="177223" y="297163"/>
                </a:lnTo>
                <a:lnTo>
                  <a:pt x="169888" y="302882"/>
                </a:lnTo>
                <a:lnTo>
                  <a:pt x="165646" y="304788"/>
                </a:lnTo>
                <a:lnTo>
                  <a:pt x="160913" y="306059"/>
                </a:lnTo>
                <a:lnTo>
                  <a:pt x="155853" y="306906"/>
                </a:lnTo>
                <a:lnTo>
                  <a:pt x="151527" y="308423"/>
                </a:lnTo>
                <a:lnTo>
                  <a:pt x="144180" y="312649"/>
                </a:lnTo>
                <a:lnTo>
                  <a:pt x="139935" y="314157"/>
                </a:lnTo>
                <a:lnTo>
                  <a:pt x="135200" y="315162"/>
                </a:lnTo>
                <a:lnTo>
                  <a:pt x="130138" y="315832"/>
                </a:lnTo>
                <a:lnTo>
                  <a:pt x="125811" y="316279"/>
                </a:lnTo>
                <a:lnTo>
                  <a:pt x="118463" y="316775"/>
                </a:lnTo>
                <a:lnTo>
                  <a:pt x="112023" y="316996"/>
                </a:lnTo>
                <a:lnTo>
                  <a:pt x="100127" y="317138"/>
                </a:lnTo>
                <a:lnTo>
                  <a:pt x="56901" y="317172"/>
                </a:lnTo>
                <a:lnTo>
                  <a:pt x="55079" y="316220"/>
                </a:lnTo>
                <a:lnTo>
                  <a:pt x="53864" y="314633"/>
                </a:lnTo>
                <a:lnTo>
                  <a:pt x="53055" y="312622"/>
                </a:lnTo>
                <a:lnTo>
                  <a:pt x="51562" y="311281"/>
                </a:lnTo>
                <a:lnTo>
                  <a:pt x="49615" y="310387"/>
                </a:lnTo>
                <a:lnTo>
                  <a:pt x="44196" y="308953"/>
                </a:lnTo>
                <a:lnTo>
                  <a:pt x="37234" y="308670"/>
                </a:lnTo>
                <a:lnTo>
                  <a:pt x="34293" y="308600"/>
                </a:lnTo>
                <a:lnTo>
                  <a:pt x="34289" y="3086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346"/>
          <p:cNvSpPr/>
          <p:nvPr/>
        </p:nvSpPr>
        <p:spPr>
          <a:xfrm>
            <a:off x="5146357" y="1988820"/>
            <a:ext cx="171451" cy="16793"/>
          </a:xfrm>
          <a:custGeom>
            <a:avLst/>
            <a:gdLst/>
            <a:ahLst/>
            <a:cxnLst/>
            <a:rect l="0" t="0" r="0" b="0"/>
            <a:pathLst>
              <a:path w="171451" h="16793">
                <a:moveTo>
                  <a:pt x="0" y="8572"/>
                </a:moveTo>
                <a:lnTo>
                  <a:pt x="7381" y="15953"/>
                </a:lnTo>
                <a:lnTo>
                  <a:pt x="8731" y="16350"/>
                </a:lnTo>
                <a:lnTo>
                  <a:pt x="12770" y="16792"/>
                </a:lnTo>
                <a:lnTo>
                  <a:pt x="14229" y="15957"/>
                </a:lnTo>
                <a:lnTo>
                  <a:pt x="15201" y="14448"/>
                </a:lnTo>
                <a:lnTo>
                  <a:pt x="15849" y="12489"/>
                </a:lnTo>
                <a:lnTo>
                  <a:pt x="18186" y="11183"/>
                </a:lnTo>
                <a:lnTo>
                  <a:pt x="21649" y="10313"/>
                </a:lnTo>
                <a:lnTo>
                  <a:pt x="25862" y="9733"/>
                </a:lnTo>
                <a:lnTo>
                  <a:pt x="29624" y="9346"/>
                </a:lnTo>
                <a:lnTo>
                  <a:pt x="33084" y="9088"/>
                </a:lnTo>
                <a:lnTo>
                  <a:pt x="36344" y="8916"/>
                </a:lnTo>
                <a:lnTo>
                  <a:pt x="45045" y="8725"/>
                </a:lnTo>
                <a:lnTo>
                  <a:pt x="112746" y="8572"/>
                </a:lnTo>
                <a:lnTo>
                  <a:pt x="116121" y="7620"/>
                </a:lnTo>
                <a:lnTo>
                  <a:pt x="119324" y="6032"/>
                </a:lnTo>
                <a:lnTo>
                  <a:pt x="122412" y="4021"/>
                </a:lnTo>
                <a:lnTo>
                  <a:pt x="126376" y="2681"/>
                </a:lnTo>
                <a:lnTo>
                  <a:pt x="130923" y="1787"/>
                </a:lnTo>
                <a:lnTo>
                  <a:pt x="142807" y="353"/>
                </a:lnTo>
                <a:lnTo>
                  <a:pt x="146973" y="157"/>
                </a:lnTo>
                <a:lnTo>
                  <a:pt x="154672" y="46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347"/>
          <p:cNvSpPr/>
          <p:nvPr/>
        </p:nvSpPr>
        <p:spPr>
          <a:xfrm>
            <a:off x="5394959" y="1825945"/>
            <a:ext cx="248525" cy="270585"/>
          </a:xfrm>
          <a:custGeom>
            <a:avLst/>
            <a:gdLst/>
            <a:ahLst/>
            <a:cxnLst/>
            <a:rect l="0" t="0" r="0" b="0"/>
            <a:pathLst>
              <a:path w="248525" h="270585">
                <a:moveTo>
                  <a:pt x="0" y="17142"/>
                </a:moveTo>
                <a:lnTo>
                  <a:pt x="8220" y="17142"/>
                </a:lnTo>
                <a:lnTo>
                  <a:pt x="13496" y="14602"/>
                </a:lnTo>
                <a:lnTo>
                  <a:pt x="21239" y="11251"/>
                </a:lnTo>
                <a:lnTo>
                  <a:pt x="27855" y="9761"/>
                </a:lnTo>
                <a:lnTo>
                  <a:pt x="33970" y="6559"/>
                </a:lnTo>
                <a:lnTo>
                  <a:pt x="36935" y="4372"/>
                </a:lnTo>
                <a:lnTo>
                  <a:pt x="40816" y="2914"/>
                </a:lnTo>
                <a:lnTo>
                  <a:pt x="45308" y="1941"/>
                </a:lnTo>
                <a:lnTo>
                  <a:pt x="50208" y="1293"/>
                </a:lnTo>
                <a:lnTo>
                  <a:pt x="55380" y="861"/>
                </a:lnTo>
                <a:lnTo>
                  <a:pt x="60733" y="573"/>
                </a:lnTo>
                <a:lnTo>
                  <a:pt x="71760" y="253"/>
                </a:lnTo>
                <a:lnTo>
                  <a:pt x="111462" y="12"/>
                </a:lnTo>
                <a:lnTo>
                  <a:pt x="129756" y="0"/>
                </a:lnTo>
                <a:lnTo>
                  <a:pt x="134129" y="952"/>
                </a:lnTo>
                <a:lnTo>
                  <a:pt x="138950" y="2538"/>
                </a:lnTo>
                <a:lnTo>
                  <a:pt x="144068" y="4549"/>
                </a:lnTo>
                <a:lnTo>
                  <a:pt x="148434" y="6842"/>
                </a:lnTo>
                <a:lnTo>
                  <a:pt x="155823" y="11929"/>
                </a:lnTo>
                <a:lnTo>
                  <a:pt x="162283" y="17365"/>
                </a:lnTo>
                <a:lnTo>
                  <a:pt x="169640" y="24065"/>
                </a:lnTo>
                <a:lnTo>
                  <a:pt x="170243" y="25567"/>
                </a:lnTo>
                <a:lnTo>
                  <a:pt x="170914" y="29777"/>
                </a:lnTo>
                <a:lnTo>
                  <a:pt x="170140" y="32233"/>
                </a:lnTo>
                <a:lnTo>
                  <a:pt x="166741" y="37501"/>
                </a:lnTo>
                <a:lnTo>
                  <a:pt x="162055" y="45558"/>
                </a:lnTo>
                <a:lnTo>
                  <a:pt x="159472" y="50374"/>
                </a:lnTo>
                <a:lnTo>
                  <a:pt x="154061" y="58264"/>
                </a:lnTo>
                <a:lnTo>
                  <a:pt x="151285" y="61702"/>
                </a:lnTo>
                <a:lnTo>
                  <a:pt x="147530" y="64946"/>
                </a:lnTo>
                <a:lnTo>
                  <a:pt x="143121" y="68061"/>
                </a:lnTo>
                <a:lnTo>
                  <a:pt x="138276" y="71091"/>
                </a:lnTo>
                <a:lnTo>
                  <a:pt x="134095" y="74063"/>
                </a:lnTo>
                <a:lnTo>
                  <a:pt x="126908" y="79905"/>
                </a:lnTo>
                <a:lnTo>
                  <a:pt x="122705" y="82797"/>
                </a:lnTo>
                <a:lnTo>
                  <a:pt x="117999" y="85677"/>
                </a:lnTo>
                <a:lnTo>
                  <a:pt x="112956" y="88549"/>
                </a:lnTo>
                <a:lnTo>
                  <a:pt x="108642" y="91417"/>
                </a:lnTo>
                <a:lnTo>
                  <a:pt x="101308" y="97143"/>
                </a:lnTo>
                <a:lnTo>
                  <a:pt x="94730" y="102689"/>
                </a:lnTo>
                <a:lnTo>
                  <a:pt x="90363" y="106915"/>
                </a:lnTo>
                <a:lnTo>
                  <a:pt x="87864" y="108423"/>
                </a:lnTo>
                <a:lnTo>
                  <a:pt x="80750" y="110546"/>
                </a:lnTo>
                <a:lnTo>
                  <a:pt x="77194" y="111429"/>
                </a:lnTo>
                <a:lnTo>
                  <a:pt x="81716" y="111436"/>
                </a:lnTo>
                <a:lnTo>
                  <a:pt x="84005" y="110485"/>
                </a:lnTo>
                <a:lnTo>
                  <a:pt x="89088" y="106888"/>
                </a:lnTo>
                <a:lnTo>
                  <a:pt x="92730" y="105547"/>
                </a:lnTo>
                <a:lnTo>
                  <a:pt x="97063" y="104654"/>
                </a:lnTo>
                <a:lnTo>
                  <a:pt x="101856" y="104058"/>
                </a:lnTo>
                <a:lnTo>
                  <a:pt x="106004" y="103661"/>
                </a:lnTo>
                <a:lnTo>
                  <a:pt x="113154" y="103220"/>
                </a:lnTo>
                <a:lnTo>
                  <a:pt x="122046" y="103024"/>
                </a:lnTo>
                <a:lnTo>
                  <a:pt x="181752" y="102870"/>
                </a:lnTo>
                <a:lnTo>
                  <a:pt x="187843" y="103821"/>
                </a:lnTo>
                <a:lnTo>
                  <a:pt x="192856" y="105408"/>
                </a:lnTo>
                <a:lnTo>
                  <a:pt x="201919" y="109712"/>
                </a:lnTo>
                <a:lnTo>
                  <a:pt x="212297" y="114799"/>
                </a:lnTo>
                <a:lnTo>
                  <a:pt x="216779" y="117489"/>
                </a:lnTo>
                <a:lnTo>
                  <a:pt x="224299" y="123018"/>
                </a:lnTo>
                <a:lnTo>
                  <a:pt x="228590" y="125826"/>
                </a:lnTo>
                <a:lnTo>
                  <a:pt x="233356" y="128651"/>
                </a:lnTo>
                <a:lnTo>
                  <a:pt x="238439" y="131486"/>
                </a:lnTo>
                <a:lnTo>
                  <a:pt x="241827" y="134329"/>
                </a:lnTo>
                <a:lnTo>
                  <a:pt x="244085" y="137177"/>
                </a:lnTo>
                <a:lnTo>
                  <a:pt x="245591" y="140028"/>
                </a:lnTo>
                <a:lnTo>
                  <a:pt x="247265" y="148275"/>
                </a:lnTo>
                <a:lnTo>
                  <a:pt x="247711" y="153142"/>
                </a:lnTo>
                <a:lnTo>
                  <a:pt x="248207" y="161089"/>
                </a:lnTo>
                <a:lnTo>
                  <a:pt x="248427" y="168748"/>
                </a:lnTo>
                <a:lnTo>
                  <a:pt x="248524" y="178502"/>
                </a:lnTo>
                <a:lnTo>
                  <a:pt x="246646" y="182818"/>
                </a:lnTo>
                <a:lnTo>
                  <a:pt x="243489" y="186648"/>
                </a:lnTo>
                <a:lnTo>
                  <a:pt x="239478" y="190153"/>
                </a:lnTo>
                <a:lnTo>
                  <a:pt x="234900" y="194395"/>
                </a:lnTo>
                <a:lnTo>
                  <a:pt x="219354" y="209467"/>
                </a:lnTo>
                <a:lnTo>
                  <a:pt x="208298" y="220412"/>
                </a:lnTo>
                <a:lnTo>
                  <a:pt x="202683" y="225046"/>
                </a:lnTo>
                <a:lnTo>
                  <a:pt x="197035" y="229087"/>
                </a:lnTo>
                <a:lnTo>
                  <a:pt x="191364" y="232734"/>
                </a:lnTo>
                <a:lnTo>
                  <a:pt x="184726" y="236117"/>
                </a:lnTo>
                <a:lnTo>
                  <a:pt x="177443" y="239326"/>
                </a:lnTo>
                <a:lnTo>
                  <a:pt x="169731" y="242417"/>
                </a:lnTo>
                <a:lnTo>
                  <a:pt x="162684" y="245430"/>
                </a:lnTo>
                <a:lnTo>
                  <a:pt x="149775" y="251318"/>
                </a:lnTo>
                <a:lnTo>
                  <a:pt x="131797" y="259988"/>
                </a:lnTo>
                <a:lnTo>
                  <a:pt x="126917" y="261907"/>
                </a:lnTo>
                <a:lnTo>
                  <a:pt x="122712" y="263186"/>
                </a:lnTo>
                <a:lnTo>
                  <a:pt x="118955" y="264039"/>
                </a:lnTo>
                <a:lnTo>
                  <a:pt x="114546" y="264608"/>
                </a:lnTo>
                <a:lnTo>
                  <a:pt x="109702" y="264987"/>
                </a:lnTo>
                <a:lnTo>
                  <a:pt x="104567" y="265239"/>
                </a:lnTo>
                <a:lnTo>
                  <a:pt x="99239" y="266360"/>
                </a:lnTo>
                <a:lnTo>
                  <a:pt x="93782" y="268060"/>
                </a:lnTo>
                <a:lnTo>
                  <a:pt x="88239" y="270146"/>
                </a:lnTo>
                <a:lnTo>
                  <a:pt x="83591" y="270584"/>
                </a:lnTo>
                <a:lnTo>
                  <a:pt x="79540" y="269923"/>
                </a:lnTo>
                <a:lnTo>
                  <a:pt x="72499" y="267602"/>
                </a:lnTo>
                <a:lnTo>
                  <a:pt x="66195" y="266570"/>
                </a:lnTo>
                <a:lnTo>
                  <a:pt x="60218" y="266111"/>
                </a:lnTo>
                <a:lnTo>
                  <a:pt x="54387" y="265908"/>
                </a:lnTo>
                <a:lnTo>
                  <a:pt x="48619" y="265817"/>
                </a:lnTo>
                <a:lnTo>
                  <a:pt x="46701" y="264840"/>
                </a:lnTo>
                <a:lnTo>
                  <a:pt x="45422" y="263237"/>
                </a:lnTo>
                <a:lnTo>
                  <a:pt x="43012" y="257527"/>
                </a:lnTo>
                <a:lnTo>
                  <a:pt x="42869" y="249143"/>
                </a:lnTo>
                <a:lnTo>
                  <a:pt x="42863" y="2486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348"/>
          <p:cNvSpPr/>
          <p:nvPr/>
        </p:nvSpPr>
        <p:spPr>
          <a:xfrm>
            <a:off x="5746432" y="1903095"/>
            <a:ext cx="274321" cy="222886"/>
          </a:xfrm>
          <a:custGeom>
            <a:avLst/>
            <a:gdLst/>
            <a:ahLst/>
            <a:cxnLst/>
            <a:rect l="0" t="0" r="0" b="0"/>
            <a:pathLst>
              <a:path w="274321" h="222886">
                <a:moveTo>
                  <a:pt x="0" y="17144"/>
                </a:moveTo>
                <a:lnTo>
                  <a:pt x="4551" y="12594"/>
                </a:lnTo>
                <a:lnTo>
                  <a:pt x="6844" y="11253"/>
                </a:lnTo>
                <a:lnTo>
                  <a:pt x="11932" y="9764"/>
                </a:lnTo>
                <a:lnTo>
                  <a:pt x="20152" y="8925"/>
                </a:lnTo>
                <a:lnTo>
                  <a:pt x="28619" y="8677"/>
                </a:lnTo>
                <a:lnTo>
                  <a:pt x="45724" y="8581"/>
                </a:lnTo>
                <a:lnTo>
                  <a:pt x="53977" y="6036"/>
                </a:lnTo>
                <a:lnTo>
                  <a:pt x="58845" y="4024"/>
                </a:lnTo>
                <a:lnTo>
                  <a:pt x="66793" y="1788"/>
                </a:lnTo>
                <a:lnTo>
                  <a:pt x="74453" y="794"/>
                </a:lnTo>
                <a:lnTo>
                  <a:pt x="79163" y="530"/>
                </a:lnTo>
                <a:lnTo>
                  <a:pt x="89476" y="235"/>
                </a:lnTo>
                <a:lnTo>
                  <a:pt x="138688" y="2"/>
                </a:lnTo>
                <a:lnTo>
                  <a:pt x="174297" y="0"/>
                </a:lnTo>
                <a:lnTo>
                  <a:pt x="176206" y="952"/>
                </a:lnTo>
                <a:lnTo>
                  <a:pt x="177478" y="2540"/>
                </a:lnTo>
                <a:lnTo>
                  <a:pt x="178326" y="4550"/>
                </a:lnTo>
                <a:lnTo>
                  <a:pt x="179269" y="9325"/>
                </a:lnTo>
                <a:lnTo>
                  <a:pt x="179874" y="15600"/>
                </a:lnTo>
                <a:lnTo>
                  <a:pt x="179979" y="21238"/>
                </a:lnTo>
                <a:lnTo>
                  <a:pt x="180009" y="28941"/>
                </a:lnTo>
                <a:lnTo>
                  <a:pt x="179061" y="31676"/>
                </a:lnTo>
                <a:lnTo>
                  <a:pt x="175468" y="37256"/>
                </a:lnTo>
                <a:lnTo>
                  <a:pt x="174128" y="41029"/>
                </a:lnTo>
                <a:lnTo>
                  <a:pt x="173236" y="45450"/>
                </a:lnTo>
                <a:lnTo>
                  <a:pt x="172641" y="50303"/>
                </a:lnTo>
                <a:lnTo>
                  <a:pt x="170339" y="54490"/>
                </a:lnTo>
                <a:lnTo>
                  <a:pt x="166900" y="58234"/>
                </a:lnTo>
                <a:lnTo>
                  <a:pt x="162701" y="61682"/>
                </a:lnTo>
                <a:lnTo>
                  <a:pt x="159902" y="64934"/>
                </a:lnTo>
                <a:lnTo>
                  <a:pt x="158037" y="68054"/>
                </a:lnTo>
                <a:lnTo>
                  <a:pt x="156793" y="71087"/>
                </a:lnTo>
                <a:lnTo>
                  <a:pt x="152871" y="76996"/>
                </a:lnTo>
                <a:lnTo>
                  <a:pt x="147953" y="83750"/>
                </a:lnTo>
                <a:lnTo>
                  <a:pt x="145307" y="88218"/>
                </a:lnTo>
                <a:lnTo>
                  <a:pt x="142592" y="93102"/>
                </a:lnTo>
                <a:lnTo>
                  <a:pt x="139828" y="97310"/>
                </a:lnTo>
                <a:lnTo>
                  <a:pt x="137034" y="101069"/>
                </a:lnTo>
                <a:lnTo>
                  <a:pt x="131389" y="107784"/>
                </a:lnTo>
                <a:lnTo>
                  <a:pt x="125705" y="113944"/>
                </a:lnTo>
                <a:lnTo>
                  <a:pt x="122856" y="117872"/>
                </a:lnTo>
                <a:lnTo>
                  <a:pt x="120004" y="122396"/>
                </a:lnTo>
                <a:lnTo>
                  <a:pt x="117150" y="127318"/>
                </a:lnTo>
                <a:lnTo>
                  <a:pt x="114295" y="131551"/>
                </a:lnTo>
                <a:lnTo>
                  <a:pt x="111439" y="135325"/>
                </a:lnTo>
                <a:lnTo>
                  <a:pt x="105726" y="142059"/>
                </a:lnTo>
                <a:lnTo>
                  <a:pt x="100012" y="148227"/>
                </a:lnTo>
                <a:lnTo>
                  <a:pt x="98107" y="151205"/>
                </a:lnTo>
                <a:lnTo>
                  <a:pt x="95991" y="157055"/>
                </a:lnTo>
                <a:lnTo>
                  <a:pt x="92510" y="162829"/>
                </a:lnTo>
                <a:lnTo>
                  <a:pt x="90248" y="165703"/>
                </a:lnTo>
                <a:lnTo>
                  <a:pt x="87736" y="171435"/>
                </a:lnTo>
                <a:lnTo>
                  <a:pt x="86619" y="177158"/>
                </a:lnTo>
                <a:lnTo>
                  <a:pt x="86122" y="182877"/>
                </a:lnTo>
                <a:lnTo>
                  <a:pt x="85902" y="188593"/>
                </a:lnTo>
                <a:lnTo>
                  <a:pt x="85749" y="196991"/>
                </a:lnTo>
                <a:lnTo>
                  <a:pt x="85736" y="201216"/>
                </a:lnTo>
                <a:lnTo>
                  <a:pt x="86685" y="202724"/>
                </a:lnTo>
                <a:lnTo>
                  <a:pt x="88270" y="203729"/>
                </a:lnTo>
                <a:lnTo>
                  <a:pt x="90279" y="204399"/>
                </a:lnTo>
                <a:lnTo>
                  <a:pt x="91619" y="205798"/>
                </a:lnTo>
                <a:lnTo>
                  <a:pt x="92512" y="207684"/>
                </a:lnTo>
                <a:lnTo>
                  <a:pt x="93107" y="209893"/>
                </a:lnTo>
                <a:lnTo>
                  <a:pt x="94457" y="211366"/>
                </a:lnTo>
                <a:lnTo>
                  <a:pt x="96308" y="212348"/>
                </a:lnTo>
                <a:lnTo>
                  <a:pt x="100906" y="213439"/>
                </a:lnTo>
                <a:lnTo>
                  <a:pt x="106125" y="213924"/>
                </a:lnTo>
                <a:lnTo>
                  <a:pt x="114159" y="216680"/>
                </a:lnTo>
                <a:lnTo>
                  <a:pt x="118968" y="218748"/>
                </a:lnTo>
                <a:lnTo>
                  <a:pt x="126852" y="221046"/>
                </a:lnTo>
                <a:lnTo>
                  <a:pt x="134484" y="222067"/>
                </a:lnTo>
                <a:lnTo>
                  <a:pt x="139186" y="222340"/>
                </a:lnTo>
                <a:lnTo>
                  <a:pt x="149490" y="222643"/>
                </a:lnTo>
                <a:lnTo>
                  <a:pt x="194345" y="222875"/>
                </a:lnTo>
                <a:lnTo>
                  <a:pt x="255510" y="222885"/>
                </a:lnTo>
                <a:lnTo>
                  <a:pt x="258922" y="221932"/>
                </a:lnTo>
                <a:lnTo>
                  <a:pt x="261198" y="220344"/>
                </a:lnTo>
                <a:lnTo>
                  <a:pt x="262714" y="218334"/>
                </a:lnTo>
                <a:lnTo>
                  <a:pt x="264677" y="216993"/>
                </a:lnTo>
                <a:lnTo>
                  <a:pt x="272862" y="214665"/>
                </a:lnTo>
                <a:lnTo>
                  <a:pt x="274320" y="2143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349"/>
          <p:cNvSpPr/>
          <p:nvPr/>
        </p:nvSpPr>
        <p:spPr>
          <a:xfrm>
            <a:off x="5772150" y="1980247"/>
            <a:ext cx="222885" cy="33938"/>
          </a:xfrm>
          <a:custGeom>
            <a:avLst/>
            <a:gdLst/>
            <a:ahLst/>
            <a:cxnLst/>
            <a:rect l="0" t="0" r="0" b="0"/>
            <a:pathLst>
              <a:path w="222885" h="33938">
                <a:moveTo>
                  <a:pt x="0" y="25717"/>
                </a:moveTo>
                <a:lnTo>
                  <a:pt x="0" y="33937"/>
                </a:lnTo>
                <a:lnTo>
                  <a:pt x="952" y="33102"/>
                </a:lnTo>
                <a:lnTo>
                  <a:pt x="4550" y="29635"/>
                </a:lnTo>
                <a:lnTo>
                  <a:pt x="6843" y="28329"/>
                </a:lnTo>
                <a:lnTo>
                  <a:pt x="9325" y="27459"/>
                </a:lnTo>
                <a:lnTo>
                  <a:pt x="14621" y="26491"/>
                </a:lnTo>
                <a:lnTo>
                  <a:pt x="20151" y="26061"/>
                </a:lnTo>
                <a:lnTo>
                  <a:pt x="28323" y="25870"/>
                </a:lnTo>
                <a:lnTo>
                  <a:pt x="65875" y="25727"/>
                </a:lnTo>
                <a:lnTo>
                  <a:pt x="71539" y="24771"/>
                </a:lnTo>
                <a:lnTo>
                  <a:pt x="77220" y="23182"/>
                </a:lnTo>
                <a:lnTo>
                  <a:pt x="82912" y="21169"/>
                </a:lnTo>
                <a:lnTo>
                  <a:pt x="89565" y="19828"/>
                </a:lnTo>
                <a:lnTo>
                  <a:pt x="96857" y="18934"/>
                </a:lnTo>
                <a:lnTo>
                  <a:pt x="110675" y="17940"/>
                </a:lnTo>
                <a:lnTo>
                  <a:pt x="119991" y="17498"/>
                </a:lnTo>
                <a:lnTo>
                  <a:pt x="125714" y="16428"/>
                </a:lnTo>
                <a:lnTo>
                  <a:pt x="132387" y="14762"/>
                </a:lnTo>
                <a:lnTo>
                  <a:pt x="139693" y="12699"/>
                </a:lnTo>
                <a:lnTo>
                  <a:pt x="146468" y="11324"/>
                </a:lnTo>
                <a:lnTo>
                  <a:pt x="152890" y="10407"/>
                </a:lnTo>
                <a:lnTo>
                  <a:pt x="159077" y="9795"/>
                </a:lnTo>
                <a:lnTo>
                  <a:pt x="166059" y="9388"/>
                </a:lnTo>
                <a:lnTo>
                  <a:pt x="181436" y="8935"/>
                </a:lnTo>
                <a:lnTo>
                  <a:pt x="187632" y="7862"/>
                </a:lnTo>
                <a:lnTo>
                  <a:pt x="192715" y="6194"/>
                </a:lnTo>
                <a:lnTo>
                  <a:pt x="197057" y="4129"/>
                </a:lnTo>
                <a:lnTo>
                  <a:pt x="201856" y="2753"/>
                </a:lnTo>
                <a:lnTo>
                  <a:pt x="206961" y="1835"/>
                </a:lnTo>
                <a:lnTo>
                  <a:pt x="22288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350"/>
          <p:cNvSpPr/>
          <p:nvPr/>
        </p:nvSpPr>
        <p:spPr>
          <a:xfrm>
            <a:off x="6166484" y="1928812"/>
            <a:ext cx="154307" cy="17041"/>
          </a:xfrm>
          <a:custGeom>
            <a:avLst/>
            <a:gdLst/>
            <a:ahLst/>
            <a:cxnLst/>
            <a:rect l="0" t="0" r="0" b="0"/>
            <a:pathLst>
              <a:path w="154307" h="17041">
                <a:moveTo>
                  <a:pt x="0" y="8573"/>
                </a:moveTo>
                <a:lnTo>
                  <a:pt x="0" y="16792"/>
                </a:lnTo>
                <a:lnTo>
                  <a:pt x="4552" y="17040"/>
                </a:lnTo>
                <a:lnTo>
                  <a:pt x="5892" y="16123"/>
                </a:lnTo>
                <a:lnTo>
                  <a:pt x="6786" y="14559"/>
                </a:lnTo>
                <a:lnTo>
                  <a:pt x="7382" y="12563"/>
                </a:lnTo>
                <a:lnTo>
                  <a:pt x="9684" y="11233"/>
                </a:lnTo>
                <a:lnTo>
                  <a:pt x="13124" y="10346"/>
                </a:lnTo>
                <a:lnTo>
                  <a:pt x="17322" y="9755"/>
                </a:lnTo>
                <a:lnTo>
                  <a:pt x="21073" y="9361"/>
                </a:lnTo>
                <a:lnTo>
                  <a:pt x="24527" y="9098"/>
                </a:lnTo>
                <a:lnTo>
                  <a:pt x="27781" y="8923"/>
                </a:lnTo>
                <a:lnTo>
                  <a:pt x="36478" y="8728"/>
                </a:lnTo>
                <a:lnTo>
                  <a:pt x="104422" y="8573"/>
                </a:lnTo>
                <a:lnTo>
                  <a:pt x="108667" y="7620"/>
                </a:lnTo>
                <a:lnTo>
                  <a:pt x="113402" y="6033"/>
                </a:lnTo>
                <a:lnTo>
                  <a:pt x="118464" y="4022"/>
                </a:lnTo>
                <a:lnTo>
                  <a:pt x="122791" y="2681"/>
                </a:lnTo>
                <a:lnTo>
                  <a:pt x="126629" y="1787"/>
                </a:lnTo>
                <a:lnTo>
                  <a:pt x="130139" y="1192"/>
                </a:lnTo>
                <a:lnTo>
                  <a:pt x="133432" y="794"/>
                </a:lnTo>
                <a:lnTo>
                  <a:pt x="136580" y="530"/>
                </a:lnTo>
                <a:lnTo>
                  <a:pt x="139631" y="353"/>
                </a:lnTo>
                <a:lnTo>
                  <a:pt x="145561" y="157"/>
                </a:lnTo>
                <a:lnTo>
                  <a:pt x="15430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351"/>
          <p:cNvSpPr/>
          <p:nvPr/>
        </p:nvSpPr>
        <p:spPr>
          <a:xfrm>
            <a:off x="6175057" y="2023110"/>
            <a:ext cx="180023" cy="17041"/>
          </a:xfrm>
          <a:custGeom>
            <a:avLst/>
            <a:gdLst/>
            <a:ahLst/>
            <a:cxnLst/>
            <a:rect l="0" t="0" r="0" b="0"/>
            <a:pathLst>
              <a:path w="180023" h="17041">
                <a:moveTo>
                  <a:pt x="0" y="8572"/>
                </a:moveTo>
                <a:lnTo>
                  <a:pt x="20473" y="8572"/>
                </a:lnTo>
                <a:lnTo>
                  <a:pt x="23173" y="9525"/>
                </a:lnTo>
                <a:lnTo>
                  <a:pt x="25927" y="11112"/>
                </a:lnTo>
                <a:lnTo>
                  <a:pt x="28715" y="13123"/>
                </a:lnTo>
                <a:lnTo>
                  <a:pt x="31526" y="14464"/>
                </a:lnTo>
                <a:lnTo>
                  <a:pt x="34352" y="15357"/>
                </a:lnTo>
                <a:lnTo>
                  <a:pt x="37189" y="15953"/>
                </a:lnTo>
                <a:lnTo>
                  <a:pt x="40985" y="16350"/>
                </a:lnTo>
                <a:lnTo>
                  <a:pt x="45421" y="16615"/>
                </a:lnTo>
                <a:lnTo>
                  <a:pt x="54477" y="16909"/>
                </a:lnTo>
                <a:lnTo>
                  <a:pt x="61677" y="17040"/>
                </a:lnTo>
                <a:lnTo>
                  <a:pt x="65883" y="16122"/>
                </a:lnTo>
                <a:lnTo>
                  <a:pt x="70592" y="14558"/>
                </a:lnTo>
                <a:lnTo>
                  <a:pt x="75636" y="12563"/>
                </a:lnTo>
                <a:lnTo>
                  <a:pt x="79952" y="11233"/>
                </a:lnTo>
                <a:lnTo>
                  <a:pt x="83781" y="10346"/>
                </a:lnTo>
                <a:lnTo>
                  <a:pt x="87287" y="9755"/>
                </a:lnTo>
                <a:lnTo>
                  <a:pt x="91529" y="9360"/>
                </a:lnTo>
                <a:lnTo>
                  <a:pt x="96262" y="9098"/>
                </a:lnTo>
                <a:lnTo>
                  <a:pt x="106601" y="8806"/>
                </a:lnTo>
                <a:lnTo>
                  <a:pt x="134418" y="8603"/>
                </a:lnTo>
                <a:lnTo>
                  <a:pt x="139142" y="7640"/>
                </a:lnTo>
                <a:lnTo>
                  <a:pt x="143244" y="6046"/>
                </a:lnTo>
                <a:lnTo>
                  <a:pt x="146931" y="4030"/>
                </a:lnTo>
                <a:lnTo>
                  <a:pt x="150342" y="2687"/>
                </a:lnTo>
                <a:lnTo>
                  <a:pt x="153568" y="1791"/>
                </a:lnTo>
                <a:lnTo>
                  <a:pt x="156671" y="1194"/>
                </a:lnTo>
                <a:lnTo>
                  <a:pt x="159693" y="796"/>
                </a:lnTo>
                <a:lnTo>
                  <a:pt x="162659" y="530"/>
                </a:lnTo>
                <a:lnTo>
                  <a:pt x="165589" y="354"/>
                </a:lnTo>
                <a:lnTo>
                  <a:pt x="171385" y="157"/>
                </a:lnTo>
                <a:lnTo>
                  <a:pt x="18002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352"/>
          <p:cNvSpPr/>
          <p:nvPr/>
        </p:nvSpPr>
        <p:spPr>
          <a:xfrm>
            <a:off x="6397942" y="1971675"/>
            <a:ext cx="162878" cy="8573"/>
          </a:xfrm>
          <a:custGeom>
            <a:avLst/>
            <a:gdLst/>
            <a:ahLst/>
            <a:cxnLst/>
            <a:rect l="0" t="0" r="0" b="0"/>
            <a:pathLst>
              <a:path w="162878" h="8573">
                <a:moveTo>
                  <a:pt x="0" y="8572"/>
                </a:moveTo>
                <a:lnTo>
                  <a:pt x="11932" y="8572"/>
                </a:lnTo>
                <a:lnTo>
                  <a:pt x="14622" y="7620"/>
                </a:lnTo>
                <a:lnTo>
                  <a:pt x="17368" y="6032"/>
                </a:lnTo>
                <a:lnTo>
                  <a:pt x="20151" y="4021"/>
                </a:lnTo>
                <a:lnTo>
                  <a:pt x="24864" y="2681"/>
                </a:lnTo>
                <a:lnTo>
                  <a:pt x="30864" y="1787"/>
                </a:lnTo>
                <a:lnTo>
                  <a:pt x="37721" y="1191"/>
                </a:lnTo>
                <a:lnTo>
                  <a:pt x="44197" y="794"/>
                </a:lnTo>
                <a:lnTo>
                  <a:pt x="56473" y="353"/>
                </a:lnTo>
                <a:lnTo>
                  <a:pt x="69544" y="104"/>
                </a:lnTo>
                <a:lnTo>
                  <a:pt x="161247" y="0"/>
                </a:lnTo>
                <a:lnTo>
                  <a:pt x="161790" y="952"/>
                </a:lnTo>
                <a:lnTo>
                  <a:pt x="162153" y="2539"/>
                </a:lnTo>
                <a:lnTo>
                  <a:pt x="162877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353"/>
          <p:cNvSpPr/>
          <p:nvPr/>
        </p:nvSpPr>
        <p:spPr>
          <a:xfrm>
            <a:off x="6620827" y="1860232"/>
            <a:ext cx="77154" cy="248604"/>
          </a:xfrm>
          <a:custGeom>
            <a:avLst/>
            <a:gdLst/>
            <a:ahLst/>
            <a:cxnLst/>
            <a:rect l="0" t="0" r="0" b="0"/>
            <a:pathLst>
              <a:path w="77154" h="248604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0" y="6785"/>
                </a:lnTo>
                <a:lnTo>
                  <a:pt x="7381" y="8220"/>
                </a:lnTo>
                <a:lnTo>
                  <a:pt x="7778" y="9290"/>
                </a:lnTo>
                <a:lnTo>
                  <a:pt x="8337" y="15347"/>
                </a:lnTo>
                <a:lnTo>
                  <a:pt x="8468" y="20473"/>
                </a:lnTo>
                <a:lnTo>
                  <a:pt x="9455" y="23174"/>
                </a:lnTo>
                <a:lnTo>
                  <a:pt x="11066" y="25927"/>
                </a:lnTo>
                <a:lnTo>
                  <a:pt x="13092" y="28715"/>
                </a:lnTo>
                <a:lnTo>
                  <a:pt x="14443" y="32478"/>
                </a:lnTo>
                <a:lnTo>
                  <a:pt x="15344" y="36892"/>
                </a:lnTo>
                <a:lnTo>
                  <a:pt x="15945" y="41740"/>
                </a:lnTo>
                <a:lnTo>
                  <a:pt x="16344" y="46876"/>
                </a:lnTo>
                <a:lnTo>
                  <a:pt x="16612" y="52206"/>
                </a:lnTo>
                <a:lnTo>
                  <a:pt x="16789" y="57664"/>
                </a:lnTo>
                <a:lnTo>
                  <a:pt x="17860" y="63208"/>
                </a:lnTo>
                <a:lnTo>
                  <a:pt x="19527" y="68808"/>
                </a:lnTo>
                <a:lnTo>
                  <a:pt x="21591" y="74447"/>
                </a:lnTo>
                <a:lnTo>
                  <a:pt x="22966" y="80112"/>
                </a:lnTo>
                <a:lnTo>
                  <a:pt x="23884" y="85793"/>
                </a:lnTo>
                <a:lnTo>
                  <a:pt x="24495" y="91485"/>
                </a:lnTo>
                <a:lnTo>
                  <a:pt x="24903" y="97185"/>
                </a:lnTo>
                <a:lnTo>
                  <a:pt x="25174" y="102890"/>
                </a:lnTo>
                <a:lnTo>
                  <a:pt x="25476" y="114309"/>
                </a:lnTo>
                <a:lnTo>
                  <a:pt x="25610" y="125734"/>
                </a:lnTo>
                <a:lnTo>
                  <a:pt x="26599" y="132400"/>
                </a:lnTo>
                <a:lnTo>
                  <a:pt x="28210" y="139702"/>
                </a:lnTo>
                <a:lnTo>
                  <a:pt x="30236" y="147427"/>
                </a:lnTo>
                <a:lnTo>
                  <a:pt x="31587" y="154482"/>
                </a:lnTo>
                <a:lnTo>
                  <a:pt x="32489" y="161091"/>
                </a:lnTo>
                <a:lnTo>
                  <a:pt x="33089" y="167401"/>
                </a:lnTo>
                <a:lnTo>
                  <a:pt x="34441" y="172561"/>
                </a:lnTo>
                <a:lnTo>
                  <a:pt x="36296" y="176953"/>
                </a:lnTo>
                <a:lnTo>
                  <a:pt x="38485" y="180834"/>
                </a:lnTo>
                <a:lnTo>
                  <a:pt x="39944" y="185326"/>
                </a:lnTo>
                <a:lnTo>
                  <a:pt x="40917" y="190226"/>
                </a:lnTo>
                <a:lnTo>
                  <a:pt x="41565" y="195397"/>
                </a:lnTo>
                <a:lnTo>
                  <a:pt x="42950" y="199797"/>
                </a:lnTo>
                <a:lnTo>
                  <a:pt x="44826" y="203683"/>
                </a:lnTo>
                <a:lnTo>
                  <a:pt x="47029" y="207226"/>
                </a:lnTo>
                <a:lnTo>
                  <a:pt x="48498" y="211493"/>
                </a:lnTo>
                <a:lnTo>
                  <a:pt x="49477" y="216243"/>
                </a:lnTo>
                <a:lnTo>
                  <a:pt x="50130" y="221315"/>
                </a:lnTo>
                <a:lnTo>
                  <a:pt x="51517" y="224696"/>
                </a:lnTo>
                <a:lnTo>
                  <a:pt x="53395" y="226950"/>
                </a:lnTo>
                <a:lnTo>
                  <a:pt x="55599" y="228452"/>
                </a:lnTo>
                <a:lnTo>
                  <a:pt x="58021" y="230407"/>
                </a:lnTo>
                <a:lnTo>
                  <a:pt x="60588" y="232662"/>
                </a:lnTo>
                <a:lnTo>
                  <a:pt x="67001" y="238575"/>
                </a:lnTo>
                <a:lnTo>
                  <a:pt x="77153" y="24860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354"/>
          <p:cNvSpPr/>
          <p:nvPr/>
        </p:nvSpPr>
        <p:spPr>
          <a:xfrm>
            <a:off x="6766559" y="1851660"/>
            <a:ext cx="60009" cy="274321"/>
          </a:xfrm>
          <a:custGeom>
            <a:avLst/>
            <a:gdLst/>
            <a:ahLst/>
            <a:cxnLst/>
            <a:rect l="0" t="0" r="0" b="0"/>
            <a:pathLst>
              <a:path w="60009" h="274321">
                <a:moveTo>
                  <a:pt x="0" y="0"/>
                </a:moveTo>
                <a:lnTo>
                  <a:pt x="0" y="7380"/>
                </a:lnTo>
                <a:lnTo>
                  <a:pt x="953" y="8730"/>
                </a:lnTo>
                <a:lnTo>
                  <a:pt x="2541" y="10582"/>
                </a:lnTo>
                <a:lnTo>
                  <a:pt x="4551" y="12770"/>
                </a:lnTo>
                <a:lnTo>
                  <a:pt x="5892" y="16133"/>
                </a:lnTo>
                <a:lnTo>
                  <a:pt x="6786" y="20280"/>
                </a:lnTo>
                <a:lnTo>
                  <a:pt x="7381" y="24950"/>
                </a:lnTo>
                <a:lnTo>
                  <a:pt x="8043" y="32679"/>
                </a:lnTo>
                <a:lnTo>
                  <a:pt x="8220" y="36073"/>
                </a:lnTo>
                <a:lnTo>
                  <a:pt x="9290" y="40241"/>
                </a:lnTo>
                <a:lnTo>
                  <a:pt x="10956" y="44925"/>
                </a:lnTo>
                <a:lnTo>
                  <a:pt x="13020" y="49952"/>
                </a:lnTo>
                <a:lnTo>
                  <a:pt x="14395" y="55209"/>
                </a:lnTo>
                <a:lnTo>
                  <a:pt x="15312" y="60618"/>
                </a:lnTo>
                <a:lnTo>
                  <a:pt x="15923" y="66129"/>
                </a:lnTo>
                <a:lnTo>
                  <a:pt x="17283" y="72661"/>
                </a:lnTo>
                <a:lnTo>
                  <a:pt x="19142" y="79873"/>
                </a:lnTo>
                <a:lnTo>
                  <a:pt x="21334" y="87539"/>
                </a:lnTo>
                <a:lnTo>
                  <a:pt x="22795" y="94554"/>
                </a:lnTo>
                <a:lnTo>
                  <a:pt x="23769" y="101136"/>
                </a:lnTo>
                <a:lnTo>
                  <a:pt x="24419" y="107429"/>
                </a:lnTo>
                <a:lnTo>
                  <a:pt x="25805" y="114482"/>
                </a:lnTo>
                <a:lnTo>
                  <a:pt x="27681" y="122041"/>
                </a:lnTo>
                <a:lnTo>
                  <a:pt x="29884" y="129938"/>
                </a:lnTo>
                <a:lnTo>
                  <a:pt x="31353" y="137108"/>
                </a:lnTo>
                <a:lnTo>
                  <a:pt x="32332" y="143793"/>
                </a:lnTo>
                <a:lnTo>
                  <a:pt x="32985" y="150154"/>
                </a:lnTo>
                <a:lnTo>
                  <a:pt x="34373" y="156300"/>
                </a:lnTo>
                <a:lnTo>
                  <a:pt x="36251" y="162302"/>
                </a:lnTo>
                <a:lnTo>
                  <a:pt x="38455" y="168209"/>
                </a:lnTo>
                <a:lnTo>
                  <a:pt x="39924" y="174052"/>
                </a:lnTo>
                <a:lnTo>
                  <a:pt x="40904" y="179852"/>
                </a:lnTo>
                <a:lnTo>
                  <a:pt x="41557" y="185623"/>
                </a:lnTo>
                <a:lnTo>
                  <a:pt x="41992" y="191376"/>
                </a:lnTo>
                <a:lnTo>
                  <a:pt x="42283" y="197117"/>
                </a:lnTo>
                <a:lnTo>
                  <a:pt x="42476" y="202848"/>
                </a:lnTo>
                <a:lnTo>
                  <a:pt x="43558" y="208575"/>
                </a:lnTo>
                <a:lnTo>
                  <a:pt x="45231" y="214297"/>
                </a:lnTo>
                <a:lnTo>
                  <a:pt x="47300" y="220017"/>
                </a:lnTo>
                <a:lnTo>
                  <a:pt x="49631" y="224783"/>
                </a:lnTo>
                <a:lnTo>
                  <a:pt x="52137" y="228913"/>
                </a:lnTo>
                <a:lnTo>
                  <a:pt x="54761" y="232618"/>
                </a:lnTo>
                <a:lnTo>
                  <a:pt x="56510" y="236041"/>
                </a:lnTo>
                <a:lnTo>
                  <a:pt x="57676" y="239276"/>
                </a:lnTo>
                <a:lnTo>
                  <a:pt x="58971" y="245409"/>
                </a:lnTo>
                <a:lnTo>
                  <a:pt x="59548" y="251311"/>
                </a:lnTo>
                <a:lnTo>
                  <a:pt x="59804" y="257108"/>
                </a:lnTo>
                <a:lnTo>
                  <a:pt x="59997" y="265241"/>
                </a:lnTo>
                <a:lnTo>
                  <a:pt x="60008" y="27432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355"/>
          <p:cNvSpPr/>
          <p:nvPr/>
        </p:nvSpPr>
        <p:spPr>
          <a:xfrm>
            <a:off x="577214" y="2931829"/>
            <a:ext cx="290958" cy="282849"/>
          </a:xfrm>
          <a:custGeom>
            <a:avLst/>
            <a:gdLst/>
            <a:ahLst/>
            <a:cxnLst/>
            <a:rect l="0" t="0" r="0" b="0"/>
            <a:pathLst>
              <a:path w="290958" h="282849">
                <a:moveTo>
                  <a:pt x="0" y="42828"/>
                </a:moveTo>
                <a:lnTo>
                  <a:pt x="7381" y="42828"/>
                </a:lnTo>
                <a:lnTo>
                  <a:pt x="12771" y="38277"/>
                </a:lnTo>
                <a:lnTo>
                  <a:pt x="16134" y="36937"/>
                </a:lnTo>
                <a:lnTo>
                  <a:pt x="24951" y="35447"/>
                </a:lnTo>
                <a:lnTo>
                  <a:pt x="29969" y="34098"/>
                </a:lnTo>
                <a:lnTo>
                  <a:pt x="35220" y="32245"/>
                </a:lnTo>
                <a:lnTo>
                  <a:pt x="40625" y="30058"/>
                </a:lnTo>
                <a:lnTo>
                  <a:pt x="46133" y="27647"/>
                </a:lnTo>
                <a:lnTo>
                  <a:pt x="57334" y="22429"/>
                </a:lnTo>
                <a:lnTo>
                  <a:pt x="63940" y="19703"/>
                </a:lnTo>
                <a:lnTo>
                  <a:pt x="71202" y="16934"/>
                </a:lnTo>
                <a:lnTo>
                  <a:pt x="78901" y="14135"/>
                </a:lnTo>
                <a:lnTo>
                  <a:pt x="85938" y="12270"/>
                </a:lnTo>
                <a:lnTo>
                  <a:pt x="92535" y="11026"/>
                </a:lnTo>
                <a:lnTo>
                  <a:pt x="98837" y="10197"/>
                </a:lnTo>
                <a:lnTo>
                  <a:pt x="103992" y="8691"/>
                </a:lnTo>
                <a:lnTo>
                  <a:pt x="112259" y="4479"/>
                </a:lnTo>
                <a:lnTo>
                  <a:pt x="116749" y="2974"/>
                </a:lnTo>
                <a:lnTo>
                  <a:pt x="121648" y="1971"/>
                </a:lnTo>
                <a:lnTo>
                  <a:pt x="126819" y="1303"/>
                </a:lnTo>
                <a:lnTo>
                  <a:pt x="133123" y="857"/>
                </a:lnTo>
                <a:lnTo>
                  <a:pt x="140184" y="560"/>
                </a:lnTo>
                <a:lnTo>
                  <a:pt x="162946" y="83"/>
                </a:lnTo>
                <a:lnTo>
                  <a:pt x="178032" y="0"/>
                </a:lnTo>
                <a:lnTo>
                  <a:pt x="183458" y="941"/>
                </a:lnTo>
                <a:lnTo>
                  <a:pt x="188981" y="2521"/>
                </a:lnTo>
                <a:lnTo>
                  <a:pt x="194567" y="4527"/>
                </a:lnTo>
                <a:lnTo>
                  <a:pt x="203315" y="6755"/>
                </a:lnTo>
                <a:lnTo>
                  <a:pt x="206981" y="7350"/>
                </a:lnTo>
                <a:lnTo>
                  <a:pt x="209425" y="8698"/>
                </a:lnTo>
                <a:lnTo>
                  <a:pt x="211054" y="10550"/>
                </a:lnTo>
                <a:lnTo>
                  <a:pt x="212140" y="12737"/>
                </a:lnTo>
                <a:lnTo>
                  <a:pt x="213817" y="14195"/>
                </a:lnTo>
                <a:lnTo>
                  <a:pt x="215887" y="15167"/>
                </a:lnTo>
                <a:lnTo>
                  <a:pt x="218220" y="15815"/>
                </a:lnTo>
                <a:lnTo>
                  <a:pt x="219775" y="17199"/>
                </a:lnTo>
                <a:lnTo>
                  <a:pt x="220812" y="19075"/>
                </a:lnTo>
                <a:lnTo>
                  <a:pt x="221964" y="23698"/>
                </a:lnTo>
                <a:lnTo>
                  <a:pt x="222476" y="28929"/>
                </a:lnTo>
                <a:lnTo>
                  <a:pt x="220163" y="36968"/>
                </a:lnTo>
                <a:lnTo>
                  <a:pt x="218213" y="41779"/>
                </a:lnTo>
                <a:lnTo>
                  <a:pt x="213506" y="49664"/>
                </a:lnTo>
                <a:lnTo>
                  <a:pt x="208239" y="56344"/>
                </a:lnTo>
                <a:lnTo>
                  <a:pt x="202724" y="62488"/>
                </a:lnTo>
                <a:lnTo>
                  <a:pt x="194263" y="71302"/>
                </a:lnTo>
                <a:lnTo>
                  <a:pt x="185724" y="79946"/>
                </a:lnTo>
                <a:lnTo>
                  <a:pt x="180017" y="88217"/>
                </a:lnTo>
                <a:lnTo>
                  <a:pt x="177161" y="93090"/>
                </a:lnTo>
                <a:lnTo>
                  <a:pt x="173353" y="96338"/>
                </a:lnTo>
                <a:lnTo>
                  <a:pt x="168909" y="98504"/>
                </a:lnTo>
                <a:lnTo>
                  <a:pt x="159843" y="101863"/>
                </a:lnTo>
                <a:lnTo>
                  <a:pt x="152639" y="106531"/>
                </a:lnTo>
                <a:lnTo>
                  <a:pt x="146262" y="111780"/>
                </a:lnTo>
                <a:lnTo>
                  <a:pt x="143228" y="114514"/>
                </a:lnTo>
                <a:lnTo>
                  <a:pt x="141206" y="117289"/>
                </a:lnTo>
                <a:lnTo>
                  <a:pt x="138958" y="122912"/>
                </a:lnTo>
                <a:lnTo>
                  <a:pt x="137407" y="124792"/>
                </a:lnTo>
                <a:lnTo>
                  <a:pt x="135420" y="126046"/>
                </a:lnTo>
                <a:lnTo>
                  <a:pt x="130672" y="127439"/>
                </a:lnTo>
                <a:lnTo>
                  <a:pt x="121607" y="128406"/>
                </a:lnTo>
                <a:lnTo>
                  <a:pt x="112774" y="128540"/>
                </a:lnTo>
                <a:lnTo>
                  <a:pt x="119697" y="128553"/>
                </a:lnTo>
                <a:lnTo>
                  <a:pt x="124472" y="124002"/>
                </a:lnTo>
                <a:lnTo>
                  <a:pt x="126796" y="122662"/>
                </a:lnTo>
                <a:lnTo>
                  <a:pt x="131919" y="121172"/>
                </a:lnTo>
                <a:lnTo>
                  <a:pt x="140158" y="120333"/>
                </a:lnTo>
                <a:lnTo>
                  <a:pt x="148335" y="117598"/>
                </a:lnTo>
                <a:lnTo>
                  <a:pt x="153183" y="115534"/>
                </a:lnTo>
                <a:lnTo>
                  <a:pt x="158320" y="114159"/>
                </a:lnTo>
                <a:lnTo>
                  <a:pt x="163649" y="113242"/>
                </a:lnTo>
                <a:lnTo>
                  <a:pt x="169107" y="112631"/>
                </a:lnTo>
                <a:lnTo>
                  <a:pt x="174651" y="112223"/>
                </a:lnTo>
                <a:lnTo>
                  <a:pt x="180251" y="111951"/>
                </a:lnTo>
                <a:lnTo>
                  <a:pt x="191555" y="111649"/>
                </a:lnTo>
                <a:lnTo>
                  <a:pt x="202928" y="111516"/>
                </a:lnTo>
                <a:lnTo>
                  <a:pt x="208628" y="112432"/>
                </a:lnTo>
                <a:lnTo>
                  <a:pt x="214333" y="113996"/>
                </a:lnTo>
                <a:lnTo>
                  <a:pt x="241728" y="123349"/>
                </a:lnTo>
                <a:lnTo>
                  <a:pt x="247829" y="126036"/>
                </a:lnTo>
                <a:lnTo>
                  <a:pt x="252850" y="128780"/>
                </a:lnTo>
                <a:lnTo>
                  <a:pt x="260968" y="134369"/>
                </a:lnTo>
                <a:lnTo>
                  <a:pt x="267751" y="140028"/>
                </a:lnTo>
                <a:lnTo>
                  <a:pt x="273941" y="145718"/>
                </a:lnTo>
                <a:lnTo>
                  <a:pt x="276925" y="148569"/>
                </a:lnTo>
                <a:lnTo>
                  <a:pt x="282780" y="156816"/>
                </a:lnTo>
                <a:lnTo>
                  <a:pt x="285675" y="161683"/>
                </a:lnTo>
                <a:lnTo>
                  <a:pt x="288892" y="169630"/>
                </a:lnTo>
                <a:lnTo>
                  <a:pt x="290322" y="177289"/>
                </a:lnTo>
                <a:lnTo>
                  <a:pt x="290703" y="181999"/>
                </a:lnTo>
                <a:lnTo>
                  <a:pt x="290957" y="187044"/>
                </a:lnTo>
                <a:lnTo>
                  <a:pt x="289222" y="192312"/>
                </a:lnTo>
                <a:lnTo>
                  <a:pt x="286160" y="197729"/>
                </a:lnTo>
                <a:lnTo>
                  <a:pt x="282213" y="203245"/>
                </a:lnTo>
                <a:lnTo>
                  <a:pt x="275288" y="211915"/>
                </a:lnTo>
                <a:lnTo>
                  <a:pt x="272108" y="215560"/>
                </a:lnTo>
                <a:lnTo>
                  <a:pt x="269988" y="219895"/>
                </a:lnTo>
                <a:lnTo>
                  <a:pt x="268575" y="224690"/>
                </a:lnTo>
                <a:lnTo>
                  <a:pt x="267632" y="229792"/>
                </a:lnTo>
                <a:lnTo>
                  <a:pt x="265099" y="235098"/>
                </a:lnTo>
                <a:lnTo>
                  <a:pt x="261505" y="240541"/>
                </a:lnTo>
                <a:lnTo>
                  <a:pt x="257205" y="246074"/>
                </a:lnTo>
                <a:lnTo>
                  <a:pt x="249886" y="254762"/>
                </a:lnTo>
                <a:lnTo>
                  <a:pt x="243458" y="261799"/>
                </a:lnTo>
                <a:lnTo>
                  <a:pt x="237426" y="268101"/>
                </a:lnTo>
                <a:lnTo>
                  <a:pt x="233532" y="270162"/>
                </a:lnTo>
                <a:lnTo>
                  <a:pt x="229031" y="271537"/>
                </a:lnTo>
                <a:lnTo>
                  <a:pt x="224125" y="272453"/>
                </a:lnTo>
                <a:lnTo>
                  <a:pt x="218949" y="274016"/>
                </a:lnTo>
                <a:lnTo>
                  <a:pt x="213594" y="276011"/>
                </a:lnTo>
                <a:lnTo>
                  <a:pt x="208118" y="278293"/>
                </a:lnTo>
                <a:lnTo>
                  <a:pt x="199495" y="280829"/>
                </a:lnTo>
                <a:lnTo>
                  <a:pt x="191535" y="281957"/>
                </a:lnTo>
                <a:lnTo>
                  <a:pt x="186745" y="282257"/>
                </a:lnTo>
                <a:lnTo>
                  <a:pt x="177295" y="282591"/>
                </a:lnTo>
                <a:lnTo>
                  <a:pt x="169921" y="282739"/>
                </a:lnTo>
                <a:lnTo>
                  <a:pt x="136803" y="282848"/>
                </a:lnTo>
                <a:lnTo>
                  <a:pt x="133112" y="281899"/>
                </a:lnTo>
                <a:lnTo>
                  <a:pt x="126471" y="278304"/>
                </a:lnTo>
                <a:lnTo>
                  <a:pt x="120345" y="276072"/>
                </a:lnTo>
                <a:lnTo>
                  <a:pt x="113201" y="274639"/>
                </a:lnTo>
                <a:lnTo>
                  <a:pt x="104946" y="268464"/>
                </a:lnTo>
                <a:lnTo>
                  <a:pt x="95888" y="266075"/>
                </a:lnTo>
                <a:lnTo>
                  <a:pt x="94298" y="2657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356"/>
          <p:cNvSpPr/>
          <p:nvPr/>
        </p:nvSpPr>
        <p:spPr>
          <a:xfrm>
            <a:off x="980122" y="3060417"/>
            <a:ext cx="248559" cy="325602"/>
          </a:xfrm>
          <a:custGeom>
            <a:avLst/>
            <a:gdLst/>
            <a:ahLst/>
            <a:cxnLst/>
            <a:rect l="0" t="0" r="0" b="0"/>
            <a:pathLst>
              <a:path w="248559" h="325602">
                <a:moveTo>
                  <a:pt x="0" y="8538"/>
                </a:moveTo>
                <a:lnTo>
                  <a:pt x="0" y="3599"/>
                </a:lnTo>
                <a:lnTo>
                  <a:pt x="0" y="7699"/>
                </a:lnTo>
                <a:lnTo>
                  <a:pt x="952" y="7979"/>
                </a:lnTo>
                <a:lnTo>
                  <a:pt x="7381" y="8464"/>
                </a:lnTo>
                <a:lnTo>
                  <a:pt x="7778" y="9441"/>
                </a:lnTo>
                <a:lnTo>
                  <a:pt x="8219" y="13067"/>
                </a:lnTo>
                <a:lnTo>
                  <a:pt x="9289" y="14414"/>
                </a:lnTo>
                <a:lnTo>
                  <a:pt x="10956" y="15313"/>
                </a:lnTo>
                <a:lnTo>
                  <a:pt x="13019" y="15912"/>
                </a:lnTo>
                <a:lnTo>
                  <a:pt x="14394" y="17264"/>
                </a:lnTo>
                <a:lnTo>
                  <a:pt x="15311" y="19118"/>
                </a:lnTo>
                <a:lnTo>
                  <a:pt x="15922" y="21306"/>
                </a:lnTo>
                <a:lnTo>
                  <a:pt x="19142" y="26277"/>
                </a:lnTo>
                <a:lnTo>
                  <a:pt x="21333" y="28937"/>
                </a:lnTo>
                <a:lnTo>
                  <a:pt x="22795" y="32614"/>
                </a:lnTo>
                <a:lnTo>
                  <a:pt x="24419" y="41781"/>
                </a:lnTo>
                <a:lnTo>
                  <a:pt x="27680" y="49665"/>
                </a:lnTo>
                <a:lnTo>
                  <a:pt x="29883" y="53101"/>
                </a:lnTo>
                <a:lnTo>
                  <a:pt x="32331" y="61999"/>
                </a:lnTo>
                <a:lnTo>
                  <a:pt x="33420" y="71351"/>
                </a:lnTo>
                <a:lnTo>
                  <a:pt x="33903" y="78682"/>
                </a:lnTo>
                <a:lnTo>
                  <a:pt x="36658" y="87655"/>
                </a:lnTo>
                <a:lnTo>
                  <a:pt x="40105" y="97041"/>
                </a:lnTo>
                <a:lnTo>
                  <a:pt x="41637" y="104387"/>
                </a:lnTo>
                <a:lnTo>
                  <a:pt x="44858" y="110827"/>
                </a:lnTo>
                <a:lnTo>
                  <a:pt x="52026" y="119808"/>
                </a:lnTo>
                <a:lnTo>
                  <a:pt x="54687" y="122723"/>
                </a:lnTo>
                <a:lnTo>
                  <a:pt x="58365" y="125619"/>
                </a:lnTo>
                <a:lnTo>
                  <a:pt x="62723" y="128502"/>
                </a:lnTo>
                <a:lnTo>
                  <a:pt x="67533" y="131376"/>
                </a:lnTo>
                <a:lnTo>
                  <a:pt x="71692" y="133292"/>
                </a:lnTo>
                <a:lnTo>
                  <a:pt x="78853" y="135422"/>
                </a:lnTo>
                <a:lnTo>
                  <a:pt x="83049" y="135990"/>
                </a:lnTo>
                <a:lnTo>
                  <a:pt x="87751" y="136368"/>
                </a:lnTo>
                <a:lnTo>
                  <a:pt x="97103" y="136789"/>
                </a:lnTo>
                <a:lnTo>
                  <a:pt x="104434" y="136976"/>
                </a:lnTo>
                <a:lnTo>
                  <a:pt x="128537" y="137119"/>
                </a:lnTo>
                <a:lnTo>
                  <a:pt x="131411" y="137121"/>
                </a:lnTo>
                <a:lnTo>
                  <a:pt x="134280" y="136170"/>
                </a:lnTo>
                <a:lnTo>
                  <a:pt x="140008" y="132573"/>
                </a:lnTo>
                <a:lnTo>
                  <a:pt x="145728" y="127799"/>
                </a:lnTo>
                <a:lnTo>
                  <a:pt x="148587" y="125193"/>
                </a:lnTo>
                <a:lnTo>
                  <a:pt x="154304" y="117217"/>
                </a:lnTo>
                <a:lnTo>
                  <a:pt x="159067" y="108275"/>
                </a:lnTo>
                <a:lnTo>
                  <a:pt x="161184" y="101125"/>
                </a:lnTo>
                <a:lnTo>
                  <a:pt x="164665" y="92233"/>
                </a:lnTo>
                <a:lnTo>
                  <a:pt x="169387" y="82883"/>
                </a:lnTo>
                <a:lnTo>
                  <a:pt x="174660" y="75552"/>
                </a:lnTo>
                <a:lnTo>
                  <a:pt x="180179" y="66580"/>
                </a:lnTo>
                <a:lnTo>
                  <a:pt x="184855" y="57194"/>
                </a:lnTo>
                <a:lnTo>
                  <a:pt x="186933" y="49848"/>
                </a:lnTo>
                <a:lnTo>
                  <a:pt x="190396" y="40868"/>
                </a:lnTo>
                <a:lnTo>
                  <a:pt x="194158" y="31479"/>
                </a:lnTo>
                <a:lnTo>
                  <a:pt x="195830" y="24131"/>
                </a:lnTo>
                <a:lnTo>
                  <a:pt x="196771" y="14640"/>
                </a:lnTo>
                <a:lnTo>
                  <a:pt x="197050" y="10346"/>
                </a:lnTo>
                <a:lnTo>
                  <a:pt x="192035" y="6801"/>
                </a:lnTo>
                <a:lnTo>
                  <a:pt x="180231" y="83"/>
                </a:lnTo>
                <a:lnTo>
                  <a:pt x="184635" y="0"/>
                </a:lnTo>
                <a:lnTo>
                  <a:pt x="185002" y="941"/>
                </a:lnTo>
                <a:lnTo>
                  <a:pt x="184295" y="2521"/>
                </a:lnTo>
                <a:lnTo>
                  <a:pt x="180866" y="7349"/>
                </a:lnTo>
                <a:lnTo>
                  <a:pt x="181538" y="8698"/>
                </a:lnTo>
                <a:lnTo>
                  <a:pt x="184823" y="12736"/>
                </a:lnTo>
                <a:lnTo>
                  <a:pt x="186081" y="15147"/>
                </a:lnTo>
                <a:lnTo>
                  <a:pt x="188802" y="24042"/>
                </a:lnTo>
                <a:lnTo>
                  <a:pt x="192815" y="33209"/>
                </a:lnTo>
                <a:lnTo>
                  <a:pt x="195233" y="41093"/>
                </a:lnTo>
                <a:lnTo>
                  <a:pt x="196308" y="48724"/>
                </a:lnTo>
                <a:lnTo>
                  <a:pt x="196785" y="58466"/>
                </a:lnTo>
                <a:lnTo>
                  <a:pt x="197865" y="62778"/>
                </a:lnTo>
                <a:lnTo>
                  <a:pt x="201605" y="70109"/>
                </a:lnTo>
                <a:lnTo>
                  <a:pt x="203902" y="79083"/>
                </a:lnTo>
                <a:lnTo>
                  <a:pt x="204515" y="84143"/>
                </a:lnTo>
                <a:lnTo>
                  <a:pt x="206828" y="89421"/>
                </a:lnTo>
                <a:lnTo>
                  <a:pt x="210275" y="94845"/>
                </a:lnTo>
                <a:lnTo>
                  <a:pt x="214479" y="100366"/>
                </a:lnTo>
                <a:lnTo>
                  <a:pt x="218233" y="105951"/>
                </a:lnTo>
                <a:lnTo>
                  <a:pt x="221689" y="111580"/>
                </a:lnTo>
                <a:lnTo>
                  <a:pt x="224945" y="117238"/>
                </a:lnTo>
                <a:lnTo>
                  <a:pt x="231103" y="128604"/>
                </a:lnTo>
                <a:lnTo>
                  <a:pt x="242817" y="151423"/>
                </a:lnTo>
                <a:lnTo>
                  <a:pt x="244746" y="157134"/>
                </a:lnTo>
                <a:lnTo>
                  <a:pt x="246031" y="162847"/>
                </a:lnTo>
                <a:lnTo>
                  <a:pt x="246888" y="168561"/>
                </a:lnTo>
                <a:lnTo>
                  <a:pt x="247460" y="174274"/>
                </a:lnTo>
                <a:lnTo>
                  <a:pt x="247841" y="179989"/>
                </a:lnTo>
                <a:lnTo>
                  <a:pt x="248094" y="185704"/>
                </a:lnTo>
                <a:lnTo>
                  <a:pt x="248377" y="199673"/>
                </a:lnTo>
                <a:lnTo>
                  <a:pt x="248558" y="227374"/>
                </a:lnTo>
                <a:lnTo>
                  <a:pt x="247620" y="233486"/>
                </a:lnTo>
                <a:lnTo>
                  <a:pt x="246043" y="239466"/>
                </a:lnTo>
                <a:lnTo>
                  <a:pt x="244038" y="245357"/>
                </a:lnTo>
                <a:lnTo>
                  <a:pt x="241750" y="251190"/>
                </a:lnTo>
                <a:lnTo>
                  <a:pt x="239271" y="256983"/>
                </a:lnTo>
                <a:lnTo>
                  <a:pt x="236667" y="262750"/>
                </a:lnTo>
                <a:lnTo>
                  <a:pt x="231233" y="271698"/>
                </a:lnTo>
                <a:lnTo>
                  <a:pt x="225643" y="279803"/>
                </a:lnTo>
                <a:lnTo>
                  <a:pt x="219983" y="289755"/>
                </a:lnTo>
                <a:lnTo>
                  <a:pt x="214293" y="297988"/>
                </a:lnTo>
                <a:lnTo>
                  <a:pt x="208589" y="304822"/>
                </a:lnTo>
                <a:lnTo>
                  <a:pt x="202879" y="311035"/>
                </a:lnTo>
                <a:lnTo>
                  <a:pt x="200022" y="313072"/>
                </a:lnTo>
                <a:lnTo>
                  <a:pt x="194309" y="315337"/>
                </a:lnTo>
                <a:lnTo>
                  <a:pt x="188595" y="318882"/>
                </a:lnTo>
                <a:lnTo>
                  <a:pt x="185737" y="321162"/>
                </a:lnTo>
                <a:lnTo>
                  <a:pt x="181927" y="322681"/>
                </a:lnTo>
                <a:lnTo>
                  <a:pt x="177482" y="323694"/>
                </a:lnTo>
                <a:lnTo>
                  <a:pt x="172614" y="324369"/>
                </a:lnTo>
                <a:lnTo>
                  <a:pt x="168416" y="324820"/>
                </a:lnTo>
                <a:lnTo>
                  <a:pt x="161211" y="325320"/>
                </a:lnTo>
                <a:lnTo>
                  <a:pt x="154835" y="325542"/>
                </a:lnTo>
                <a:lnTo>
                  <a:pt x="151800" y="325601"/>
                </a:lnTo>
                <a:lnTo>
                  <a:pt x="147873" y="324689"/>
                </a:lnTo>
                <a:lnTo>
                  <a:pt x="143349" y="323128"/>
                </a:lnTo>
                <a:lnTo>
                  <a:pt x="138429" y="321134"/>
                </a:lnTo>
                <a:lnTo>
                  <a:pt x="134196" y="319805"/>
                </a:lnTo>
                <a:lnTo>
                  <a:pt x="126952" y="318329"/>
                </a:lnTo>
                <a:lnTo>
                  <a:pt x="122070" y="317498"/>
                </a:lnTo>
                <a:lnTo>
                  <a:pt x="118388" y="314763"/>
                </a:lnTo>
                <a:lnTo>
                  <a:pt x="111405" y="308437"/>
                </a:lnTo>
                <a:lnTo>
                  <a:pt x="104182" y="301301"/>
                </a:lnTo>
                <a:lnTo>
                  <a:pt x="102792" y="300868"/>
                </a:lnTo>
                <a:lnTo>
                  <a:pt x="96258" y="300173"/>
                </a:lnTo>
                <a:lnTo>
                  <a:pt x="94297" y="30000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357"/>
          <p:cNvSpPr/>
          <p:nvPr/>
        </p:nvSpPr>
        <p:spPr>
          <a:xfrm>
            <a:off x="1417319" y="3137535"/>
            <a:ext cx="188596" cy="8573"/>
          </a:xfrm>
          <a:custGeom>
            <a:avLst/>
            <a:gdLst/>
            <a:ahLst/>
            <a:cxnLst/>
            <a:rect l="0" t="0" r="0" b="0"/>
            <a:pathLst>
              <a:path w="188596" h="8573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0" y="6785"/>
                </a:lnTo>
                <a:lnTo>
                  <a:pt x="7381" y="8219"/>
                </a:lnTo>
                <a:lnTo>
                  <a:pt x="12771" y="8467"/>
                </a:lnTo>
                <a:lnTo>
                  <a:pt x="43668" y="8568"/>
                </a:lnTo>
                <a:lnTo>
                  <a:pt x="82915" y="8572"/>
                </a:lnTo>
                <a:lnTo>
                  <a:pt x="88614" y="7620"/>
                </a:lnTo>
                <a:lnTo>
                  <a:pt x="94319" y="6032"/>
                </a:lnTo>
                <a:lnTo>
                  <a:pt x="100027" y="4021"/>
                </a:lnTo>
                <a:lnTo>
                  <a:pt x="105737" y="2681"/>
                </a:lnTo>
                <a:lnTo>
                  <a:pt x="111449" y="1787"/>
                </a:lnTo>
                <a:lnTo>
                  <a:pt x="117162" y="1191"/>
                </a:lnTo>
                <a:lnTo>
                  <a:pt x="123828" y="794"/>
                </a:lnTo>
                <a:lnTo>
                  <a:pt x="138855" y="352"/>
                </a:lnTo>
                <a:lnTo>
                  <a:pt x="160003" y="69"/>
                </a:lnTo>
                <a:lnTo>
                  <a:pt x="18859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358"/>
          <p:cNvSpPr/>
          <p:nvPr/>
        </p:nvSpPr>
        <p:spPr>
          <a:xfrm>
            <a:off x="1735707" y="2940472"/>
            <a:ext cx="229815" cy="351369"/>
          </a:xfrm>
          <a:custGeom>
            <a:avLst/>
            <a:gdLst/>
            <a:ahLst/>
            <a:cxnLst/>
            <a:rect l="0" t="0" r="0" b="0"/>
            <a:pathLst>
              <a:path w="229815" h="351369">
                <a:moveTo>
                  <a:pt x="75947" y="8467"/>
                </a:moveTo>
                <a:lnTo>
                  <a:pt x="75947" y="3917"/>
                </a:lnTo>
                <a:lnTo>
                  <a:pt x="74995" y="2576"/>
                </a:lnTo>
                <a:lnTo>
                  <a:pt x="73407" y="1682"/>
                </a:lnTo>
                <a:lnTo>
                  <a:pt x="67728" y="0"/>
                </a:lnTo>
                <a:lnTo>
                  <a:pt x="67389" y="10482"/>
                </a:lnTo>
                <a:lnTo>
                  <a:pt x="67384" y="12668"/>
                </a:lnTo>
                <a:lnTo>
                  <a:pt x="66428" y="15078"/>
                </a:lnTo>
                <a:lnTo>
                  <a:pt x="61485" y="23020"/>
                </a:lnTo>
                <a:lnTo>
                  <a:pt x="58645" y="31406"/>
                </a:lnTo>
                <a:lnTo>
                  <a:pt x="52194" y="40876"/>
                </a:lnTo>
                <a:lnTo>
                  <a:pt x="46976" y="50176"/>
                </a:lnTo>
                <a:lnTo>
                  <a:pt x="44021" y="58120"/>
                </a:lnTo>
                <a:lnTo>
                  <a:pt x="41756" y="65778"/>
                </a:lnTo>
                <a:lnTo>
                  <a:pt x="37573" y="75531"/>
                </a:lnTo>
                <a:lnTo>
                  <a:pt x="32540" y="86216"/>
                </a:lnTo>
                <a:lnTo>
                  <a:pt x="13050" y="125660"/>
                </a:lnTo>
                <a:lnTo>
                  <a:pt x="11156" y="131363"/>
                </a:lnTo>
                <a:lnTo>
                  <a:pt x="9893" y="137070"/>
                </a:lnTo>
                <a:lnTo>
                  <a:pt x="9052" y="142780"/>
                </a:lnTo>
                <a:lnTo>
                  <a:pt x="8490" y="148492"/>
                </a:lnTo>
                <a:lnTo>
                  <a:pt x="8116" y="154205"/>
                </a:lnTo>
                <a:lnTo>
                  <a:pt x="7866" y="159918"/>
                </a:lnTo>
                <a:lnTo>
                  <a:pt x="7589" y="171346"/>
                </a:lnTo>
                <a:lnTo>
                  <a:pt x="7515" y="177061"/>
                </a:lnTo>
                <a:lnTo>
                  <a:pt x="6513" y="182776"/>
                </a:lnTo>
                <a:lnTo>
                  <a:pt x="4893" y="188491"/>
                </a:lnTo>
                <a:lnTo>
                  <a:pt x="2860" y="194206"/>
                </a:lnTo>
                <a:lnTo>
                  <a:pt x="1505" y="199920"/>
                </a:lnTo>
                <a:lnTo>
                  <a:pt x="602" y="205635"/>
                </a:lnTo>
                <a:lnTo>
                  <a:pt x="0" y="211350"/>
                </a:lnTo>
                <a:lnTo>
                  <a:pt x="551" y="217065"/>
                </a:lnTo>
                <a:lnTo>
                  <a:pt x="1870" y="222780"/>
                </a:lnTo>
                <a:lnTo>
                  <a:pt x="3703" y="228495"/>
                </a:lnTo>
                <a:lnTo>
                  <a:pt x="4924" y="234210"/>
                </a:lnTo>
                <a:lnTo>
                  <a:pt x="5739" y="239925"/>
                </a:lnTo>
                <a:lnTo>
                  <a:pt x="6282" y="245640"/>
                </a:lnTo>
                <a:lnTo>
                  <a:pt x="6644" y="251355"/>
                </a:lnTo>
                <a:lnTo>
                  <a:pt x="7046" y="262785"/>
                </a:lnTo>
                <a:lnTo>
                  <a:pt x="8105" y="267548"/>
                </a:lnTo>
                <a:lnTo>
                  <a:pt x="11823" y="275379"/>
                </a:lnTo>
                <a:lnTo>
                  <a:pt x="16650" y="282035"/>
                </a:lnTo>
                <a:lnTo>
                  <a:pt x="19271" y="285143"/>
                </a:lnTo>
                <a:lnTo>
                  <a:pt x="22923" y="288168"/>
                </a:lnTo>
                <a:lnTo>
                  <a:pt x="27263" y="291137"/>
                </a:lnTo>
                <a:lnTo>
                  <a:pt x="32061" y="294069"/>
                </a:lnTo>
                <a:lnTo>
                  <a:pt x="36212" y="296976"/>
                </a:lnTo>
                <a:lnTo>
                  <a:pt x="43365" y="302746"/>
                </a:lnTo>
                <a:lnTo>
                  <a:pt x="49719" y="308485"/>
                </a:lnTo>
                <a:lnTo>
                  <a:pt x="52747" y="311350"/>
                </a:lnTo>
                <a:lnTo>
                  <a:pt x="56670" y="313259"/>
                </a:lnTo>
                <a:lnTo>
                  <a:pt x="61191" y="314532"/>
                </a:lnTo>
                <a:lnTo>
                  <a:pt x="66110" y="315380"/>
                </a:lnTo>
                <a:lnTo>
                  <a:pt x="71294" y="315946"/>
                </a:lnTo>
                <a:lnTo>
                  <a:pt x="76655" y="316323"/>
                </a:lnTo>
                <a:lnTo>
                  <a:pt x="82134" y="316575"/>
                </a:lnTo>
                <a:lnTo>
                  <a:pt x="93302" y="316854"/>
                </a:lnTo>
                <a:lnTo>
                  <a:pt x="98947" y="316929"/>
                </a:lnTo>
                <a:lnTo>
                  <a:pt x="104616" y="316026"/>
                </a:lnTo>
                <a:lnTo>
                  <a:pt x="110300" y="314471"/>
                </a:lnTo>
                <a:lnTo>
                  <a:pt x="115994" y="312482"/>
                </a:lnTo>
                <a:lnTo>
                  <a:pt x="121695" y="311157"/>
                </a:lnTo>
                <a:lnTo>
                  <a:pt x="127401" y="310273"/>
                </a:lnTo>
                <a:lnTo>
                  <a:pt x="133110" y="309684"/>
                </a:lnTo>
                <a:lnTo>
                  <a:pt x="138821" y="308338"/>
                </a:lnTo>
                <a:lnTo>
                  <a:pt x="144533" y="306489"/>
                </a:lnTo>
                <a:lnTo>
                  <a:pt x="150246" y="304303"/>
                </a:lnTo>
                <a:lnTo>
                  <a:pt x="155960" y="301894"/>
                </a:lnTo>
                <a:lnTo>
                  <a:pt x="161674" y="299335"/>
                </a:lnTo>
                <a:lnTo>
                  <a:pt x="167389" y="296677"/>
                </a:lnTo>
                <a:lnTo>
                  <a:pt x="172151" y="293952"/>
                </a:lnTo>
                <a:lnTo>
                  <a:pt x="176278" y="291183"/>
                </a:lnTo>
                <a:lnTo>
                  <a:pt x="179982" y="288384"/>
                </a:lnTo>
                <a:lnTo>
                  <a:pt x="184356" y="285566"/>
                </a:lnTo>
                <a:lnTo>
                  <a:pt x="189178" y="282735"/>
                </a:lnTo>
                <a:lnTo>
                  <a:pt x="194297" y="279895"/>
                </a:lnTo>
                <a:lnTo>
                  <a:pt x="205065" y="274200"/>
                </a:lnTo>
                <a:lnTo>
                  <a:pt x="210603" y="271347"/>
                </a:lnTo>
                <a:lnTo>
                  <a:pt x="214295" y="268493"/>
                </a:lnTo>
                <a:lnTo>
                  <a:pt x="216757" y="265638"/>
                </a:lnTo>
                <a:lnTo>
                  <a:pt x="220445" y="259926"/>
                </a:lnTo>
                <a:lnTo>
                  <a:pt x="225258" y="254212"/>
                </a:lnTo>
                <a:lnTo>
                  <a:pt x="226923" y="250402"/>
                </a:lnTo>
                <a:lnTo>
                  <a:pt x="228773" y="241089"/>
                </a:lnTo>
                <a:lnTo>
                  <a:pt x="229595" y="233140"/>
                </a:lnTo>
                <a:lnTo>
                  <a:pt x="229814" y="229687"/>
                </a:lnTo>
                <a:lnTo>
                  <a:pt x="229008" y="226432"/>
                </a:lnTo>
                <a:lnTo>
                  <a:pt x="225572" y="220276"/>
                </a:lnTo>
                <a:lnTo>
                  <a:pt x="220870" y="214365"/>
                </a:lnTo>
                <a:lnTo>
                  <a:pt x="218282" y="211455"/>
                </a:lnTo>
                <a:lnTo>
                  <a:pt x="215605" y="209515"/>
                </a:lnTo>
                <a:lnTo>
                  <a:pt x="210090" y="207359"/>
                </a:lnTo>
                <a:lnTo>
                  <a:pt x="204464" y="203862"/>
                </a:lnTo>
                <a:lnTo>
                  <a:pt x="201630" y="201595"/>
                </a:lnTo>
                <a:lnTo>
                  <a:pt x="197836" y="200084"/>
                </a:lnTo>
                <a:lnTo>
                  <a:pt x="193401" y="199077"/>
                </a:lnTo>
                <a:lnTo>
                  <a:pt x="181698" y="197460"/>
                </a:lnTo>
                <a:lnTo>
                  <a:pt x="175018" y="197239"/>
                </a:lnTo>
                <a:lnTo>
                  <a:pt x="170569" y="197181"/>
                </a:lnTo>
                <a:lnTo>
                  <a:pt x="165699" y="198094"/>
                </a:lnTo>
                <a:lnTo>
                  <a:pt x="160547" y="199655"/>
                </a:lnTo>
                <a:lnTo>
                  <a:pt x="155207" y="201648"/>
                </a:lnTo>
                <a:lnTo>
                  <a:pt x="150695" y="202977"/>
                </a:lnTo>
                <a:lnTo>
                  <a:pt x="146734" y="203863"/>
                </a:lnTo>
                <a:lnTo>
                  <a:pt x="143141" y="204454"/>
                </a:lnTo>
                <a:lnTo>
                  <a:pt x="138840" y="205800"/>
                </a:lnTo>
                <a:lnTo>
                  <a:pt x="134069" y="207650"/>
                </a:lnTo>
                <a:lnTo>
                  <a:pt x="128982" y="209836"/>
                </a:lnTo>
                <a:lnTo>
                  <a:pt x="124639" y="212246"/>
                </a:lnTo>
                <a:lnTo>
                  <a:pt x="120791" y="214804"/>
                </a:lnTo>
                <a:lnTo>
                  <a:pt x="113975" y="220188"/>
                </a:lnTo>
                <a:lnTo>
                  <a:pt x="107771" y="225756"/>
                </a:lnTo>
                <a:lnTo>
                  <a:pt x="101839" y="233945"/>
                </a:lnTo>
                <a:lnTo>
                  <a:pt x="96027" y="242982"/>
                </a:lnTo>
                <a:lnTo>
                  <a:pt x="90269" y="250174"/>
                </a:lnTo>
                <a:lnTo>
                  <a:pt x="84535" y="256545"/>
                </a:lnTo>
                <a:lnTo>
                  <a:pt x="81673" y="259578"/>
                </a:lnTo>
                <a:lnTo>
                  <a:pt x="79764" y="262552"/>
                </a:lnTo>
                <a:lnTo>
                  <a:pt x="77644" y="268396"/>
                </a:lnTo>
                <a:lnTo>
                  <a:pt x="76701" y="276709"/>
                </a:lnTo>
                <a:lnTo>
                  <a:pt x="76282" y="285801"/>
                </a:lnTo>
                <a:lnTo>
                  <a:pt x="76047" y="296275"/>
                </a:lnTo>
                <a:lnTo>
                  <a:pt x="75951" y="324455"/>
                </a:lnTo>
                <a:lnTo>
                  <a:pt x="76903" y="327711"/>
                </a:lnTo>
                <a:lnTo>
                  <a:pt x="78489" y="329881"/>
                </a:lnTo>
                <a:lnTo>
                  <a:pt x="80499" y="331328"/>
                </a:lnTo>
                <a:lnTo>
                  <a:pt x="81840" y="333246"/>
                </a:lnTo>
                <a:lnTo>
                  <a:pt x="84678" y="340495"/>
                </a:lnTo>
                <a:lnTo>
                  <a:pt x="91148" y="348938"/>
                </a:lnTo>
                <a:lnTo>
                  <a:pt x="93093" y="3513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359"/>
          <p:cNvSpPr/>
          <p:nvPr/>
        </p:nvSpPr>
        <p:spPr>
          <a:xfrm>
            <a:off x="2060257" y="3012581"/>
            <a:ext cx="274321" cy="184962"/>
          </a:xfrm>
          <a:custGeom>
            <a:avLst/>
            <a:gdLst/>
            <a:ahLst/>
            <a:cxnLst/>
            <a:rect l="0" t="0" r="0" b="0"/>
            <a:pathLst>
              <a:path w="274321" h="184962">
                <a:moveTo>
                  <a:pt x="0" y="22083"/>
                </a:moveTo>
                <a:lnTo>
                  <a:pt x="7381" y="14703"/>
                </a:lnTo>
                <a:lnTo>
                  <a:pt x="10583" y="14041"/>
                </a:lnTo>
                <a:lnTo>
                  <a:pt x="12770" y="13864"/>
                </a:lnTo>
                <a:lnTo>
                  <a:pt x="15181" y="12794"/>
                </a:lnTo>
                <a:lnTo>
                  <a:pt x="22172" y="7689"/>
                </a:lnTo>
                <a:lnTo>
                  <a:pt x="24142" y="6161"/>
                </a:lnTo>
                <a:lnTo>
                  <a:pt x="27557" y="5482"/>
                </a:lnTo>
                <a:lnTo>
                  <a:pt x="33203" y="5180"/>
                </a:lnTo>
                <a:lnTo>
                  <a:pt x="49809" y="4986"/>
                </a:lnTo>
                <a:lnTo>
                  <a:pt x="78723" y="4941"/>
                </a:lnTo>
                <a:lnTo>
                  <a:pt x="82010" y="3988"/>
                </a:lnTo>
                <a:lnTo>
                  <a:pt x="88201" y="389"/>
                </a:lnTo>
                <a:lnTo>
                  <a:pt x="91186" y="0"/>
                </a:lnTo>
                <a:lnTo>
                  <a:pt x="94128" y="694"/>
                </a:lnTo>
                <a:lnTo>
                  <a:pt x="99937" y="3052"/>
                </a:lnTo>
                <a:lnTo>
                  <a:pt x="105694" y="4100"/>
                </a:lnTo>
                <a:lnTo>
                  <a:pt x="107610" y="5332"/>
                </a:lnTo>
                <a:lnTo>
                  <a:pt x="108888" y="7106"/>
                </a:lnTo>
                <a:lnTo>
                  <a:pt x="110307" y="11617"/>
                </a:lnTo>
                <a:lnTo>
                  <a:pt x="110938" y="16797"/>
                </a:lnTo>
                <a:lnTo>
                  <a:pt x="111218" y="22274"/>
                </a:lnTo>
                <a:lnTo>
                  <a:pt x="111343" y="27883"/>
                </a:lnTo>
                <a:lnTo>
                  <a:pt x="111398" y="33551"/>
                </a:lnTo>
                <a:lnTo>
                  <a:pt x="110460" y="36396"/>
                </a:lnTo>
                <a:lnTo>
                  <a:pt x="106879" y="42097"/>
                </a:lnTo>
                <a:lnTo>
                  <a:pt x="104651" y="47806"/>
                </a:lnTo>
                <a:lnTo>
                  <a:pt x="104058" y="50662"/>
                </a:lnTo>
                <a:lnTo>
                  <a:pt x="102709" y="54471"/>
                </a:lnTo>
                <a:lnTo>
                  <a:pt x="100858" y="58915"/>
                </a:lnTo>
                <a:lnTo>
                  <a:pt x="98671" y="63783"/>
                </a:lnTo>
                <a:lnTo>
                  <a:pt x="96260" y="67980"/>
                </a:lnTo>
                <a:lnTo>
                  <a:pt x="93701" y="71732"/>
                </a:lnTo>
                <a:lnTo>
                  <a:pt x="91042" y="75185"/>
                </a:lnTo>
                <a:lnTo>
                  <a:pt x="88318" y="79392"/>
                </a:lnTo>
                <a:lnTo>
                  <a:pt x="85548" y="84102"/>
                </a:lnTo>
                <a:lnTo>
                  <a:pt x="82750" y="89146"/>
                </a:lnTo>
                <a:lnTo>
                  <a:pt x="80884" y="93462"/>
                </a:lnTo>
                <a:lnTo>
                  <a:pt x="79640" y="97292"/>
                </a:lnTo>
                <a:lnTo>
                  <a:pt x="78811" y="100797"/>
                </a:lnTo>
                <a:lnTo>
                  <a:pt x="77306" y="104087"/>
                </a:lnTo>
                <a:lnTo>
                  <a:pt x="75350" y="107233"/>
                </a:lnTo>
                <a:lnTo>
                  <a:pt x="73093" y="110282"/>
                </a:lnTo>
                <a:lnTo>
                  <a:pt x="70636" y="113268"/>
                </a:lnTo>
                <a:lnTo>
                  <a:pt x="68046" y="116210"/>
                </a:lnTo>
                <a:lnTo>
                  <a:pt x="61595" y="123227"/>
                </a:lnTo>
                <a:lnTo>
                  <a:pt x="55927" y="128993"/>
                </a:lnTo>
                <a:lnTo>
                  <a:pt x="54430" y="131456"/>
                </a:lnTo>
                <a:lnTo>
                  <a:pt x="52766" y="136734"/>
                </a:lnTo>
                <a:lnTo>
                  <a:pt x="52027" y="142254"/>
                </a:lnTo>
                <a:lnTo>
                  <a:pt x="51829" y="145060"/>
                </a:lnTo>
                <a:lnTo>
                  <a:pt x="52650" y="146930"/>
                </a:lnTo>
                <a:lnTo>
                  <a:pt x="54150" y="148177"/>
                </a:lnTo>
                <a:lnTo>
                  <a:pt x="56103" y="149008"/>
                </a:lnTo>
                <a:lnTo>
                  <a:pt x="57404" y="150515"/>
                </a:lnTo>
                <a:lnTo>
                  <a:pt x="58272" y="152472"/>
                </a:lnTo>
                <a:lnTo>
                  <a:pt x="58851" y="154729"/>
                </a:lnTo>
                <a:lnTo>
                  <a:pt x="60189" y="156234"/>
                </a:lnTo>
                <a:lnTo>
                  <a:pt x="62033" y="157237"/>
                </a:lnTo>
                <a:lnTo>
                  <a:pt x="67287" y="158847"/>
                </a:lnTo>
                <a:lnTo>
                  <a:pt x="72748" y="163677"/>
                </a:lnTo>
                <a:lnTo>
                  <a:pt x="80398" y="171141"/>
                </a:lnTo>
                <a:lnTo>
                  <a:pt x="83126" y="172890"/>
                </a:lnTo>
                <a:lnTo>
                  <a:pt x="88697" y="174833"/>
                </a:lnTo>
                <a:lnTo>
                  <a:pt x="97189" y="175928"/>
                </a:lnTo>
                <a:lnTo>
                  <a:pt x="105737" y="176252"/>
                </a:lnTo>
                <a:lnTo>
                  <a:pt x="118854" y="176348"/>
                </a:lnTo>
                <a:lnTo>
                  <a:pt x="123051" y="177314"/>
                </a:lnTo>
                <a:lnTo>
                  <a:pt x="130254" y="180927"/>
                </a:lnTo>
                <a:lnTo>
                  <a:pt x="134461" y="182272"/>
                </a:lnTo>
                <a:lnTo>
                  <a:pt x="139171" y="183168"/>
                </a:lnTo>
                <a:lnTo>
                  <a:pt x="144216" y="183766"/>
                </a:lnTo>
                <a:lnTo>
                  <a:pt x="150436" y="184164"/>
                </a:lnTo>
                <a:lnTo>
                  <a:pt x="157441" y="184430"/>
                </a:lnTo>
                <a:lnTo>
                  <a:pt x="180113" y="184856"/>
                </a:lnTo>
                <a:lnTo>
                  <a:pt x="274320" y="18496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360"/>
          <p:cNvSpPr/>
          <p:nvPr/>
        </p:nvSpPr>
        <p:spPr>
          <a:xfrm>
            <a:off x="2120264" y="3103245"/>
            <a:ext cx="154306" cy="17145"/>
          </a:xfrm>
          <a:custGeom>
            <a:avLst/>
            <a:gdLst/>
            <a:ahLst/>
            <a:cxnLst/>
            <a:rect l="0" t="0" r="0" b="0"/>
            <a:pathLst>
              <a:path w="154306" h="17145">
                <a:moveTo>
                  <a:pt x="0" y="17144"/>
                </a:moveTo>
                <a:lnTo>
                  <a:pt x="0" y="12594"/>
                </a:lnTo>
                <a:lnTo>
                  <a:pt x="953" y="11253"/>
                </a:lnTo>
                <a:lnTo>
                  <a:pt x="2540" y="10359"/>
                </a:lnTo>
                <a:lnTo>
                  <a:pt x="7381" y="8925"/>
                </a:lnTo>
                <a:lnTo>
                  <a:pt x="10583" y="8729"/>
                </a:lnTo>
                <a:lnTo>
                  <a:pt x="16134" y="8642"/>
                </a:lnTo>
                <a:lnTo>
                  <a:pt x="36074" y="8581"/>
                </a:lnTo>
                <a:lnTo>
                  <a:pt x="39290" y="7626"/>
                </a:lnTo>
                <a:lnTo>
                  <a:pt x="42386" y="6036"/>
                </a:lnTo>
                <a:lnTo>
                  <a:pt x="45402" y="4024"/>
                </a:lnTo>
                <a:lnTo>
                  <a:pt x="49318" y="2682"/>
                </a:lnTo>
                <a:lnTo>
                  <a:pt x="53834" y="1788"/>
                </a:lnTo>
                <a:lnTo>
                  <a:pt x="58750" y="1192"/>
                </a:lnTo>
                <a:lnTo>
                  <a:pt x="63932" y="795"/>
                </a:lnTo>
                <a:lnTo>
                  <a:pt x="69291" y="530"/>
                </a:lnTo>
                <a:lnTo>
                  <a:pt x="83396" y="157"/>
                </a:lnTo>
                <a:lnTo>
                  <a:pt x="129860" y="2"/>
                </a:lnTo>
                <a:lnTo>
                  <a:pt x="15430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361"/>
          <p:cNvSpPr/>
          <p:nvPr/>
        </p:nvSpPr>
        <p:spPr>
          <a:xfrm>
            <a:off x="2463164" y="3043237"/>
            <a:ext cx="162879" cy="25719"/>
          </a:xfrm>
          <a:custGeom>
            <a:avLst/>
            <a:gdLst/>
            <a:ahLst/>
            <a:cxnLst/>
            <a:rect l="0" t="0" r="0" b="0"/>
            <a:pathLst>
              <a:path w="162879" h="25719">
                <a:moveTo>
                  <a:pt x="0" y="25718"/>
                </a:moveTo>
                <a:lnTo>
                  <a:pt x="0" y="18337"/>
                </a:lnTo>
                <a:lnTo>
                  <a:pt x="953" y="17940"/>
                </a:lnTo>
                <a:lnTo>
                  <a:pt x="5892" y="17381"/>
                </a:lnTo>
                <a:lnTo>
                  <a:pt x="9683" y="17215"/>
                </a:lnTo>
                <a:lnTo>
                  <a:pt x="17321" y="17176"/>
                </a:lnTo>
                <a:lnTo>
                  <a:pt x="22025" y="16213"/>
                </a:lnTo>
                <a:lnTo>
                  <a:pt x="27066" y="14619"/>
                </a:lnTo>
                <a:lnTo>
                  <a:pt x="32332" y="12603"/>
                </a:lnTo>
                <a:lnTo>
                  <a:pt x="36795" y="11260"/>
                </a:lnTo>
                <a:lnTo>
                  <a:pt x="40722" y="10364"/>
                </a:lnTo>
                <a:lnTo>
                  <a:pt x="44293" y="9767"/>
                </a:lnTo>
                <a:lnTo>
                  <a:pt x="48579" y="9369"/>
                </a:lnTo>
                <a:lnTo>
                  <a:pt x="53341" y="9103"/>
                </a:lnTo>
                <a:lnTo>
                  <a:pt x="63712" y="8809"/>
                </a:lnTo>
                <a:lnTo>
                  <a:pt x="74672" y="8677"/>
                </a:lnTo>
                <a:lnTo>
                  <a:pt x="80261" y="7690"/>
                </a:lnTo>
                <a:lnTo>
                  <a:pt x="85893" y="6079"/>
                </a:lnTo>
                <a:lnTo>
                  <a:pt x="91552" y="4053"/>
                </a:lnTo>
                <a:lnTo>
                  <a:pt x="96277" y="2702"/>
                </a:lnTo>
                <a:lnTo>
                  <a:pt x="100380" y="1801"/>
                </a:lnTo>
                <a:lnTo>
                  <a:pt x="104068" y="1201"/>
                </a:lnTo>
                <a:lnTo>
                  <a:pt x="108431" y="801"/>
                </a:lnTo>
                <a:lnTo>
                  <a:pt x="113245" y="534"/>
                </a:lnTo>
                <a:lnTo>
                  <a:pt x="122721" y="237"/>
                </a:lnTo>
                <a:lnTo>
                  <a:pt x="136566" y="47"/>
                </a:lnTo>
                <a:lnTo>
                  <a:pt x="16287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362"/>
          <p:cNvSpPr/>
          <p:nvPr/>
        </p:nvSpPr>
        <p:spPr>
          <a:xfrm>
            <a:off x="2518233" y="3094672"/>
            <a:ext cx="150672" cy="8574"/>
          </a:xfrm>
          <a:custGeom>
            <a:avLst/>
            <a:gdLst/>
            <a:ahLst/>
            <a:cxnLst/>
            <a:rect l="0" t="0" r="0" b="0"/>
            <a:pathLst>
              <a:path w="150672" h="8574">
                <a:moveTo>
                  <a:pt x="4939" y="8573"/>
                </a:moveTo>
                <a:lnTo>
                  <a:pt x="0" y="8573"/>
                </a:lnTo>
                <a:lnTo>
                  <a:pt x="62593" y="8573"/>
                </a:lnTo>
                <a:lnTo>
                  <a:pt x="68140" y="7620"/>
                </a:lnTo>
                <a:lnTo>
                  <a:pt x="73743" y="6033"/>
                </a:lnTo>
                <a:lnTo>
                  <a:pt x="79383" y="4022"/>
                </a:lnTo>
                <a:lnTo>
                  <a:pt x="85048" y="2681"/>
                </a:lnTo>
                <a:lnTo>
                  <a:pt x="90730" y="1787"/>
                </a:lnTo>
                <a:lnTo>
                  <a:pt x="96423" y="1192"/>
                </a:lnTo>
                <a:lnTo>
                  <a:pt x="102123" y="795"/>
                </a:lnTo>
                <a:lnTo>
                  <a:pt x="107828" y="529"/>
                </a:lnTo>
                <a:lnTo>
                  <a:pt x="122420" y="157"/>
                </a:lnTo>
                <a:lnTo>
                  <a:pt x="15067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363"/>
          <p:cNvSpPr/>
          <p:nvPr/>
        </p:nvSpPr>
        <p:spPr>
          <a:xfrm>
            <a:off x="2891789" y="3043237"/>
            <a:ext cx="171451" cy="17146"/>
          </a:xfrm>
          <a:custGeom>
            <a:avLst/>
            <a:gdLst/>
            <a:ahLst/>
            <a:cxnLst/>
            <a:rect l="0" t="0" r="0" b="0"/>
            <a:pathLst>
              <a:path w="171451" h="17146">
                <a:moveTo>
                  <a:pt x="0" y="17145"/>
                </a:moveTo>
                <a:lnTo>
                  <a:pt x="11932" y="17145"/>
                </a:lnTo>
                <a:lnTo>
                  <a:pt x="15575" y="16193"/>
                </a:lnTo>
                <a:lnTo>
                  <a:pt x="19909" y="14605"/>
                </a:lnTo>
                <a:lnTo>
                  <a:pt x="24703" y="12594"/>
                </a:lnTo>
                <a:lnTo>
                  <a:pt x="28851" y="11254"/>
                </a:lnTo>
                <a:lnTo>
                  <a:pt x="32569" y="10360"/>
                </a:lnTo>
                <a:lnTo>
                  <a:pt x="36000" y="9764"/>
                </a:lnTo>
                <a:lnTo>
                  <a:pt x="40193" y="9367"/>
                </a:lnTo>
                <a:lnTo>
                  <a:pt x="44893" y="9102"/>
                </a:lnTo>
                <a:lnTo>
                  <a:pt x="54243" y="8808"/>
                </a:lnTo>
                <a:lnTo>
                  <a:pt x="65814" y="8642"/>
                </a:lnTo>
                <a:lnTo>
                  <a:pt x="75606" y="8604"/>
                </a:lnTo>
                <a:lnTo>
                  <a:pt x="79931" y="7641"/>
                </a:lnTo>
                <a:lnTo>
                  <a:pt x="83768" y="6046"/>
                </a:lnTo>
                <a:lnTo>
                  <a:pt x="87278" y="4031"/>
                </a:lnTo>
                <a:lnTo>
                  <a:pt x="91523" y="2687"/>
                </a:lnTo>
                <a:lnTo>
                  <a:pt x="96258" y="1792"/>
                </a:lnTo>
                <a:lnTo>
                  <a:pt x="101320" y="1194"/>
                </a:lnTo>
                <a:lnTo>
                  <a:pt x="105646" y="796"/>
                </a:lnTo>
                <a:lnTo>
                  <a:pt x="109484" y="531"/>
                </a:lnTo>
                <a:lnTo>
                  <a:pt x="112994" y="354"/>
                </a:lnTo>
                <a:lnTo>
                  <a:pt x="121975" y="157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364"/>
          <p:cNvSpPr/>
          <p:nvPr/>
        </p:nvSpPr>
        <p:spPr>
          <a:xfrm>
            <a:off x="3140497" y="2914650"/>
            <a:ext cx="59904" cy="231458"/>
          </a:xfrm>
          <a:custGeom>
            <a:avLst/>
            <a:gdLst/>
            <a:ahLst/>
            <a:cxnLst/>
            <a:rect l="0" t="0" r="0" b="0"/>
            <a:pathLst>
              <a:path w="59904" h="231458">
                <a:moveTo>
                  <a:pt x="8467" y="0"/>
                </a:moveTo>
                <a:lnTo>
                  <a:pt x="8467" y="4551"/>
                </a:lnTo>
                <a:lnTo>
                  <a:pt x="7515" y="5891"/>
                </a:lnTo>
                <a:lnTo>
                  <a:pt x="5928" y="6785"/>
                </a:lnTo>
                <a:lnTo>
                  <a:pt x="3917" y="7380"/>
                </a:lnTo>
                <a:lnTo>
                  <a:pt x="2576" y="8730"/>
                </a:lnTo>
                <a:lnTo>
                  <a:pt x="1683" y="10583"/>
                </a:lnTo>
                <a:lnTo>
                  <a:pt x="689" y="15181"/>
                </a:lnTo>
                <a:lnTo>
                  <a:pt x="248" y="20399"/>
                </a:lnTo>
                <a:lnTo>
                  <a:pt x="52" y="25894"/>
                </a:lnTo>
                <a:lnTo>
                  <a:pt x="0" y="28692"/>
                </a:lnTo>
                <a:lnTo>
                  <a:pt x="917" y="32463"/>
                </a:lnTo>
                <a:lnTo>
                  <a:pt x="2482" y="36882"/>
                </a:lnTo>
                <a:lnTo>
                  <a:pt x="4477" y="41733"/>
                </a:lnTo>
                <a:lnTo>
                  <a:pt x="5807" y="46872"/>
                </a:lnTo>
                <a:lnTo>
                  <a:pt x="6694" y="52203"/>
                </a:lnTo>
                <a:lnTo>
                  <a:pt x="7285" y="57662"/>
                </a:lnTo>
                <a:lnTo>
                  <a:pt x="7679" y="63206"/>
                </a:lnTo>
                <a:lnTo>
                  <a:pt x="7942" y="68807"/>
                </a:lnTo>
                <a:lnTo>
                  <a:pt x="8234" y="80111"/>
                </a:lnTo>
                <a:lnTo>
                  <a:pt x="8364" y="91484"/>
                </a:lnTo>
                <a:lnTo>
                  <a:pt x="9351" y="97184"/>
                </a:lnTo>
                <a:lnTo>
                  <a:pt x="10961" y="102890"/>
                </a:lnTo>
                <a:lnTo>
                  <a:pt x="12988" y="108598"/>
                </a:lnTo>
                <a:lnTo>
                  <a:pt x="14338" y="114309"/>
                </a:lnTo>
                <a:lnTo>
                  <a:pt x="15239" y="120021"/>
                </a:lnTo>
                <a:lnTo>
                  <a:pt x="15839" y="125734"/>
                </a:lnTo>
                <a:lnTo>
                  <a:pt x="17192" y="131447"/>
                </a:lnTo>
                <a:lnTo>
                  <a:pt x="19046" y="137161"/>
                </a:lnTo>
                <a:lnTo>
                  <a:pt x="21235" y="142876"/>
                </a:lnTo>
                <a:lnTo>
                  <a:pt x="22694" y="147638"/>
                </a:lnTo>
                <a:lnTo>
                  <a:pt x="23667" y="151765"/>
                </a:lnTo>
                <a:lnTo>
                  <a:pt x="24315" y="155469"/>
                </a:lnTo>
                <a:lnTo>
                  <a:pt x="24748" y="159843"/>
                </a:lnTo>
                <a:lnTo>
                  <a:pt x="25036" y="164665"/>
                </a:lnTo>
                <a:lnTo>
                  <a:pt x="25228" y="169784"/>
                </a:lnTo>
                <a:lnTo>
                  <a:pt x="26309" y="175102"/>
                </a:lnTo>
                <a:lnTo>
                  <a:pt x="27982" y="180552"/>
                </a:lnTo>
                <a:lnTo>
                  <a:pt x="30049" y="186090"/>
                </a:lnTo>
                <a:lnTo>
                  <a:pt x="31428" y="190735"/>
                </a:lnTo>
                <a:lnTo>
                  <a:pt x="32347" y="194784"/>
                </a:lnTo>
                <a:lnTo>
                  <a:pt x="32960" y="198436"/>
                </a:lnTo>
                <a:lnTo>
                  <a:pt x="34321" y="201823"/>
                </a:lnTo>
                <a:lnTo>
                  <a:pt x="36180" y="205033"/>
                </a:lnTo>
                <a:lnTo>
                  <a:pt x="38373" y="208127"/>
                </a:lnTo>
                <a:lnTo>
                  <a:pt x="39834" y="211141"/>
                </a:lnTo>
                <a:lnTo>
                  <a:pt x="41458" y="217030"/>
                </a:lnTo>
                <a:lnTo>
                  <a:pt x="42844" y="218981"/>
                </a:lnTo>
                <a:lnTo>
                  <a:pt x="44720" y="220283"/>
                </a:lnTo>
                <a:lnTo>
                  <a:pt x="46923" y="221150"/>
                </a:lnTo>
                <a:lnTo>
                  <a:pt x="48392" y="222681"/>
                </a:lnTo>
                <a:lnTo>
                  <a:pt x="49372" y="224654"/>
                </a:lnTo>
                <a:lnTo>
                  <a:pt x="50943" y="230113"/>
                </a:lnTo>
                <a:lnTo>
                  <a:pt x="52024" y="230561"/>
                </a:lnTo>
                <a:lnTo>
                  <a:pt x="53698" y="230860"/>
                </a:lnTo>
                <a:lnTo>
                  <a:pt x="59903" y="2314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365"/>
          <p:cNvSpPr/>
          <p:nvPr/>
        </p:nvSpPr>
        <p:spPr>
          <a:xfrm>
            <a:off x="3268979" y="2923234"/>
            <a:ext cx="248604" cy="214269"/>
          </a:xfrm>
          <a:custGeom>
            <a:avLst/>
            <a:gdLst/>
            <a:ahLst/>
            <a:cxnLst/>
            <a:rect l="0" t="0" r="0" b="0"/>
            <a:pathLst>
              <a:path w="248604" h="214269">
                <a:moveTo>
                  <a:pt x="0" y="34278"/>
                </a:moveTo>
                <a:lnTo>
                  <a:pt x="0" y="26897"/>
                </a:lnTo>
                <a:lnTo>
                  <a:pt x="4551" y="21508"/>
                </a:lnTo>
                <a:lnTo>
                  <a:pt x="6844" y="20049"/>
                </a:lnTo>
                <a:lnTo>
                  <a:pt x="11932" y="18429"/>
                </a:lnTo>
                <a:lnTo>
                  <a:pt x="17369" y="15169"/>
                </a:lnTo>
                <a:lnTo>
                  <a:pt x="23912" y="10545"/>
                </a:lnTo>
                <a:lnTo>
                  <a:pt x="28324" y="7979"/>
                </a:lnTo>
                <a:lnTo>
                  <a:pt x="33170" y="5315"/>
                </a:lnTo>
                <a:lnTo>
                  <a:pt x="37354" y="3539"/>
                </a:lnTo>
                <a:lnTo>
                  <a:pt x="44542" y="1566"/>
                </a:lnTo>
                <a:lnTo>
                  <a:pt x="48745" y="1040"/>
                </a:lnTo>
                <a:lnTo>
                  <a:pt x="53452" y="690"/>
                </a:lnTo>
                <a:lnTo>
                  <a:pt x="62809" y="300"/>
                </a:lnTo>
                <a:lnTo>
                  <a:pt x="70143" y="127"/>
                </a:lnTo>
                <a:lnTo>
                  <a:pt x="95850" y="0"/>
                </a:lnTo>
                <a:lnTo>
                  <a:pt x="99143" y="949"/>
                </a:lnTo>
                <a:lnTo>
                  <a:pt x="105341" y="4542"/>
                </a:lnTo>
                <a:lnTo>
                  <a:pt x="111271" y="9315"/>
                </a:lnTo>
                <a:lnTo>
                  <a:pt x="117082" y="14611"/>
                </a:lnTo>
                <a:lnTo>
                  <a:pt x="122839" y="20140"/>
                </a:lnTo>
                <a:lnTo>
                  <a:pt x="124755" y="22947"/>
                </a:lnTo>
                <a:lnTo>
                  <a:pt x="126885" y="28607"/>
                </a:lnTo>
                <a:lnTo>
                  <a:pt x="127831" y="34298"/>
                </a:lnTo>
                <a:lnTo>
                  <a:pt x="128252" y="40954"/>
                </a:lnTo>
                <a:lnTo>
                  <a:pt x="128439" y="50263"/>
                </a:lnTo>
                <a:lnTo>
                  <a:pt x="127536" y="55412"/>
                </a:lnTo>
                <a:lnTo>
                  <a:pt x="125981" y="60750"/>
                </a:lnTo>
                <a:lnTo>
                  <a:pt x="123993" y="66213"/>
                </a:lnTo>
                <a:lnTo>
                  <a:pt x="121715" y="71761"/>
                </a:lnTo>
                <a:lnTo>
                  <a:pt x="119243" y="77364"/>
                </a:lnTo>
                <a:lnTo>
                  <a:pt x="116643" y="83005"/>
                </a:lnTo>
                <a:lnTo>
                  <a:pt x="113957" y="87718"/>
                </a:lnTo>
                <a:lnTo>
                  <a:pt x="111214" y="91812"/>
                </a:lnTo>
                <a:lnTo>
                  <a:pt x="108433" y="95494"/>
                </a:lnTo>
                <a:lnTo>
                  <a:pt x="105626" y="99854"/>
                </a:lnTo>
                <a:lnTo>
                  <a:pt x="102803" y="104665"/>
                </a:lnTo>
                <a:lnTo>
                  <a:pt x="99968" y="109778"/>
                </a:lnTo>
                <a:lnTo>
                  <a:pt x="94278" y="120539"/>
                </a:lnTo>
                <a:lnTo>
                  <a:pt x="91427" y="126075"/>
                </a:lnTo>
                <a:lnTo>
                  <a:pt x="88574" y="130719"/>
                </a:lnTo>
                <a:lnTo>
                  <a:pt x="85720" y="134767"/>
                </a:lnTo>
                <a:lnTo>
                  <a:pt x="82864" y="138418"/>
                </a:lnTo>
                <a:lnTo>
                  <a:pt x="80008" y="142757"/>
                </a:lnTo>
                <a:lnTo>
                  <a:pt x="77151" y="147555"/>
                </a:lnTo>
                <a:lnTo>
                  <a:pt x="74294" y="152659"/>
                </a:lnTo>
                <a:lnTo>
                  <a:pt x="71437" y="157014"/>
                </a:lnTo>
                <a:lnTo>
                  <a:pt x="68580" y="160869"/>
                </a:lnTo>
                <a:lnTo>
                  <a:pt x="65723" y="164392"/>
                </a:lnTo>
                <a:lnTo>
                  <a:pt x="62548" y="170847"/>
                </a:lnTo>
                <a:lnTo>
                  <a:pt x="61701" y="173901"/>
                </a:lnTo>
                <a:lnTo>
                  <a:pt x="58221" y="179835"/>
                </a:lnTo>
                <a:lnTo>
                  <a:pt x="55959" y="182751"/>
                </a:lnTo>
                <a:lnTo>
                  <a:pt x="53446" y="188531"/>
                </a:lnTo>
                <a:lnTo>
                  <a:pt x="52329" y="194275"/>
                </a:lnTo>
                <a:lnTo>
                  <a:pt x="51833" y="200003"/>
                </a:lnTo>
                <a:lnTo>
                  <a:pt x="51471" y="205226"/>
                </a:lnTo>
                <a:lnTo>
                  <a:pt x="55997" y="210130"/>
                </a:lnTo>
                <a:lnTo>
                  <a:pt x="58286" y="211520"/>
                </a:lnTo>
                <a:lnTo>
                  <a:pt x="63370" y="213065"/>
                </a:lnTo>
                <a:lnTo>
                  <a:pt x="68805" y="213751"/>
                </a:lnTo>
                <a:lnTo>
                  <a:pt x="74395" y="214057"/>
                </a:lnTo>
                <a:lnTo>
                  <a:pt x="80055" y="214192"/>
                </a:lnTo>
                <a:lnTo>
                  <a:pt x="93147" y="214268"/>
                </a:lnTo>
                <a:lnTo>
                  <a:pt x="97341" y="213327"/>
                </a:lnTo>
                <a:lnTo>
                  <a:pt x="104541" y="209740"/>
                </a:lnTo>
                <a:lnTo>
                  <a:pt x="108746" y="208403"/>
                </a:lnTo>
                <a:lnTo>
                  <a:pt x="113455" y="207511"/>
                </a:lnTo>
                <a:lnTo>
                  <a:pt x="118500" y="206917"/>
                </a:lnTo>
                <a:lnTo>
                  <a:pt x="124720" y="205568"/>
                </a:lnTo>
                <a:lnTo>
                  <a:pt x="131725" y="203716"/>
                </a:lnTo>
                <a:lnTo>
                  <a:pt x="139251" y="201529"/>
                </a:lnTo>
                <a:lnTo>
                  <a:pt x="146174" y="200072"/>
                </a:lnTo>
                <a:lnTo>
                  <a:pt x="152695" y="199100"/>
                </a:lnTo>
                <a:lnTo>
                  <a:pt x="158947" y="198452"/>
                </a:lnTo>
                <a:lnTo>
                  <a:pt x="165020" y="197067"/>
                </a:lnTo>
                <a:lnTo>
                  <a:pt x="170973" y="195192"/>
                </a:lnTo>
                <a:lnTo>
                  <a:pt x="176847" y="192989"/>
                </a:lnTo>
                <a:lnTo>
                  <a:pt x="181716" y="191520"/>
                </a:lnTo>
                <a:lnTo>
                  <a:pt x="185914" y="190541"/>
                </a:lnTo>
                <a:lnTo>
                  <a:pt x="189666" y="189888"/>
                </a:lnTo>
                <a:lnTo>
                  <a:pt x="194071" y="189453"/>
                </a:lnTo>
                <a:lnTo>
                  <a:pt x="198914" y="189163"/>
                </a:lnTo>
                <a:lnTo>
                  <a:pt x="208421" y="188841"/>
                </a:lnTo>
                <a:lnTo>
                  <a:pt x="219129" y="188659"/>
                </a:lnTo>
                <a:lnTo>
                  <a:pt x="242853" y="188586"/>
                </a:lnTo>
                <a:lnTo>
                  <a:pt x="244770" y="187633"/>
                </a:lnTo>
                <a:lnTo>
                  <a:pt x="246047" y="186044"/>
                </a:lnTo>
                <a:lnTo>
                  <a:pt x="248603" y="18001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366"/>
          <p:cNvSpPr/>
          <p:nvPr/>
        </p:nvSpPr>
        <p:spPr>
          <a:xfrm>
            <a:off x="338419" y="3549015"/>
            <a:ext cx="247369" cy="30587"/>
          </a:xfrm>
          <a:custGeom>
            <a:avLst/>
            <a:gdLst/>
            <a:ahLst/>
            <a:cxnLst/>
            <a:rect l="0" t="0" r="0" b="0"/>
            <a:pathLst>
              <a:path w="247369" h="30587">
                <a:moveTo>
                  <a:pt x="50200" y="0"/>
                </a:moveTo>
                <a:lnTo>
                  <a:pt x="34600" y="0"/>
                </a:lnTo>
                <a:lnTo>
                  <a:pt x="33133" y="952"/>
                </a:lnTo>
                <a:lnTo>
                  <a:pt x="31202" y="2539"/>
                </a:lnTo>
                <a:lnTo>
                  <a:pt x="28962" y="4551"/>
                </a:lnTo>
                <a:lnTo>
                  <a:pt x="26517" y="5891"/>
                </a:lnTo>
                <a:lnTo>
                  <a:pt x="23934" y="6785"/>
                </a:lnTo>
                <a:lnTo>
                  <a:pt x="21259" y="7381"/>
                </a:lnTo>
                <a:lnTo>
                  <a:pt x="15748" y="8043"/>
                </a:lnTo>
                <a:lnTo>
                  <a:pt x="12944" y="8219"/>
                </a:lnTo>
                <a:lnTo>
                  <a:pt x="11076" y="9289"/>
                </a:lnTo>
                <a:lnTo>
                  <a:pt x="9830" y="10955"/>
                </a:lnTo>
                <a:lnTo>
                  <a:pt x="7830" y="15922"/>
                </a:lnTo>
                <a:lnTo>
                  <a:pt x="6714" y="16330"/>
                </a:lnTo>
                <a:lnTo>
                  <a:pt x="0" y="17037"/>
                </a:lnTo>
                <a:lnTo>
                  <a:pt x="6255" y="17135"/>
                </a:lnTo>
                <a:lnTo>
                  <a:pt x="6616" y="18091"/>
                </a:lnTo>
                <a:lnTo>
                  <a:pt x="6857" y="19680"/>
                </a:lnTo>
                <a:lnTo>
                  <a:pt x="7017" y="21693"/>
                </a:lnTo>
                <a:lnTo>
                  <a:pt x="8076" y="23034"/>
                </a:lnTo>
                <a:lnTo>
                  <a:pt x="9735" y="23928"/>
                </a:lnTo>
                <a:lnTo>
                  <a:pt x="11794" y="24525"/>
                </a:lnTo>
                <a:lnTo>
                  <a:pt x="19241" y="25364"/>
                </a:lnTo>
                <a:lnTo>
                  <a:pt x="21941" y="26434"/>
                </a:lnTo>
                <a:lnTo>
                  <a:pt x="24693" y="28100"/>
                </a:lnTo>
                <a:lnTo>
                  <a:pt x="27481" y="30163"/>
                </a:lnTo>
                <a:lnTo>
                  <a:pt x="31244" y="30586"/>
                </a:lnTo>
                <a:lnTo>
                  <a:pt x="35658" y="29916"/>
                </a:lnTo>
                <a:lnTo>
                  <a:pt x="40505" y="28516"/>
                </a:lnTo>
                <a:lnTo>
                  <a:pt x="45642" y="27583"/>
                </a:lnTo>
                <a:lnTo>
                  <a:pt x="50972" y="26961"/>
                </a:lnTo>
                <a:lnTo>
                  <a:pt x="56430" y="26546"/>
                </a:lnTo>
                <a:lnTo>
                  <a:pt x="61021" y="26270"/>
                </a:lnTo>
                <a:lnTo>
                  <a:pt x="68662" y="25963"/>
                </a:lnTo>
                <a:lnTo>
                  <a:pt x="73938" y="24928"/>
                </a:lnTo>
                <a:lnTo>
                  <a:pt x="80313" y="23287"/>
                </a:lnTo>
                <a:lnTo>
                  <a:pt x="87420" y="21239"/>
                </a:lnTo>
                <a:lnTo>
                  <a:pt x="94064" y="19874"/>
                </a:lnTo>
                <a:lnTo>
                  <a:pt x="100398" y="18964"/>
                </a:lnTo>
                <a:lnTo>
                  <a:pt x="106525" y="18358"/>
                </a:lnTo>
                <a:lnTo>
                  <a:pt x="112515" y="17954"/>
                </a:lnTo>
                <a:lnTo>
                  <a:pt x="118414" y="17684"/>
                </a:lnTo>
                <a:lnTo>
                  <a:pt x="124251" y="17504"/>
                </a:lnTo>
                <a:lnTo>
                  <a:pt x="130047" y="16432"/>
                </a:lnTo>
                <a:lnTo>
                  <a:pt x="135817" y="14764"/>
                </a:lnTo>
                <a:lnTo>
                  <a:pt x="141568" y="12700"/>
                </a:lnTo>
                <a:lnTo>
                  <a:pt x="147307" y="11324"/>
                </a:lnTo>
                <a:lnTo>
                  <a:pt x="153038" y="10407"/>
                </a:lnTo>
                <a:lnTo>
                  <a:pt x="158764" y="9795"/>
                </a:lnTo>
                <a:lnTo>
                  <a:pt x="163534" y="9387"/>
                </a:lnTo>
                <a:lnTo>
                  <a:pt x="167666" y="9116"/>
                </a:lnTo>
                <a:lnTo>
                  <a:pt x="171373" y="8935"/>
                </a:lnTo>
                <a:lnTo>
                  <a:pt x="180572" y="8733"/>
                </a:lnTo>
                <a:lnTo>
                  <a:pt x="202000" y="8604"/>
                </a:lnTo>
                <a:lnTo>
                  <a:pt x="207598" y="7641"/>
                </a:lnTo>
                <a:lnTo>
                  <a:pt x="213235" y="6046"/>
                </a:lnTo>
                <a:lnTo>
                  <a:pt x="218897" y="4031"/>
                </a:lnTo>
                <a:lnTo>
                  <a:pt x="224578" y="2687"/>
                </a:lnTo>
                <a:lnTo>
                  <a:pt x="230269" y="1791"/>
                </a:lnTo>
                <a:lnTo>
                  <a:pt x="24736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367"/>
          <p:cNvSpPr/>
          <p:nvPr/>
        </p:nvSpPr>
        <p:spPr>
          <a:xfrm>
            <a:off x="645794" y="3386525"/>
            <a:ext cx="231307" cy="265350"/>
          </a:xfrm>
          <a:custGeom>
            <a:avLst/>
            <a:gdLst/>
            <a:ahLst/>
            <a:cxnLst/>
            <a:rect l="0" t="0" r="0" b="0"/>
            <a:pathLst>
              <a:path w="231307" h="265350">
                <a:moveTo>
                  <a:pt x="0" y="51047"/>
                </a:moveTo>
                <a:lnTo>
                  <a:pt x="0" y="43666"/>
                </a:lnTo>
                <a:lnTo>
                  <a:pt x="5080" y="40464"/>
                </a:lnTo>
                <a:lnTo>
                  <a:pt x="9102" y="38277"/>
                </a:lnTo>
                <a:lnTo>
                  <a:pt x="16111" y="35846"/>
                </a:lnTo>
                <a:lnTo>
                  <a:pt x="19313" y="35198"/>
                </a:lnTo>
                <a:lnTo>
                  <a:pt x="21448" y="33814"/>
                </a:lnTo>
                <a:lnTo>
                  <a:pt x="22871" y="31938"/>
                </a:lnTo>
                <a:lnTo>
                  <a:pt x="23820" y="29735"/>
                </a:lnTo>
                <a:lnTo>
                  <a:pt x="29954" y="24748"/>
                </a:lnTo>
                <a:lnTo>
                  <a:pt x="34257" y="22084"/>
                </a:lnTo>
                <a:lnTo>
                  <a:pt x="38078" y="20308"/>
                </a:lnTo>
                <a:lnTo>
                  <a:pt x="44864" y="18335"/>
                </a:lnTo>
                <a:lnTo>
                  <a:pt x="48959" y="16857"/>
                </a:lnTo>
                <a:lnTo>
                  <a:pt x="53595" y="14919"/>
                </a:lnTo>
                <a:lnTo>
                  <a:pt x="58590" y="12674"/>
                </a:lnTo>
                <a:lnTo>
                  <a:pt x="64778" y="11178"/>
                </a:lnTo>
                <a:lnTo>
                  <a:pt x="71760" y="10180"/>
                </a:lnTo>
                <a:lnTo>
                  <a:pt x="79273" y="9515"/>
                </a:lnTo>
                <a:lnTo>
                  <a:pt x="86186" y="8119"/>
                </a:lnTo>
                <a:lnTo>
                  <a:pt x="92700" y="6236"/>
                </a:lnTo>
                <a:lnTo>
                  <a:pt x="98948" y="4028"/>
                </a:lnTo>
                <a:lnTo>
                  <a:pt x="105018" y="2556"/>
                </a:lnTo>
                <a:lnTo>
                  <a:pt x="110970" y="1575"/>
                </a:lnTo>
                <a:lnTo>
                  <a:pt x="116842" y="921"/>
                </a:lnTo>
                <a:lnTo>
                  <a:pt x="122663" y="484"/>
                </a:lnTo>
                <a:lnTo>
                  <a:pt x="128448" y="194"/>
                </a:lnTo>
                <a:lnTo>
                  <a:pt x="134209" y="0"/>
                </a:lnTo>
                <a:lnTo>
                  <a:pt x="139003" y="823"/>
                </a:lnTo>
                <a:lnTo>
                  <a:pt x="143151" y="2325"/>
                </a:lnTo>
                <a:lnTo>
                  <a:pt x="146869" y="4278"/>
                </a:lnTo>
                <a:lnTo>
                  <a:pt x="151253" y="5580"/>
                </a:lnTo>
                <a:lnTo>
                  <a:pt x="156081" y="6448"/>
                </a:lnTo>
                <a:lnTo>
                  <a:pt x="161204" y="7027"/>
                </a:lnTo>
                <a:lnTo>
                  <a:pt x="165572" y="8365"/>
                </a:lnTo>
                <a:lnTo>
                  <a:pt x="169436" y="10210"/>
                </a:lnTo>
                <a:lnTo>
                  <a:pt x="176270" y="14800"/>
                </a:lnTo>
                <a:lnTo>
                  <a:pt x="182483" y="20015"/>
                </a:lnTo>
                <a:lnTo>
                  <a:pt x="188419" y="25507"/>
                </a:lnTo>
                <a:lnTo>
                  <a:pt x="191335" y="28306"/>
                </a:lnTo>
                <a:lnTo>
                  <a:pt x="192327" y="31124"/>
                </a:lnTo>
                <a:lnTo>
                  <a:pt x="192036" y="33955"/>
                </a:lnTo>
                <a:lnTo>
                  <a:pt x="190889" y="36795"/>
                </a:lnTo>
                <a:lnTo>
                  <a:pt x="187075" y="42490"/>
                </a:lnTo>
                <a:lnTo>
                  <a:pt x="182204" y="49149"/>
                </a:lnTo>
                <a:lnTo>
                  <a:pt x="179572" y="53592"/>
                </a:lnTo>
                <a:lnTo>
                  <a:pt x="176865" y="58458"/>
                </a:lnTo>
                <a:lnTo>
                  <a:pt x="171317" y="68946"/>
                </a:lnTo>
                <a:lnTo>
                  <a:pt x="159994" y="91201"/>
                </a:lnTo>
                <a:lnTo>
                  <a:pt x="155240" y="95914"/>
                </a:lnTo>
                <a:lnTo>
                  <a:pt x="149214" y="100008"/>
                </a:lnTo>
                <a:lnTo>
                  <a:pt x="142338" y="103691"/>
                </a:lnTo>
                <a:lnTo>
                  <a:pt x="136802" y="108050"/>
                </a:lnTo>
                <a:lnTo>
                  <a:pt x="132159" y="112862"/>
                </a:lnTo>
                <a:lnTo>
                  <a:pt x="128111" y="117974"/>
                </a:lnTo>
                <a:lnTo>
                  <a:pt x="123508" y="122335"/>
                </a:lnTo>
                <a:lnTo>
                  <a:pt x="118534" y="126195"/>
                </a:lnTo>
                <a:lnTo>
                  <a:pt x="113313" y="129721"/>
                </a:lnTo>
                <a:lnTo>
                  <a:pt x="108879" y="132071"/>
                </a:lnTo>
                <a:lnTo>
                  <a:pt x="104971" y="133638"/>
                </a:lnTo>
                <a:lnTo>
                  <a:pt x="101413" y="134683"/>
                </a:lnTo>
                <a:lnTo>
                  <a:pt x="94920" y="138384"/>
                </a:lnTo>
                <a:lnTo>
                  <a:pt x="91855" y="140704"/>
                </a:lnTo>
                <a:lnTo>
                  <a:pt x="85910" y="143282"/>
                </a:lnTo>
                <a:lnTo>
                  <a:pt x="77665" y="145224"/>
                </a:lnTo>
                <a:lnTo>
                  <a:pt x="81856" y="145309"/>
                </a:lnTo>
                <a:lnTo>
                  <a:pt x="83146" y="144368"/>
                </a:lnTo>
                <a:lnTo>
                  <a:pt x="84006" y="142789"/>
                </a:lnTo>
                <a:lnTo>
                  <a:pt x="84579" y="140783"/>
                </a:lnTo>
                <a:lnTo>
                  <a:pt x="85914" y="139446"/>
                </a:lnTo>
                <a:lnTo>
                  <a:pt x="87756" y="138555"/>
                </a:lnTo>
                <a:lnTo>
                  <a:pt x="89937" y="137961"/>
                </a:lnTo>
                <a:lnTo>
                  <a:pt x="91390" y="136612"/>
                </a:lnTo>
                <a:lnTo>
                  <a:pt x="92359" y="134760"/>
                </a:lnTo>
                <a:lnTo>
                  <a:pt x="93006" y="132573"/>
                </a:lnTo>
                <a:lnTo>
                  <a:pt x="95341" y="131116"/>
                </a:lnTo>
                <a:lnTo>
                  <a:pt x="98804" y="130144"/>
                </a:lnTo>
                <a:lnTo>
                  <a:pt x="103017" y="129496"/>
                </a:lnTo>
                <a:lnTo>
                  <a:pt x="110238" y="126236"/>
                </a:lnTo>
                <a:lnTo>
                  <a:pt x="113497" y="124033"/>
                </a:lnTo>
                <a:lnTo>
                  <a:pt x="119658" y="121585"/>
                </a:lnTo>
                <a:lnTo>
                  <a:pt x="126524" y="120497"/>
                </a:lnTo>
                <a:lnTo>
                  <a:pt x="131022" y="120207"/>
                </a:lnTo>
                <a:lnTo>
                  <a:pt x="135926" y="120014"/>
                </a:lnTo>
                <a:lnTo>
                  <a:pt x="146454" y="119799"/>
                </a:lnTo>
                <a:lnTo>
                  <a:pt x="168735" y="119661"/>
                </a:lnTo>
                <a:lnTo>
                  <a:pt x="173450" y="120602"/>
                </a:lnTo>
                <a:lnTo>
                  <a:pt x="177546" y="122182"/>
                </a:lnTo>
                <a:lnTo>
                  <a:pt x="181229" y="124188"/>
                </a:lnTo>
                <a:lnTo>
                  <a:pt x="195515" y="131562"/>
                </a:lnTo>
                <a:lnTo>
                  <a:pt x="199876" y="133299"/>
                </a:lnTo>
                <a:lnTo>
                  <a:pt x="203736" y="134456"/>
                </a:lnTo>
                <a:lnTo>
                  <a:pt x="207261" y="135228"/>
                </a:lnTo>
                <a:lnTo>
                  <a:pt x="213719" y="138626"/>
                </a:lnTo>
                <a:lnTo>
                  <a:pt x="219764" y="143311"/>
                </a:lnTo>
                <a:lnTo>
                  <a:pt x="225626" y="148568"/>
                </a:lnTo>
                <a:lnTo>
                  <a:pt x="227570" y="152256"/>
                </a:lnTo>
                <a:lnTo>
                  <a:pt x="228866" y="156620"/>
                </a:lnTo>
                <a:lnTo>
                  <a:pt x="229730" y="161434"/>
                </a:lnTo>
                <a:lnTo>
                  <a:pt x="230690" y="169323"/>
                </a:lnTo>
                <a:lnTo>
                  <a:pt x="231117" y="176004"/>
                </a:lnTo>
                <a:lnTo>
                  <a:pt x="231306" y="182149"/>
                </a:lnTo>
                <a:lnTo>
                  <a:pt x="230404" y="186073"/>
                </a:lnTo>
                <a:lnTo>
                  <a:pt x="228851" y="190595"/>
                </a:lnTo>
                <a:lnTo>
                  <a:pt x="226862" y="195514"/>
                </a:lnTo>
                <a:lnTo>
                  <a:pt x="223632" y="200698"/>
                </a:lnTo>
                <a:lnTo>
                  <a:pt x="219573" y="206059"/>
                </a:lnTo>
                <a:lnTo>
                  <a:pt x="214962" y="211539"/>
                </a:lnTo>
                <a:lnTo>
                  <a:pt x="210936" y="216144"/>
                </a:lnTo>
                <a:lnTo>
                  <a:pt x="203922" y="223801"/>
                </a:lnTo>
                <a:lnTo>
                  <a:pt x="200718" y="228129"/>
                </a:lnTo>
                <a:lnTo>
                  <a:pt x="197630" y="232919"/>
                </a:lnTo>
                <a:lnTo>
                  <a:pt x="194618" y="238018"/>
                </a:lnTo>
                <a:lnTo>
                  <a:pt x="190706" y="242369"/>
                </a:lnTo>
                <a:lnTo>
                  <a:pt x="186192" y="246223"/>
                </a:lnTo>
                <a:lnTo>
                  <a:pt x="181278" y="249744"/>
                </a:lnTo>
                <a:lnTo>
                  <a:pt x="177050" y="252092"/>
                </a:lnTo>
                <a:lnTo>
                  <a:pt x="173278" y="253657"/>
                </a:lnTo>
                <a:lnTo>
                  <a:pt x="169812" y="254700"/>
                </a:lnTo>
                <a:lnTo>
                  <a:pt x="165595" y="256348"/>
                </a:lnTo>
                <a:lnTo>
                  <a:pt x="160880" y="258400"/>
                </a:lnTo>
                <a:lnTo>
                  <a:pt x="155831" y="260720"/>
                </a:lnTo>
                <a:lnTo>
                  <a:pt x="150560" y="262266"/>
                </a:lnTo>
                <a:lnTo>
                  <a:pt x="145141" y="263297"/>
                </a:lnTo>
                <a:lnTo>
                  <a:pt x="139623" y="263985"/>
                </a:lnTo>
                <a:lnTo>
                  <a:pt x="134040" y="264443"/>
                </a:lnTo>
                <a:lnTo>
                  <a:pt x="128413" y="264749"/>
                </a:lnTo>
                <a:lnTo>
                  <a:pt x="117080" y="265088"/>
                </a:lnTo>
                <a:lnTo>
                  <a:pt x="88753" y="265336"/>
                </a:lnTo>
                <a:lnTo>
                  <a:pt x="78816" y="265349"/>
                </a:lnTo>
                <a:lnTo>
                  <a:pt x="74452" y="264400"/>
                </a:lnTo>
                <a:lnTo>
                  <a:pt x="70589" y="262815"/>
                </a:lnTo>
                <a:lnTo>
                  <a:pt x="60627" y="257140"/>
                </a:lnTo>
                <a:lnTo>
                  <a:pt x="54239" y="256857"/>
                </a:lnTo>
                <a:lnTo>
                  <a:pt x="51435" y="2567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368"/>
          <p:cNvSpPr/>
          <p:nvPr/>
        </p:nvSpPr>
        <p:spPr>
          <a:xfrm>
            <a:off x="962977" y="3471875"/>
            <a:ext cx="231347" cy="334312"/>
          </a:xfrm>
          <a:custGeom>
            <a:avLst/>
            <a:gdLst/>
            <a:ahLst/>
            <a:cxnLst/>
            <a:rect l="0" t="0" r="0" b="0"/>
            <a:pathLst>
              <a:path w="231347" h="334312">
                <a:moveTo>
                  <a:pt x="0" y="17132"/>
                </a:moveTo>
                <a:lnTo>
                  <a:pt x="0" y="24513"/>
                </a:lnTo>
                <a:lnTo>
                  <a:pt x="5891" y="32313"/>
                </a:lnTo>
                <a:lnTo>
                  <a:pt x="7381" y="37532"/>
                </a:lnTo>
                <a:lnTo>
                  <a:pt x="8219" y="45825"/>
                </a:lnTo>
                <a:lnTo>
                  <a:pt x="10956" y="54014"/>
                </a:lnTo>
                <a:lnTo>
                  <a:pt x="15347" y="63052"/>
                </a:lnTo>
                <a:lnTo>
                  <a:pt x="22221" y="73495"/>
                </a:lnTo>
                <a:lnTo>
                  <a:pt x="25634" y="82621"/>
                </a:lnTo>
                <a:lnTo>
                  <a:pt x="32254" y="91358"/>
                </a:lnTo>
                <a:lnTo>
                  <a:pt x="37513" y="97111"/>
                </a:lnTo>
                <a:lnTo>
                  <a:pt x="43025" y="105383"/>
                </a:lnTo>
                <a:lnTo>
                  <a:pt x="45828" y="110256"/>
                </a:lnTo>
                <a:lnTo>
                  <a:pt x="48650" y="113505"/>
                </a:lnTo>
                <a:lnTo>
                  <a:pt x="51483" y="115671"/>
                </a:lnTo>
                <a:lnTo>
                  <a:pt x="54325" y="117114"/>
                </a:lnTo>
                <a:lnTo>
                  <a:pt x="56219" y="119030"/>
                </a:lnTo>
                <a:lnTo>
                  <a:pt x="57482" y="121259"/>
                </a:lnTo>
                <a:lnTo>
                  <a:pt x="58324" y="123697"/>
                </a:lnTo>
                <a:lnTo>
                  <a:pt x="59837" y="125323"/>
                </a:lnTo>
                <a:lnTo>
                  <a:pt x="61799" y="126407"/>
                </a:lnTo>
                <a:lnTo>
                  <a:pt x="64059" y="127130"/>
                </a:lnTo>
                <a:lnTo>
                  <a:pt x="69111" y="130472"/>
                </a:lnTo>
                <a:lnTo>
                  <a:pt x="71791" y="132697"/>
                </a:lnTo>
                <a:lnTo>
                  <a:pt x="74531" y="134181"/>
                </a:lnTo>
                <a:lnTo>
                  <a:pt x="80115" y="135829"/>
                </a:lnTo>
                <a:lnTo>
                  <a:pt x="82937" y="135316"/>
                </a:lnTo>
                <a:lnTo>
                  <a:pt x="88614" y="132206"/>
                </a:lnTo>
                <a:lnTo>
                  <a:pt x="92413" y="130995"/>
                </a:lnTo>
                <a:lnTo>
                  <a:pt x="96851" y="130188"/>
                </a:lnTo>
                <a:lnTo>
                  <a:pt x="101715" y="129650"/>
                </a:lnTo>
                <a:lnTo>
                  <a:pt x="104957" y="128339"/>
                </a:lnTo>
                <a:lnTo>
                  <a:pt x="107119" y="126513"/>
                </a:lnTo>
                <a:lnTo>
                  <a:pt x="112702" y="119391"/>
                </a:lnTo>
                <a:lnTo>
                  <a:pt x="117717" y="114016"/>
                </a:lnTo>
                <a:lnTo>
                  <a:pt x="128698" y="102804"/>
                </a:lnTo>
                <a:lnTo>
                  <a:pt x="134352" y="96166"/>
                </a:lnTo>
                <a:lnTo>
                  <a:pt x="140039" y="86866"/>
                </a:lnTo>
                <a:lnTo>
                  <a:pt x="143202" y="78922"/>
                </a:lnTo>
                <a:lnTo>
                  <a:pt x="144983" y="69095"/>
                </a:lnTo>
                <a:lnTo>
                  <a:pt x="145399" y="62134"/>
                </a:lnTo>
                <a:lnTo>
                  <a:pt x="145634" y="48458"/>
                </a:lnTo>
                <a:lnTo>
                  <a:pt x="145689" y="41215"/>
                </a:lnTo>
                <a:lnTo>
                  <a:pt x="146656" y="37949"/>
                </a:lnTo>
                <a:lnTo>
                  <a:pt x="151615" y="28803"/>
                </a:lnTo>
                <a:lnTo>
                  <a:pt x="153110" y="22955"/>
                </a:lnTo>
                <a:lnTo>
                  <a:pt x="153951" y="14306"/>
                </a:lnTo>
                <a:lnTo>
                  <a:pt x="154200" y="5712"/>
                </a:lnTo>
                <a:lnTo>
                  <a:pt x="154302" y="136"/>
                </a:lnTo>
                <a:lnTo>
                  <a:pt x="149366" y="16"/>
                </a:lnTo>
                <a:lnTo>
                  <a:pt x="151475" y="0"/>
                </a:lnTo>
                <a:lnTo>
                  <a:pt x="152418" y="949"/>
                </a:lnTo>
                <a:lnTo>
                  <a:pt x="153047" y="2533"/>
                </a:lnTo>
                <a:lnTo>
                  <a:pt x="153466" y="4542"/>
                </a:lnTo>
                <a:lnTo>
                  <a:pt x="156472" y="9314"/>
                </a:lnTo>
                <a:lnTo>
                  <a:pt x="163520" y="17356"/>
                </a:lnTo>
                <a:lnTo>
                  <a:pt x="168878" y="23899"/>
                </a:lnTo>
                <a:lnTo>
                  <a:pt x="174434" y="33157"/>
                </a:lnTo>
                <a:lnTo>
                  <a:pt x="180079" y="41082"/>
                </a:lnTo>
                <a:lnTo>
                  <a:pt x="185762" y="48731"/>
                </a:lnTo>
                <a:lnTo>
                  <a:pt x="191464" y="58481"/>
                </a:lnTo>
                <a:lnTo>
                  <a:pt x="197172" y="69165"/>
                </a:lnTo>
                <a:lnTo>
                  <a:pt x="200028" y="74681"/>
                </a:lnTo>
                <a:lnTo>
                  <a:pt x="203837" y="80263"/>
                </a:lnTo>
                <a:lnTo>
                  <a:pt x="208281" y="85889"/>
                </a:lnTo>
                <a:lnTo>
                  <a:pt x="213149" y="91545"/>
                </a:lnTo>
                <a:lnTo>
                  <a:pt x="216394" y="97221"/>
                </a:lnTo>
                <a:lnTo>
                  <a:pt x="218558" y="102910"/>
                </a:lnTo>
                <a:lnTo>
                  <a:pt x="220000" y="108607"/>
                </a:lnTo>
                <a:lnTo>
                  <a:pt x="220962" y="115263"/>
                </a:lnTo>
                <a:lnTo>
                  <a:pt x="221603" y="122558"/>
                </a:lnTo>
                <a:lnTo>
                  <a:pt x="222030" y="130278"/>
                </a:lnTo>
                <a:lnTo>
                  <a:pt x="223268" y="138283"/>
                </a:lnTo>
                <a:lnTo>
                  <a:pt x="225045" y="146477"/>
                </a:lnTo>
                <a:lnTo>
                  <a:pt x="227183" y="154797"/>
                </a:lnTo>
                <a:lnTo>
                  <a:pt x="228607" y="162249"/>
                </a:lnTo>
                <a:lnTo>
                  <a:pt x="229557" y="169122"/>
                </a:lnTo>
                <a:lnTo>
                  <a:pt x="230191" y="175608"/>
                </a:lnTo>
                <a:lnTo>
                  <a:pt x="230613" y="182791"/>
                </a:lnTo>
                <a:lnTo>
                  <a:pt x="231082" y="198390"/>
                </a:lnTo>
                <a:lnTo>
                  <a:pt x="231346" y="223238"/>
                </a:lnTo>
                <a:lnTo>
                  <a:pt x="230431" y="230736"/>
                </a:lnTo>
                <a:lnTo>
                  <a:pt x="228868" y="237640"/>
                </a:lnTo>
                <a:lnTo>
                  <a:pt x="226874" y="244147"/>
                </a:lnTo>
                <a:lnTo>
                  <a:pt x="225544" y="250390"/>
                </a:lnTo>
                <a:lnTo>
                  <a:pt x="224658" y="256458"/>
                </a:lnTo>
                <a:lnTo>
                  <a:pt x="224067" y="262407"/>
                </a:lnTo>
                <a:lnTo>
                  <a:pt x="221768" y="268279"/>
                </a:lnTo>
                <a:lnTo>
                  <a:pt x="218330" y="274098"/>
                </a:lnTo>
                <a:lnTo>
                  <a:pt x="214133" y="279883"/>
                </a:lnTo>
                <a:lnTo>
                  <a:pt x="210383" y="285644"/>
                </a:lnTo>
                <a:lnTo>
                  <a:pt x="206930" y="291390"/>
                </a:lnTo>
                <a:lnTo>
                  <a:pt x="203676" y="297126"/>
                </a:lnTo>
                <a:lnTo>
                  <a:pt x="199601" y="301902"/>
                </a:lnTo>
                <a:lnTo>
                  <a:pt x="194980" y="306039"/>
                </a:lnTo>
                <a:lnTo>
                  <a:pt x="189994" y="309749"/>
                </a:lnTo>
                <a:lnTo>
                  <a:pt x="184765" y="313175"/>
                </a:lnTo>
                <a:lnTo>
                  <a:pt x="179374" y="316411"/>
                </a:lnTo>
                <a:lnTo>
                  <a:pt x="173875" y="319522"/>
                </a:lnTo>
                <a:lnTo>
                  <a:pt x="162685" y="325518"/>
                </a:lnTo>
                <a:lnTo>
                  <a:pt x="157034" y="328450"/>
                </a:lnTo>
                <a:lnTo>
                  <a:pt x="151362" y="330405"/>
                </a:lnTo>
                <a:lnTo>
                  <a:pt x="145675" y="331708"/>
                </a:lnTo>
                <a:lnTo>
                  <a:pt x="139979" y="332577"/>
                </a:lnTo>
                <a:lnTo>
                  <a:pt x="135230" y="333156"/>
                </a:lnTo>
                <a:lnTo>
                  <a:pt x="131111" y="333542"/>
                </a:lnTo>
                <a:lnTo>
                  <a:pt x="127412" y="333800"/>
                </a:lnTo>
                <a:lnTo>
                  <a:pt x="123041" y="333971"/>
                </a:lnTo>
                <a:lnTo>
                  <a:pt x="108741" y="334213"/>
                </a:lnTo>
                <a:lnTo>
                  <a:pt x="82985" y="334311"/>
                </a:lnTo>
                <a:lnTo>
                  <a:pt x="80088" y="333359"/>
                </a:lnTo>
                <a:lnTo>
                  <a:pt x="74330" y="329763"/>
                </a:lnTo>
                <a:lnTo>
                  <a:pt x="68595" y="327529"/>
                </a:lnTo>
                <a:lnTo>
                  <a:pt x="60007" y="32574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369"/>
          <p:cNvSpPr/>
          <p:nvPr/>
        </p:nvSpPr>
        <p:spPr>
          <a:xfrm>
            <a:off x="1391633" y="3497579"/>
            <a:ext cx="291435" cy="8573"/>
          </a:xfrm>
          <a:custGeom>
            <a:avLst/>
            <a:gdLst/>
            <a:ahLst/>
            <a:cxnLst/>
            <a:rect l="0" t="0" r="0" b="0"/>
            <a:pathLst>
              <a:path w="291435" h="8573">
                <a:moveTo>
                  <a:pt x="8541" y="0"/>
                </a:moveTo>
                <a:lnTo>
                  <a:pt x="0" y="0"/>
                </a:lnTo>
                <a:lnTo>
                  <a:pt x="7352" y="0"/>
                </a:lnTo>
                <a:lnTo>
                  <a:pt x="8701" y="953"/>
                </a:lnTo>
                <a:lnTo>
                  <a:pt x="10553" y="2541"/>
                </a:lnTo>
                <a:lnTo>
                  <a:pt x="12740" y="4552"/>
                </a:lnTo>
                <a:lnTo>
                  <a:pt x="15150" y="5892"/>
                </a:lnTo>
                <a:lnTo>
                  <a:pt x="17710" y="6786"/>
                </a:lnTo>
                <a:lnTo>
                  <a:pt x="20369" y="7381"/>
                </a:lnTo>
                <a:lnTo>
                  <a:pt x="24046" y="7779"/>
                </a:lnTo>
                <a:lnTo>
                  <a:pt x="28403" y="8044"/>
                </a:lnTo>
                <a:lnTo>
                  <a:pt x="38324" y="8338"/>
                </a:lnTo>
                <a:lnTo>
                  <a:pt x="79732" y="8560"/>
                </a:lnTo>
                <a:lnTo>
                  <a:pt x="129901" y="8572"/>
                </a:lnTo>
                <a:lnTo>
                  <a:pt x="137073" y="7620"/>
                </a:lnTo>
                <a:lnTo>
                  <a:pt x="143759" y="6033"/>
                </a:lnTo>
                <a:lnTo>
                  <a:pt x="150121" y="4022"/>
                </a:lnTo>
                <a:lnTo>
                  <a:pt x="156268" y="2682"/>
                </a:lnTo>
                <a:lnTo>
                  <a:pt x="162271" y="1788"/>
                </a:lnTo>
                <a:lnTo>
                  <a:pt x="168178" y="1192"/>
                </a:lnTo>
                <a:lnTo>
                  <a:pt x="174021" y="795"/>
                </a:lnTo>
                <a:lnTo>
                  <a:pt x="179821" y="530"/>
                </a:lnTo>
                <a:lnTo>
                  <a:pt x="191346" y="236"/>
                </a:lnTo>
                <a:lnTo>
                  <a:pt x="29143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370"/>
          <p:cNvSpPr/>
          <p:nvPr/>
        </p:nvSpPr>
        <p:spPr>
          <a:xfrm>
            <a:off x="1787526" y="3361645"/>
            <a:ext cx="204152" cy="298813"/>
          </a:xfrm>
          <a:custGeom>
            <a:avLst/>
            <a:gdLst/>
            <a:ahLst/>
            <a:cxnLst/>
            <a:rect l="0" t="0" r="0" b="0"/>
            <a:pathLst>
              <a:path w="204152" h="298813">
                <a:moveTo>
                  <a:pt x="118426" y="33065"/>
                </a:moveTo>
                <a:lnTo>
                  <a:pt x="118426" y="20046"/>
                </a:lnTo>
                <a:lnTo>
                  <a:pt x="117473" y="18670"/>
                </a:lnTo>
                <a:lnTo>
                  <a:pt x="115886" y="17754"/>
                </a:lnTo>
                <a:lnTo>
                  <a:pt x="113875" y="17142"/>
                </a:lnTo>
                <a:lnTo>
                  <a:pt x="109101" y="13923"/>
                </a:lnTo>
                <a:lnTo>
                  <a:pt x="102826" y="8646"/>
                </a:lnTo>
                <a:lnTo>
                  <a:pt x="99427" y="7924"/>
                </a:lnTo>
                <a:lnTo>
                  <a:pt x="97188" y="7732"/>
                </a:lnTo>
                <a:lnTo>
                  <a:pt x="94742" y="6651"/>
                </a:lnTo>
                <a:lnTo>
                  <a:pt x="89485" y="2910"/>
                </a:lnTo>
                <a:lnTo>
                  <a:pt x="83973" y="613"/>
                </a:lnTo>
                <a:lnTo>
                  <a:pt x="81170" y="0"/>
                </a:lnTo>
                <a:lnTo>
                  <a:pt x="78349" y="544"/>
                </a:lnTo>
                <a:lnTo>
                  <a:pt x="72674" y="3689"/>
                </a:lnTo>
                <a:lnTo>
                  <a:pt x="66977" y="5721"/>
                </a:lnTo>
                <a:lnTo>
                  <a:pt x="61270" y="6624"/>
                </a:lnTo>
                <a:lnTo>
                  <a:pt x="55558" y="7026"/>
                </a:lnTo>
                <a:lnTo>
                  <a:pt x="52702" y="8085"/>
                </a:lnTo>
                <a:lnTo>
                  <a:pt x="46987" y="11803"/>
                </a:lnTo>
                <a:lnTo>
                  <a:pt x="41273" y="16630"/>
                </a:lnTo>
                <a:lnTo>
                  <a:pt x="35558" y="21950"/>
                </a:lnTo>
                <a:lnTo>
                  <a:pt x="24128" y="33127"/>
                </a:lnTo>
                <a:lnTo>
                  <a:pt x="21271" y="35964"/>
                </a:lnTo>
                <a:lnTo>
                  <a:pt x="19366" y="38807"/>
                </a:lnTo>
                <a:lnTo>
                  <a:pt x="15732" y="47360"/>
                </a:lnTo>
                <a:lnTo>
                  <a:pt x="11507" y="53071"/>
                </a:lnTo>
                <a:lnTo>
                  <a:pt x="6454" y="61324"/>
                </a:lnTo>
                <a:lnTo>
                  <a:pt x="1986" y="70389"/>
                </a:lnTo>
                <a:lnTo>
                  <a:pt x="0" y="77593"/>
                </a:lnTo>
                <a:lnTo>
                  <a:pt x="423" y="80848"/>
                </a:lnTo>
                <a:lnTo>
                  <a:pt x="1657" y="83970"/>
                </a:lnTo>
                <a:lnTo>
                  <a:pt x="3433" y="87004"/>
                </a:lnTo>
                <a:lnTo>
                  <a:pt x="5405" y="92915"/>
                </a:lnTo>
                <a:lnTo>
                  <a:pt x="5931" y="95825"/>
                </a:lnTo>
                <a:lnTo>
                  <a:pt x="9056" y="101598"/>
                </a:lnTo>
                <a:lnTo>
                  <a:pt x="13620" y="107339"/>
                </a:lnTo>
                <a:lnTo>
                  <a:pt x="18823" y="113066"/>
                </a:lnTo>
                <a:lnTo>
                  <a:pt x="21544" y="114973"/>
                </a:lnTo>
                <a:lnTo>
                  <a:pt x="27107" y="117094"/>
                </a:lnTo>
                <a:lnTo>
                  <a:pt x="32755" y="118036"/>
                </a:lnTo>
                <a:lnTo>
                  <a:pt x="38440" y="118455"/>
                </a:lnTo>
                <a:lnTo>
                  <a:pt x="44142" y="118641"/>
                </a:lnTo>
                <a:lnTo>
                  <a:pt x="52707" y="118746"/>
                </a:lnTo>
                <a:lnTo>
                  <a:pt x="55563" y="117808"/>
                </a:lnTo>
                <a:lnTo>
                  <a:pt x="61277" y="114226"/>
                </a:lnTo>
                <a:lnTo>
                  <a:pt x="65087" y="111937"/>
                </a:lnTo>
                <a:lnTo>
                  <a:pt x="69531" y="109459"/>
                </a:lnTo>
                <a:lnTo>
                  <a:pt x="74400" y="106854"/>
                </a:lnTo>
                <a:lnTo>
                  <a:pt x="79550" y="103213"/>
                </a:lnTo>
                <a:lnTo>
                  <a:pt x="84889" y="98880"/>
                </a:lnTo>
                <a:lnTo>
                  <a:pt x="90353" y="94086"/>
                </a:lnTo>
                <a:lnTo>
                  <a:pt x="98964" y="86220"/>
                </a:lnTo>
                <a:lnTo>
                  <a:pt x="105966" y="79549"/>
                </a:lnTo>
                <a:lnTo>
                  <a:pt x="112253" y="73410"/>
                </a:lnTo>
                <a:lnTo>
                  <a:pt x="116216" y="70439"/>
                </a:lnTo>
                <a:lnTo>
                  <a:pt x="120763" y="67506"/>
                </a:lnTo>
                <a:lnTo>
                  <a:pt x="125699" y="64598"/>
                </a:lnTo>
                <a:lnTo>
                  <a:pt x="130894" y="60755"/>
                </a:lnTo>
                <a:lnTo>
                  <a:pt x="136263" y="56287"/>
                </a:lnTo>
                <a:lnTo>
                  <a:pt x="141748" y="51404"/>
                </a:lnTo>
                <a:lnTo>
                  <a:pt x="147841" y="43438"/>
                </a:lnTo>
                <a:lnTo>
                  <a:pt x="150549" y="36722"/>
                </a:lnTo>
                <a:lnTo>
                  <a:pt x="152074" y="28539"/>
                </a:lnTo>
                <a:lnTo>
                  <a:pt x="152631" y="20474"/>
                </a:lnTo>
                <a:lnTo>
                  <a:pt x="152691" y="17269"/>
                </a:lnTo>
                <a:lnTo>
                  <a:pt x="153652" y="16819"/>
                </a:lnTo>
                <a:lnTo>
                  <a:pt x="159498" y="16097"/>
                </a:lnTo>
                <a:lnTo>
                  <a:pt x="160095" y="16038"/>
                </a:lnTo>
                <a:lnTo>
                  <a:pt x="160493" y="16951"/>
                </a:lnTo>
                <a:lnTo>
                  <a:pt x="160935" y="20506"/>
                </a:lnTo>
                <a:lnTo>
                  <a:pt x="162005" y="22787"/>
                </a:lnTo>
                <a:lnTo>
                  <a:pt x="167110" y="30549"/>
                </a:lnTo>
                <a:lnTo>
                  <a:pt x="168638" y="36074"/>
                </a:lnTo>
                <a:lnTo>
                  <a:pt x="169318" y="44245"/>
                </a:lnTo>
                <a:lnTo>
                  <a:pt x="169499" y="49090"/>
                </a:lnTo>
                <a:lnTo>
                  <a:pt x="168667" y="53274"/>
                </a:lnTo>
                <a:lnTo>
                  <a:pt x="165203" y="60462"/>
                </a:lnTo>
                <a:lnTo>
                  <a:pt x="163028" y="69371"/>
                </a:lnTo>
                <a:lnTo>
                  <a:pt x="162448" y="74414"/>
                </a:lnTo>
                <a:lnTo>
                  <a:pt x="163014" y="79680"/>
                </a:lnTo>
                <a:lnTo>
                  <a:pt x="164344" y="85097"/>
                </a:lnTo>
                <a:lnTo>
                  <a:pt x="166183" y="90613"/>
                </a:lnTo>
                <a:lnTo>
                  <a:pt x="167409" y="97148"/>
                </a:lnTo>
                <a:lnTo>
                  <a:pt x="168226" y="104362"/>
                </a:lnTo>
                <a:lnTo>
                  <a:pt x="168771" y="112029"/>
                </a:lnTo>
                <a:lnTo>
                  <a:pt x="169134" y="119045"/>
                </a:lnTo>
                <a:lnTo>
                  <a:pt x="169538" y="131920"/>
                </a:lnTo>
                <a:lnTo>
                  <a:pt x="170598" y="138973"/>
                </a:lnTo>
                <a:lnTo>
                  <a:pt x="172258" y="146533"/>
                </a:lnTo>
                <a:lnTo>
                  <a:pt x="174316" y="154430"/>
                </a:lnTo>
                <a:lnTo>
                  <a:pt x="175689" y="161600"/>
                </a:lnTo>
                <a:lnTo>
                  <a:pt x="176603" y="168285"/>
                </a:lnTo>
                <a:lnTo>
                  <a:pt x="177213" y="174646"/>
                </a:lnTo>
                <a:lnTo>
                  <a:pt x="177620" y="180793"/>
                </a:lnTo>
                <a:lnTo>
                  <a:pt x="177891" y="186795"/>
                </a:lnTo>
                <a:lnTo>
                  <a:pt x="178072" y="192702"/>
                </a:lnTo>
                <a:lnTo>
                  <a:pt x="179145" y="199496"/>
                </a:lnTo>
                <a:lnTo>
                  <a:pt x="180813" y="206884"/>
                </a:lnTo>
                <a:lnTo>
                  <a:pt x="182877" y="214667"/>
                </a:lnTo>
                <a:lnTo>
                  <a:pt x="184254" y="221760"/>
                </a:lnTo>
                <a:lnTo>
                  <a:pt x="185171" y="228394"/>
                </a:lnTo>
                <a:lnTo>
                  <a:pt x="185783" y="234722"/>
                </a:lnTo>
                <a:lnTo>
                  <a:pt x="186190" y="239893"/>
                </a:lnTo>
                <a:lnTo>
                  <a:pt x="186644" y="248178"/>
                </a:lnTo>
                <a:lnTo>
                  <a:pt x="186845" y="257576"/>
                </a:lnTo>
                <a:lnTo>
                  <a:pt x="186974" y="274580"/>
                </a:lnTo>
                <a:lnTo>
                  <a:pt x="187937" y="277895"/>
                </a:lnTo>
                <a:lnTo>
                  <a:pt x="192891" y="287111"/>
                </a:lnTo>
                <a:lnTo>
                  <a:pt x="194384" y="292976"/>
                </a:lnTo>
                <a:lnTo>
                  <a:pt x="195735" y="294922"/>
                </a:lnTo>
                <a:lnTo>
                  <a:pt x="197588" y="296219"/>
                </a:lnTo>
                <a:lnTo>
                  <a:pt x="204151" y="2988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371"/>
          <p:cNvSpPr/>
          <p:nvPr/>
        </p:nvSpPr>
        <p:spPr>
          <a:xfrm>
            <a:off x="2094547" y="3403389"/>
            <a:ext cx="317183" cy="212897"/>
          </a:xfrm>
          <a:custGeom>
            <a:avLst/>
            <a:gdLst/>
            <a:ahLst/>
            <a:cxnLst/>
            <a:rect l="0" t="0" r="0" b="0"/>
            <a:pathLst>
              <a:path w="317183" h="212897">
                <a:moveTo>
                  <a:pt x="0" y="25611"/>
                </a:moveTo>
                <a:lnTo>
                  <a:pt x="12770" y="25611"/>
                </a:lnTo>
                <a:lnTo>
                  <a:pt x="17086" y="24658"/>
                </a:lnTo>
                <a:lnTo>
                  <a:pt x="22821" y="23071"/>
                </a:lnTo>
                <a:lnTo>
                  <a:pt x="29501" y="21060"/>
                </a:lnTo>
                <a:lnTo>
                  <a:pt x="34908" y="19719"/>
                </a:lnTo>
                <a:lnTo>
                  <a:pt x="43454" y="18230"/>
                </a:lnTo>
                <a:lnTo>
                  <a:pt x="52968" y="17568"/>
                </a:lnTo>
                <a:lnTo>
                  <a:pt x="58172" y="17391"/>
                </a:lnTo>
                <a:lnTo>
                  <a:pt x="63546" y="16321"/>
                </a:lnTo>
                <a:lnTo>
                  <a:pt x="69034" y="14655"/>
                </a:lnTo>
                <a:lnTo>
                  <a:pt x="74598" y="12592"/>
                </a:lnTo>
                <a:lnTo>
                  <a:pt x="80212" y="11216"/>
                </a:lnTo>
                <a:lnTo>
                  <a:pt x="85860" y="10299"/>
                </a:lnTo>
                <a:lnTo>
                  <a:pt x="91530" y="9688"/>
                </a:lnTo>
                <a:lnTo>
                  <a:pt x="97215" y="9281"/>
                </a:lnTo>
                <a:lnTo>
                  <a:pt x="102910" y="9009"/>
                </a:lnTo>
                <a:lnTo>
                  <a:pt x="108611" y="8828"/>
                </a:lnTo>
                <a:lnTo>
                  <a:pt x="113365" y="7755"/>
                </a:lnTo>
                <a:lnTo>
                  <a:pt x="121187" y="4022"/>
                </a:lnTo>
                <a:lnTo>
                  <a:pt x="130379" y="1728"/>
                </a:lnTo>
                <a:lnTo>
                  <a:pt x="135496" y="1117"/>
                </a:lnTo>
                <a:lnTo>
                  <a:pt x="140813" y="709"/>
                </a:lnTo>
                <a:lnTo>
                  <a:pt x="146263" y="437"/>
                </a:lnTo>
                <a:lnTo>
                  <a:pt x="159596" y="0"/>
                </a:lnTo>
                <a:lnTo>
                  <a:pt x="161642" y="917"/>
                </a:lnTo>
                <a:lnTo>
                  <a:pt x="169073" y="6758"/>
                </a:lnTo>
                <a:lnTo>
                  <a:pt x="174521" y="11834"/>
                </a:lnTo>
                <a:lnTo>
                  <a:pt x="174450" y="14521"/>
                </a:lnTo>
                <a:lnTo>
                  <a:pt x="172497" y="17265"/>
                </a:lnTo>
                <a:lnTo>
                  <a:pt x="169291" y="20047"/>
                </a:lnTo>
                <a:lnTo>
                  <a:pt x="167153" y="22854"/>
                </a:lnTo>
                <a:lnTo>
                  <a:pt x="164778" y="28513"/>
                </a:lnTo>
                <a:lnTo>
                  <a:pt x="163722" y="34203"/>
                </a:lnTo>
                <a:lnTo>
                  <a:pt x="163440" y="37054"/>
                </a:lnTo>
                <a:lnTo>
                  <a:pt x="162300" y="40860"/>
                </a:lnTo>
                <a:lnTo>
                  <a:pt x="160588" y="45302"/>
                </a:lnTo>
                <a:lnTo>
                  <a:pt x="158494" y="50168"/>
                </a:lnTo>
                <a:lnTo>
                  <a:pt x="157097" y="55317"/>
                </a:lnTo>
                <a:lnTo>
                  <a:pt x="156166" y="60655"/>
                </a:lnTo>
                <a:lnTo>
                  <a:pt x="155546" y="66118"/>
                </a:lnTo>
                <a:lnTo>
                  <a:pt x="154180" y="71666"/>
                </a:lnTo>
                <a:lnTo>
                  <a:pt x="152316" y="77269"/>
                </a:lnTo>
                <a:lnTo>
                  <a:pt x="150122" y="82910"/>
                </a:lnTo>
                <a:lnTo>
                  <a:pt x="147706" y="88575"/>
                </a:lnTo>
                <a:lnTo>
                  <a:pt x="142482" y="99950"/>
                </a:lnTo>
                <a:lnTo>
                  <a:pt x="128536" y="128486"/>
                </a:lnTo>
                <a:lnTo>
                  <a:pt x="125696" y="134199"/>
                </a:lnTo>
                <a:lnTo>
                  <a:pt x="123802" y="138961"/>
                </a:lnTo>
                <a:lnTo>
                  <a:pt x="122540" y="143087"/>
                </a:lnTo>
                <a:lnTo>
                  <a:pt x="121698" y="146791"/>
                </a:lnTo>
                <a:lnTo>
                  <a:pt x="121137" y="150213"/>
                </a:lnTo>
                <a:lnTo>
                  <a:pt x="120514" y="156554"/>
                </a:lnTo>
                <a:lnTo>
                  <a:pt x="119395" y="159579"/>
                </a:lnTo>
                <a:lnTo>
                  <a:pt x="115612" y="165479"/>
                </a:lnTo>
                <a:lnTo>
                  <a:pt x="115175" y="168387"/>
                </a:lnTo>
                <a:lnTo>
                  <a:pt x="115836" y="171277"/>
                </a:lnTo>
                <a:lnTo>
                  <a:pt x="118158" y="177029"/>
                </a:lnTo>
                <a:lnTo>
                  <a:pt x="119189" y="182760"/>
                </a:lnTo>
                <a:lnTo>
                  <a:pt x="119648" y="188482"/>
                </a:lnTo>
                <a:lnTo>
                  <a:pt x="119943" y="195366"/>
                </a:lnTo>
                <a:lnTo>
                  <a:pt x="122523" y="198848"/>
                </a:lnTo>
                <a:lnTo>
                  <a:pt x="124544" y="201109"/>
                </a:lnTo>
                <a:lnTo>
                  <a:pt x="126845" y="202617"/>
                </a:lnTo>
                <a:lnTo>
                  <a:pt x="131940" y="204293"/>
                </a:lnTo>
                <a:lnTo>
                  <a:pt x="133680" y="205692"/>
                </a:lnTo>
                <a:lnTo>
                  <a:pt x="134840" y="207577"/>
                </a:lnTo>
                <a:lnTo>
                  <a:pt x="135613" y="209787"/>
                </a:lnTo>
                <a:lnTo>
                  <a:pt x="137081" y="211260"/>
                </a:lnTo>
                <a:lnTo>
                  <a:pt x="139013" y="212242"/>
                </a:lnTo>
                <a:lnTo>
                  <a:pt x="141253" y="212896"/>
                </a:lnTo>
                <a:lnTo>
                  <a:pt x="143698" y="212380"/>
                </a:lnTo>
                <a:lnTo>
                  <a:pt x="151691" y="208056"/>
                </a:lnTo>
                <a:lnTo>
                  <a:pt x="157271" y="206710"/>
                </a:lnTo>
                <a:lnTo>
                  <a:pt x="165466" y="206111"/>
                </a:lnTo>
                <a:lnTo>
                  <a:pt x="170318" y="205952"/>
                </a:lnTo>
                <a:lnTo>
                  <a:pt x="174505" y="204893"/>
                </a:lnTo>
                <a:lnTo>
                  <a:pt x="181698" y="201177"/>
                </a:lnTo>
                <a:lnTo>
                  <a:pt x="190610" y="198890"/>
                </a:lnTo>
                <a:lnTo>
                  <a:pt x="195653" y="198280"/>
                </a:lnTo>
                <a:lnTo>
                  <a:pt x="200921" y="196921"/>
                </a:lnTo>
                <a:lnTo>
                  <a:pt x="206337" y="195063"/>
                </a:lnTo>
                <a:lnTo>
                  <a:pt x="211853" y="192871"/>
                </a:lnTo>
                <a:lnTo>
                  <a:pt x="217435" y="191410"/>
                </a:lnTo>
                <a:lnTo>
                  <a:pt x="223062" y="190436"/>
                </a:lnTo>
                <a:lnTo>
                  <a:pt x="228718" y="189787"/>
                </a:lnTo>
                <a:lnTo>
                  <a:pt x="234393" y="188401"/>
                </a:lnTo>
                <a:lnTo>
                  <a:pt x="240082" y="186525"/>
                </a:lnTo>
                <a:lnTo>
                  <a:pt x="245780" y="184322"/>
                </a:lnTo>
                <a:lnTo>
                  <a:pt x="251483" y="181901"/>
                </a:lnTo>
                <a:lnTo>
                  <a:pt x="262900" y="176670"/>
                </a:lnTo>
                <a:lnTo>
                  <a:pt x="271785" y="173711"/>
                </a:lnTo>
                <a:lnTo>
                  <a:pt x="279861" y="172395"/>
                </a:lnTo>
                <a:lnTo>
                  <a:pt x="284681" y="172045"/>
                </a:lnTo>
                <a:lnTo>
                  <a:pt x="289800" y="171811"/>
                </a:lnTo>
                <a:lnTo>
                  <a:pt x="294165" y="170702"/>
                </a:lnTo>
                <a:lnTo>
                  <a:pt x="301555" y="166931"/>
                </a:lnTo>
                <a:lnTo>
                  <a:pt x="308015" y="164619"/>
                </a:lnTo>
                <a:lnTo>
                  <a:pt x="317182" y="16277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372"/>
          <p:cNvSpPr/>
          <p:nvPr/>
        </p:nvSpPr>
        <p:spPr>
          <a:xfrm>
            <a:off x="2154554" y="3446145"/>
            <a:ext cx="197169" cy="42863"/>
          </a:xfrm>
          <a:custGeom>
            <a:avLst/>
            <a:gdLst/>
            <a:ahLst/>
            <a:cxnLst/>
            <a:rect l="0" t="0" r="0" b="0"/>
            <a:pathLst>
              <a:path w="197169" h="42863">
                <a:moveTo>
                  <a:pt x="0" y="42862"/>
                </a:moveTo>
                <a:lnTo>
                  <a:pt x="4552" y="42862"/>
                </a:lnTo>
                <a:lnTo>
                  <a:pt x="6844" y="41909"/>
                </a:lnTo>
                <a:lnTo>
                  <a:pt x="9326" y="40322"/>
                </a:lnTo>
                <a:lnTo>
                  <a:pt x="11932" y="38311"/>
                </a:lnTo>
                <a:lnTo>
                  <a:pt x="14622" y="36971"/>
                </a:lnTo>
                <a:lnTo>
                  <a:pt x="17369" y="36077"/>
                </a:lnTo>
                <a:lnTo>
                  <a:pt x="20152" y="35481"/>
                </a:lnTo>
                <a:lnTo>
                  <a:pt x="23912" y="35084"/>
                </a:lnTo>
                <a:lnTo>
                  <a:pt x="28324" y="34819"/>
                </a:lnTo>
                <a:lnTo>
                  <a:pt x="33170" y="34642"/>
                </a:lnTo>
                <a:lnTo>
                  <a:pt x="38306" y="33572"/>
                </a:lnTo>
                <a:lnTo>
                  <a:pt x="43635" y="31907"/>
                </a:lnTo>
                <a:lnTo>
                  <a:pt x="49093" y="29843"/>
                </a:lnTo>
                <a:lnTo>
                  <a:pt x="70426" y="22389"/>
                </a:lnTo>
                <a:lnTo>
                  <a:pt x="78384" y="20641"/>
                </a:lnTo>
                <a:lnTo>
                  <a:pt x="86546" y="19476"/>
                </a:lnTo>
                <a:lnTo>
                  <a:pt x="94845" y="18698"/>
                </a:lnTo>
                <a:lnTo>
                  <a:pt x="103235" y="17228"/>
                </a:lnTo>
                <a:lnTo>
                  <a:pt x="111686" y="15295"/>
                </a:lnTo>
                <a:lnTo>
                  <a:pt x="120177" y="13054"/>
                </a:lnTo>
                <a:lnTo>
                  <a:pt x="127743" y="11560"/>
                </a:lnTo>
                <a:lnTo>
                  <a:pt x="134692" y="10564"/>
                </a:lnTo>
                <a:lnTo>
                  <a:pt x="141230" y="9900"/>
                </a:lnTo>
                <a:lnTo>
                  <a:pt x="147494" y="8505"/>
                </a:lnTo>
                <a:lnTo>
                  <a:pt x="153574" y="6622"/>
                </a:lnTo>
                <a:lnTo>
                  <a:pt x="159533" y="4415"/>
                </a:lnTo>
                <a:lnTo>
                  <a:pt x="165411" y="2943"/>
                </a:lnTo>
                <a:lnTo>
                  <a:pt x="171234" y="1962"/>
                </a:lnTo>
                <a:lnTo>
                  <a:pt x="177021" y="1308"/>
                </a:lnTo>
                <a:lnTo>
                  <a:pt x="181832" y="872"/>
                </a:lnTo>
                <a:lnTo>
                  <a:pt x="185991" y="581"/>
                </a:lnTo>
                <a:lnTo>
                  <a:pt x="19716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373"/>
          <p:cNvSpPr/>
          <p:nvPr/>
        </p:nvSpPr>
        <p:spPr>
          <a:xfrm>
            <a:off x="2608897" y="3403282"/>
            <a:ext cx="111443" cy="8469"/>
          </a:xfrm>
          <a:custGeom>
            <a:avLst/>
            <a:gdLst/>
            <a:ahLst/>
            <a:cxnLst/>
            <a:rect l="0" t="0" r="0" b="0"/>
            <a:pathLst>
              <a:path w="111443" h="8469">
                <a:moveTo>
                  <a:pt x="0" y="0"/>
                </a:moveTo>
                <a:lnTo>
                  <a:pt x="4551" y="4551"/>
                </a:lnTo>
                <a:lnTo>
                  <a:pt x="6844" y="5892"/>
                </a:lnTo>
                <a:lnTo>
                  <a:pt x="9325" y="6785"/>
                </a:lnTo>
                <a:lnTo>
                  <a:pt x="11932" y="7381"/>
                </a:lnTo>
                <a:lnTo>
                  <a:pt x="14622" y="7778"/>
                </a:lnTo>
                <a:lnTo>
                  <a:pt x="17368" y="8043"/>
                </a:lnTo>
                <a:lnTo>
                  <a:pt x="20151" y="8220"/>
                </a:lnTo>
                <a:lnTo>
                  <a:pt x="22959" y="8338"/>
                </a:lnTo>
                <a:lnTo>
                  <a:pt x="28619" y="8468"/>
                </a:lnTo>
                <a:lnTo>
                  <a:pt x="32415" y="7550"/>
                </a:lnTo>
                <a:lnTo>
                  <a:pt x="36850" y="5986"/>
                </a:lnTo>
                <a:lnTo>
                  <a:pt x="41711" y="3991"/>
                </a:lnTo>
                <a:lnTo>
                  <a:pt x="45905" y="2660"/>
                </a:lnTo>
                <a:lnTo>
                  <a:pt x="49653" y="1774"/>
                </a:lnTo>
                <a:lnTo>
                  <a:pt x="53105" y="1183"/>
                </a:lnTo>
                <a:lnTo>
                  <a:pt x="57311" y="788"/>
                </a:lnTo>
                <a:lnTo>
                  <a:pt x="62020" y="526"/>
                </a:lnTo>
                <a:lnTo>
                  <a:pt x="72332" y="234"/>
                </a:lnTo>
                <a:lnTo>
                  <a:pt x="11144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374"/>
          <p:cNvSpPr/>
          <p:nvPr/>
        </p:nvSpPr>
        <p:spPr>
          <a:xfrm>
            <a:off x="2600429" y="3463290"/>
            <a:ext cx="111339" cy="25718"/>
          </a:xfrm>
          <a:custGeom>
            <a:avLst/>
            <a:gdLst/>
            <a:ahLst/>
            <a:cxnLst/>
            <a:rect l="0" t="0" r="0" b="0"/>
            <a:pathLst>
              <a:path w="111339" h="25718">
                <a:moveTo>
                  <a:pt x="8468" y="25717"/>
                </a:moveTo>
                <a:lnTo>
                  <a:pt x="248" y="25717"/>
                </a:lnTo>
                <a:lnTo>
                  <a:pt x="131" y="24764"/>
                </a:lnTo>
                <a:lnTo>
                  <a:pt x="52" y="23177"/>
                </a:lnTo>
                <a:lnTo>
                  <a:pt x="0" y="21166"/>
                </a:lnTo>
                <a:lnTo>
                  <a:pt x="918" y="19826"/>
                </a:lnTo>
                <a:lnTo>
                  <a:pt x="2482" y="18932"/>
                </a:lnTo>
                <a:lnTo>
                  <a:pt x="4477" y="18336"/>
                </a:lnTo>
                <a:lnTo>
                  <a:pt x="7713" y="17939"/>
                </a:lnTo>
                <a:lnTo>
                  <a:pt x="11774" y="17674"/>
                </a:lnTo>
                <a:lnTo>
                  <a:pt x="16387" y="17497"/>
                </a:lnTo>
                <a:lnTo>
                  <a:pt x="21367" y="16427"/>
                </a:lnTo>
                <a:lnTo>
                  <a:pt x="26593" y="14762"/>
                </a:lnTo>
                <a:lnTo>
                  <a:pt x="31981" y="12698"/>
                </a:lnTo>
                <a:lnTo>
                  <a:pt x="37478" y="11323"/>
                </a:lnTo>
                <a:lnTo>
                  <a:pt x="43048" y="10406"/>
                </a:lnTo>
                <a:lnTo>
                  <a:pt x="48666" y="9794"/>
                </a:lnTo>
                <a:lnTo>
                  <a:pt x="55269" y="8435"/>
                </a:lnTo>
                <a:lnTo>
                  <a:pt x="62529" y="6576"/>
                </a:lnTo>
                <a:lnTo>
                  <a:pt x="70226" y="4383"/>
                </a:lnTo>
                <a:lnTo>
                  <a:pt x="77263" y="2922"/>
                </a:lnTo>
                <a:lnTo>
                  <a:pt x="83858" y="1948"/>
                </a:lnTo>
                <a:lnTo>
                  <a:pt x="90161" y="1298"/>
                </a:lnTo>
                <a:lnTo>
                  <a:pt x="95315" y="865"/>
                </a:lnTo>
                <a:lnTo>
                  <a:pt x="99704" y="577"/>
                </a:lnTo>
                <a:lnTo>
                  <a:pt x="11133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375"/>
          <p:cNvSpPr/>
          <p:nvPr/>
        </p:nvSpPr>
        <p:spPr>
          <a:xfrm>
            <a:off x="2900362" y="3411854"/>
            <a:ext cx="205741" cy="17147"/>
          </a:xfrm>
          <a:custGeom>
            <a:avLst/>
            <a:gdLst/>
            <a:ahLst/>
            <a:cxnLst/>
            <a:rect l="0" t="0" r="0" b="0"/>
            <a:pathLst>
              <a:path w="205741" h="17147">
                <a:moveTo>
                  <a:pt x="0" y="17146"/>
                </a:moveTo>
                <a:lnTo>
                  <a:pt x="67417" y="17146"/>
                </a:lnTo>
                <a:lnTo>
                  <a:pt x="74472" y="16193"/>
                </a:lnTo>
                <a:lnTo>
                  <a:pt x="82986" y="14606"/>
                </a:lnTo>
                <a:lnTo>
                  <a:pt x="92471" y="12595"/>
                </a:lnTo>
                <a:lnTo>
                  <a:pt x="99748" y="11254"/>
                </a:lnTo>
                <a:lnTo>
                  <a:pt x="105551" y="10360"/>
                </a:lnTo>
                <a:lnTo>
                  <a:pt x="110372" y="9765"/>
                </a:lnTo>
                <a:lnTo>
                  <a:pt x="114539" y="9368"/>
                </a:lnTo>
                <a:lnTo>
                  <a:pt x="118269" y="9103"/>
                </a:lnTo>
                <a:lnTo>
                  <a:pt x="121709" y="8926"/>
                </a:lnTo>
                <a:lnTo>
                  <a:pt x="130610" y="8730"/>
                </a:lnTo>
                <a:lnTo>
                  <a:pt x="190123" y="8574"/>
                </a:lnTo>
                <a:lnTo>
                  <a:pt x="193423" y="7621"/>
                </a:lnTo>
                <a:lnTo>
                  <a:pt x="196576" y="6033"/>
                </a:lnTo>
                <a:lnTo>
                  <a:pt x="20574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376"/>
          <p:cNvSpPr/>
          <p:nvPr/>
        </p:nvSpPr>
        <p:spPr>
          <a:xfrm>
            <a:off x="3174682" y="3308995"/>
            <a:ext cx="196685" cy="265727"/>
          </a:xfrm>
          <a:custGeom>
            <a:avLst/>
            <a:gdLst/>
            <a:ahLst/>
            <a:cxnLst/>
            <a:rect l="0" t="0" r="0" b="0"/>
            <a:pathLst>
              <a:path w="196685" h="265727">
                <a:moveTo>
                  <a:pt x="0" y="25707"/>
                </a:moveTo>
                <a:lnTo>
                  <a:pt x="4551" y="25707"/>
                </a:lnTo>
                <a:lnTo>
                  <a:pt x="5891" y="24755"/>
                </a:lnTo>
                <a:lnTo>
                  <a:pt x="6785" y="23167"/>
                </a:lnTo>
                <a:lnTo>
                  <a:pt x="7381" y="21156"/>
                </a:lnTo>
                <a:lnTo>
                  <a:pt x="8731" y="19816"/>
                </a:lnTo>
                <a:lnTo>
                  <a:pt x="10583" y="18922"/>
                </a:lnTo>
                <a:lnTo>
                  <a:pt x="15181" y="17929"/>
                </a:lnTo>
                <a:lnTo>
                  <a:pt x="20400" y="17488"/>
                </a:lnTo>
                <a:lnTo>
                  <a:pt x="23125" y="16417"/>
                </a:lnTo>
                <a:lnTo>
                  <a:pt x="28693" y="12689"/>
                </a:lnTo>
                <a:lnTo>
                  <a:pt x="33416" y="11313"/>
                </a:lnTo>
                <a:lnTo>
                  <a:pt x="39422" y="10396"/>
                </a:lnTo>
                <a:lnTo>
                  <a:pt x="46284" y="9784"/>
                </a:lnTo>
                <a:lnTo>
                  <a:pt x="51811" y="8425"/>
                </a:lnTo>
                <a:lnTo>
                  <a:pt x="56448" y="6565"/>
                </a:lnTo>
                <a:lnTo>
                  <a:pt x="60492" y="4374"/>
                </a:lnTo>
                <a:lnTo>
                  <a:pt x="66045" y="2912"/>
                </a:lnTo>
                <a:lnTo>
                  <a:pt x="72605" y="1938"/>
                </a:lnTo>
                <a:lnTo>
                  <a:pt x="79836" y="1288"/>
                </a:lnTo>
                <a:lnTo>
                  <a:pt x="86561" y="856"/>
                </a:lnTo>
                <a:lnTo>
                  <a:pt x="99114" y="375"/>
                </a:lnTo>
                <a:lnTo>
                  <a:pt x="116891" y="104"/>
                </a:lnTo>
                <a:lnTo>
                  <a:pt x="151424" y="0"/>
                </a:lnTo>
                <a:lnTo>
                  <a:pt x="156194" y="949"/>
                </a:lnTo>
                <a:lnTo>
                  <a:pt x="160327" y="2534"/>
                </a:lnTo>
                <a:lnTo>
                  <a:pt x="164035" y="4543"/>
                </a:lnTo>
                <a:lnTo>
                  <a:pt x="167459" y="6835"/>
                </a:lnTo>
                <a:lnTo>
                  <a:pt x="170694" y="9316"/>
                </a:lnTo>
                <a:lnTo>
                  <a:pt x="173804" y="11922"/>
                </a:lnTo>
                <a:lnTo>
                  <a:pt x="175877" y="14612"/>
                </a:lnTo>
                <a:lnTo>
                  <a:pt x="178180" y="20141"/>
                </a:lnTo>
                <a:lnTo>
                  <a:pt x="181744" y="25773"/>
                </a:lnTo>
                <a:lnTo>
                  <a:pt x="184028" y="28609"/>
                </a:lnTo>
                <a:lnTo>
                  <a:pt x="184597" y="31451"/>
                </a:lnTo>
                <a:lnTo>
                  <a:pt x="184025" y="34299"/>
                </a:lnTo>
                <a:lnTo>
                  <a:pt x="182691" y="37150"/>
                </a:lnTo>
                <a:lnTo>
                  <a:pt x="180849" y="39051"/>
                </a:lnTo>
                <a:lnTo>
                  <a:pt x="178668" y="40318"/>
                </a:lnTo>
                <a:lnTo>
                  <a:pt x="176262" y="41163"/>
                </a:lnTo>
                <a:lnTo>
                  <a:pt x="174658" y="43631"/>
                </a:lnTo>
                <a:lnTo>
                  <a:pt x="172876" y="51453"/>
                </a:lnTo>
                <a:lnTo>
                  <a:pt x="170495" y="55254"/>
                </a:lnTo>
                <a:lnTo>
                  <a:pt x="167004" y="58740"/>
                </a:lnTo>
                <a:lnTo>
                  <a:pt x="162771" y="62017"/>
                </a:lnTo>
                <a:lnTo>
                  <a:pt x="158997" y="65154"/>
                </a:lnTo>
                <a:lnTo>
                  <a:pt x="155528" y="68197"/>
                </a:lnTo>
                <a:lnTo>
                  <a:pt x="152262" y="71179"/>
                </a:lnTo>
                <a:lnTo>
                  <a:pt x="143555" y="79572"/>
                </a:lnTo>
                <a:lnTo>
                  <a:pt x="138566" y="84477"/>
                </a:lnTo>
                <a:lnTo>
                  <a:pt x="133335" y="88699"/>
                </a:lnTo>
                <a:lnTo>
                  <a:pt x="127942" y="92467"/>
                </a:lnTo>
                <a:lnTo>
                  <a:pt x="122443" y="95931"/>
                </a:lnTo>
                <a:lnTo>
                  <a:pt x="114966" y="100146"/>
                </a:lnTo>
                <a:lnTo>
                  <a:pt x="96498" y="109909"/>
                </a:lnTo>
                <a:lnTo>
                  <a:pt x="89097" y="113274"/>
                </a:lnTo>
                <a:lnTo>
                  <a:pt x="83211" y="115518"/>
                </a:lnTo>
                <a:lnTo>
                  <a:pt x="78334" y="117013"/>
                </a:lnTo>
                <a:lnTo>
                  <a:pt x="73178" y="118963"/>
                </a:lnTo>
                <a:lnTo>
                  <a:pt x="67835" y="121215"/>
                </a:lnTo>
                <a:lnTo>
                  <a:pt x="62368" y="123669"/>
                </a:lnTo>
                <a:lnTo>
                  <a:pt x="57771" y="125305"/>
                </a:lnTo>
                <a:lnTo>
                  <a:pt x="53754" y="126396"/>
                </a:lnTo>
                <a:lnTo>
                  <a:pt x="50124" y="127123"/>
                </a:lnTo>
                <a:lnTo>
                  <a:pt x="46751" y="127608"/>
                </a:lnTo>
                <a:lnTo>
                  <a:pt x="43550" y="127931"/>
                </a:lnTo>
                <a:lnTo>
                  <a:pt x="34450" y="128566"/>
                </a:lnTo>
                <a:lnTo>
                  <a:pt x="38889" y="128574"/>
                </a:lnTo>
                <a:lnTo>
                  <a:pt x="41166" y="127622"/>
                </a:lnTo>
                <a:lnTo>
                  <a:pt x="46236" y="124025"/>
                </a:lnTo>
                <a:lnTo>
                  <a:pt x="49874" y="122685"/>
                </a:lnTo>
                <a:lnTo>
                  <a:pt x="54204" y="121792"/>
                </a:lnTo>
                <a:lnTo>
                  <a:pt x="58996" y="121196"/>
                </a:lnTo>
                <a:lnTo>
                  <a:pt x="65048" y="119846"/>
                </a:lnTo>
                <a:lnTo>
                  <a:pt x="71941" y="117994"/>
                </a:lnTo>
                <a:lnTo>
                  <a:pt x="79393" y="115807"/>
                </a:lnTo>
                <a:lnTo>
                  <a:pt x="86266" y="114349"/>
                </a:lnTo>
                <a:lnTo>
                  <a:pt x="92753" y="113376"/>
                </a:lnTo>
                <a:lnTo>
                  <a:pt x="98983" y="112728"/>
                </a:lnTo>
                <a:lnTo>
                  <a:pt x="105041" y="111344"/>
                </a:lnTo>
                <a:lnTo>
                  <a:pt x="110985" y="109468"/>
                </a:lnTo>
                <a:lnTo>
                  <a:pt x="116852" y="107265"/>
                </a:lnTo>
                <a:lnTo>
                  <a:pt x="122669" y="105797"/>
                </a:lnTo>
                <a:lnTo>
                  <a:pt x="128452" y="104818"/>
                </a:lnTo>
                <a:lnTo>
                  <a:pt x="134212" y="104165"/>
                </a:lnTo>
                <a:lnTo>
                  <a:pt x="139957" y="104683"/>
                </a:lnTo>
                <a:lnTo>
                  <a:pt x="145692" y="105980"/>
                </a:lnTo>
                <a:lnTo>
                  <a:pt x="151421" y="107797"/>
                </a:lnTo>
                <a:lnTo>
                  <a:pt x="157145" y="109009"/>
                </a:lnTo>
                <a:lnTo>
                  <a:pt x="162866" y="109817"/>
                </a:lnTo>
                <a:lnTo>
                  <a:pt x="168585" y="110355"/>
                </a:lnTo>
                <a:lnTo>
                  <a:pt x="172397" y="111667"/>
                </a:lnTo>
                <a:lnTo>
                  <a:pt x="174939" y="113494"/>
                </a:lnTo>
                <a:lnTo>
                  <a:pt x="181056" y="120615"/>
                </a:lnTo>
                <a:lnTo>
                  <a:pt x="186197" y="125991"/>
                </a:lnTo>
                <a:lnTo>
                  <a:pt x="191657" y="131555"/>
                </a:lnTo>
                <a:lnTo>
                  <a:pt x="193494" y="135325"/>
                </a:lnTo>
                <a:lnTo>
                  <a:pt x="194718" y="139743"/>
                </a:lnTo>
                <a:lnTo>
                  <a:pt x="195535" y="144594"/>
                </a:lnTo>
                <a:lnTo>
                  <a:pt x="196442" y="152523"/>
                </a:lnTo>
                <a:lnTo>
                  <a:pt x="196684" y="155971"/>
                </a:lnTo>
                <a:lnTo>
                  <a:pt x="195893" y="160175"/>
                </a:lnTo>
                <a:lnTo>
                  <a:pt x="194412" y="164882"/>
                </a:lnTo>
                <a:lnTo>
                  <a:pt x="192474" y="169925"/>
                </a:lnTo>
                <a:lnTo>
                  <a:pt x="189276" y="175193"/>
                </a:lnTo>
                <a:lnTo>
                  <a:pt x="185239" y="180609"/>
                </a:lnTo>
                <a:lnTo>
                  <a:pt x="180643" y="186125"/>
                </a:lnTo>
                <a:lnTo>
                  <a:pt x="175673" y="191707"/>
                </a:lnTo>
                <a:lnTo>
                  <a:pt x="165072" y="202990"/>
                </a:lnTo>
                <a:lnTo>
                  <a:pt x="160531" y="208666"/>
                </a:lnTo>
                <a:lnTo>
                  <a:pt x="156550" y="214355"/>
                </a:lnTo>
                <a:lnTo>
                  <a:pt x="152945" y="220052"/>
                </a:lnTo>
                <a:lnTo>
                  <a:pt x="147683" y="224803"/>
                </a:lnTo>
                <a:lnTo>
                  <a:pt x="141318" y="228923"/>
                </a:lnTo>
                <a:lnTo>
                  <a:pt x="134217" y="232622"/>
                </a:lnTo>
                <a:lnTo>
                  <a:pt x="128531" y="236993"/>
                </a:lnTo>
                <a:lnTo>
                  <a:pt x="123787" y="241812"/>
                </a:lnTo>
                <a:lnTo>
                  <a:pt x="119672" y="246929"/>
                </a:lnTo>
                <a:lnTo>
                  <a:pt x="115024" y="250341"/>
                </a:lnTo>
                <a:lnTo>
                  <a:pt x="110020" y="252616"/>
                </a:lnTo>
                <a:lnTo>
                  <a:pt x="104779" y="254132"/>
                </a:lnTo>
                <a:lnTo>
                  <a:pt x="100333" y="256095"/>
                </a:lnTo>
                <a:lnTo>
                  <a:pt x="96416" y="258357"/>
                </a:lnTo>
                <a:lnTo>
                  <a:pt x="92852" y="260817"/>
                </a:lnTo>
                <a:lnTo>
                  <a:pt x="89524" y="262457"/>
                </a:lnTo>
                <a:lnTo>
                  <a:pt x="86353" y="263550"/>
                </a:lnTo>
                <a:lnTo>
                  <a:pt x="80289" y="264765"/>
                </a:lnTo>
                <a:lnTo>
                  <a:pt x="74419" y="265305"/>
                </a:lnTo>
                <a:lnTo>
                  <a:pt x="68635" y="265545"/>
                </a:lnTo>
                <a:lnTo>
                  <a:pt x="60191" y="265712"/>
                </a:lnTo>
                <a:lnTo>
                  <a:pt x="55962" y="265726"/>
                </a:lnTo>
                <a:lnTo>
                  <a:pt x="54453" y="264777"/>
                </a:lnTo>
                <a:lnTo>
                  <a:pt x="53447" y="263192"/>
                </a:lnTo>
                <a:lnTo>
                  <a:pt x="51435" y="25716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377"/>
          <p:cNvSpPr/>
          <p:nvPr/>
        </p:nvSpPr>
        <p:spPr>
          <a:xfrm>
            <a:off x="3500437" y="3283301"/>
            <a:ext cx="213177" cy="282452"/>
          </a:xfrm>
          <a:custGeom>
            <a:avLst/>
            <a:gdLst/>
            <a:ahLst/>
            <a:cxnLst/>
            <a:rect l="0" t="0" r="0" b="0"/>
            <a:pathLst>
              <a:path w="213177" h="282452">
                <a:moveTo>
                  <a:pt x="0" y="34256"/>
                </a:moveTo>
                <a:lnTo>
                  <a:pt x="0" y="29705"/>
                </a:lnTo>
                <a:lnTo>
                  <a:pt x="953" y="28365"/>
                </a:lnTo>
                <a:lnTo>
                  <a:pt x="2540" y="27471"/>
                </a:lnTo>
                <a:lnTo>
                  <a:pt x="4551" y="26875"/>
                </a:lnTo>
                <a:lnTo>
                  <a:pt x="5892" y="25526"/>
                </a:lnTo>
                <a:lnTo>
                  <a:pt x="6785" y="23673"/>
                </a:lnTo>
                <a:lnTo>
                  <a:pt x="7381" y="21486"/>
                </a:lnTo>
                <a:lnTo>
                  <a:pt x="8730" y="20027"/>
                </a:lnTo>
                <a:lnTo>
                  <a:pt x="10583" y="19055"/>
                </a:lnTo>
                <a:lnTo>
                  <a:pt x="12770" y="18407"/>
                </a:lnTo>
                <a:lnTo>
                  <a:pt x="16134" y="17975"/>
                </a:lnTo>
                <a:lnTo>
                  <a:pt x="20281" y="17687"/>
                </a:lnTo>
                <a:lnTo>
                  <a:pt x="24950" y="17495"/>
                </a:lnTo>
                <a:lnTo>
                  <a:pt x="29016" y="16415"/>
                </a:lnTo>
                <a:lnTo>
                  <a:pt x="32679" y="14742"/>
                </a:lnTo>
                <a:lnTo>
                  <a:pt x="36074" y="12674"/>
                </a:lnTo>
                <a:lnTo>
                  <a:pt x="40242" y="11295"/>
                </a:lnTo>
                <a:lnTo>
                  <a:pt x="44925" y="10377"/>
                </a:lnTo>
                <a:lnTo>
                  <a:pt x="49953" y="9764"/>
                </a:lnTo>
                <a:lnTo>
                  <a:pt x="55209" y="8403"/>
                </a:lnTo>
                <a:lnTo>
                  <a:pt x="60618" y="6543"/>
                </a:lnTo>
                <a:lnTo>
                  <a:pt x="66130" y="4351"/>
                </a:lnTo>
                <a:lnTo>
                  <a:pt x="71709" y="2889"/>
                </a:lnTo>
                <a:lnTo>
                  <a:pt x="77334" y="1915"/>
                </a:lnTo>
                <a:lnTo>
                  <a:pt x="82988" y="1265"/>
                </a:lnTo>
                <a:lnTo>
                  <a:pt x="88663" y="832"/>
                </a:lnTo>
                <a:lnTo>
                  <a:pt x="94351" y="543"/>
                </a:lnTo>
                <a:lnTo>
                  <a:pt x="105751" y="223"/>
                </a:lnTo>
                <a:lnTo>
                  <a:pt x="129755" y="0"/>
                </a:lnTo>
                <a:lnTo>
                  <a:pt x="134128" y="941"/>
                </a:lnTo>
                <a:lnTo>
                  <a:pt x="138949" y="2521"/>
                </a:lnTo>
                <a:lnTo>
                  <a:pt x="144068" y="4527"/>
                </a:lnTo>
                <a:lnTo>
                  <a:pt x="148432" y="5864"/>
                </a:lnTo>
                <a:lnTo>
                  <a:pt x="152295" y="6756"/>
                </a:lnTo>
                <a:lnTo>
                  <a:pt x="155822" y="7350"/>
                </a:lnTo>
                <a:lnTo>
                  <a:pt x="158174" y="8699"/>
                </a:lnTo>
                <a:lnTo>
                  <a:pt x="159742" y="10551"/>
                </a:lnTo>
                <a:lnTo>
                  <a:pt x="160787" y="12737"/>
                </a:lnTo>
                <a:lnTo>
                  <a:pt x="161948" y="17707"/>
                </a:lnTo>
                <a:lnTo>
                  <a:pt x="162258" y="20366"/>
                </a:lnTo>
                <a:lnTo>
                  <a:pt x="160062" y="28400"/>
                </a:lnTo>
                <a:lnTo>
                  <a:pt x="158143" y="33210"/>
                </a:lnTo>
                <a:lnTo>
                  <a:pt x="154959" y="37368"/>
                </a:lnTo>
                <a:lnTo>
                  <a:pt x="150931" y="41094"/>
                </a:lnTo>
                <a:lnTo>
                  <a:pt x="146340" y="44529"/>
                </a:lnTo>
                <a:lnTo>
                  <a:pt x="141375" y="48725"/>
                </a:lnTo>
                <a:lnTo>
                  <a:pt x="136160" y="53427"/>
                </a:lnTo>
                <a:lnTo>
                  <a:pt x="130778" y="58467"/>
                </a:lnTo>
                <a:lnTo>
                  <a:pt x="125285" y="62779"/>
                </a:lnTo>
                <a:lnTo>
                  <a:pt x="119719" y="66606"/>
                </a:lnTo>
                <a:lnTo>
                  <a:pt x="114102" y="70110"/>
                </a:lnTo>
                <a:lnTo>
                  <a:pt x="108453" y="74351"/>
                </a:lnTo>
                <a:lnTo>
                  <a:pt x="102782" y="79084"/>
                </a:lnTo>
                <a:lnTo>
                  <a:pt x="92354" y="88470"/>
                </a:lnTo>
                <a:lnTo>
                  <a:pt x="84544" y="95816"/>
                </a:lnTo>
                <a:lnTo>
                  <a:pt x="74792" y="105307"/>
                </a:lnTo>
                <a:lnTo>
                  <a:pt x="71768" y="107341"/>
                </a:lnTo>
                <a:lnTo>
                  <a:pt x="65870" y="109601"/>
                </a:lnTo>
                <a:lnTo>
                  <a:pt x="60073" y="113145"/>
                </a:lnTo>
                <a:lnTo>
                  <a:pt x="51941" y="119581"/>
                </a:lnTo>
                <a:lnTo>
                  <a:pt x="51660" y="117263"/>
                </a:lnTo>
                <a:lnTo>
                  <a:pt x="51584" y="115312"/>
                </a:lnTo>
                <a:lnTo>
                  <a:pt x="52487" y="114011"/>
                </a:lnTo>
                <a:lnTo>
                  <a:pt x="54042" y="113143"/>
                </a:lnTo>
                <a:lnTo>
                  <a:pt x="58308" y="112180"/>
                </a:lnTo>
                <a:lnTo>
                  <a:pt x="63380" y="111751"/>
                </a:lnTo>
                <a:lnTo>
                  <a:pt x="67018" y="110684"/>
                </a:lnTo>
                <a:lnTo>
                  <a:pt x="71349" y="109021"/>
                </a:lnTo>
                <a:lnTo>
                  <a:pt x="76141" y="106959"/>
                </a:lnTo>
                <a:lnTo>
                  <a:pt x="81241" y="105585"/>
                </a:lnTo>
                <a:lnTo>
                  <a:pt x="86545" y="104669"/>
                </a:lnTo>
                <a:lnTo>
                  <a:pt x="91987" y="104058"/>
                </a:lnTo>
                <a:lnTo>
                  <a:pt x="97520" y="103650"/>
                </a:lnTo>
                <a:lnTo>
                  <a:pt x="103113" y="103379"/>
                </a:lnTo>
                <a:lnTo>
                  <a:pt x="115360" y="103077"/>
                </a:lnTo>
                <a:lnTo>
                  <a:pt x="150270" y="102868"/>
                </a:lnTo>
                <a:lnTo>
                  <a:pt x="156377" y="103810"/>
                </a:lnTo>
                <a:lnTo>
                  <a:pt x="162354" y="105390"/>
                </a:lnTo>
                <a:lnTo>
                  <a:pt x="168244" y="107397"/>
                </a:lnTo>
                <a:lnTo>
                  <a:pt x="174075" y="109686"/>
                </a:lnTo>
                <a:lnTo>
                  <a:pt x="179868" y="112165"/>
                </a:lnTo>
                <a:lnTo>
                  <a:pt x="185634" y="114771"/>
                </a:lnTo>
                <a:lnTo>
                  <a:pt x="191384" y="118413"/>
                </a:lnTo>
                <a:lnTo>
                  <a:pt x="197121" y="122746"/>
                </a:lnTo>
                <a:lnTo>
                  <a:pt x="202852" y="127539"/>
                </a:lnTo>
                <a:lnTo>
                  <a:pt x="205720" y="131687"/>
                </a:lnTo>
                <a:lnTo>
                  <a:pt x="206679" y="135405"/>
                </a:lnTo>
                <a:lnTo>
                  <a:pt x="206366" y="138837"/>
                </a:lnTo>
                <a:lnTo>
                  <a:pt x="207110" y="143029"/>
                </a:lnTo>
                <a:lnTo>
                  <a:pt x="208558" y="147729"/>
                </a:lnTo>
                <a:lnTo>
                  <a:pt x="210477" y="152767"/>
                </a:lnTo>
                <a:lnTo>
                  <a:pt x="211755" y="158031"/>
                </a:lnTo>
                <a:lnTo>
                  <a:pt x="212608" y="163445"/>
                </a:lnTo>
                <a:lnTo>
                  <a:pt x="213176" y="168959"/>
                </a:lnTo>
                <a:lnTo>
                  <a:pt x="211650" y="175494"/>
                </a:lnTo>
                <a:lnTo>
                  <a:pt x="208728" y="182707"/>
                </a:lnTo>
                <a:lnTo>
                  <a:pt x="194900" y="210265"/>
                </a:lnTo>
                <a:lnTo>
                  <a:pt x="190893" y="216365"/>
                </a:lnTo>
                <a:lnTo>
                  <a:pt x="186317" y="222337"/>
                </a:lnTo>
                <a:lnTo>
                  <a:pt x="181361" y="228224"/>
                </a:lnTo>
                <a:lnTo>
                  <a:pt x="176153" y="233100"/>
                </a:lnTo>
                <a:lnTo>
                  <a:pt x="170775" y="237304"/>
                </a:lnTo>
                <a:lnTo>
                  <a:pt x="165285" y="241059"/>
                </a:lnTo>
                <a:lnTo>
                  <a:pt x="159720" y="245467"/>
                </a:lnTo>
                <a:lnTo>
                  <a:pt x="154105" y="250311"/>
                </a:lnTo>
                <a:lnTo>
                  <a:pt x="148457" y="255445"/>
                </a:lnTo>
                <a:lnTo>
                  <a:pt x="141833" y="259821"/>
                </a:lnTo>
                <a:lnTo>
                  <a:pt x="134560" y="263690"/>
                </a:lnTo>
                <a:lnTo>
                  <a:pt x="126855" y="267222"/>
                </a:lnTo>
                <a:lnTo>
                  <a:pt x="119812" y="269577"/>
                </a:lnTo>
                <a:lnTo>
                  <a:pt x="113212" y="271146"/>
                </a:lnTo>
                <a:lnTo>
                  <a:pt x="106907" y="272193"/>
                </a:lnTo>
                <a:lnTo>
                  <a:pt x="100799" y="273843"/>
                </a:lnTo>
                <a:lnTo>
                  <a:pt x="94822" y="275896"/>
                </a:lnTo>
                <a:lnTo>
                  <a:pt x="88932" y="278217"/>
                </a:lnTo>
                <a:lnTo>
                  <a:pt x="83100" y="279764"/>
                </a:lnTo>
                <a:lnTo>
                  <a:pt x="77308" y="280796"/>
                </a:lnTo>
                <a:lnTo>
                  <a:pt x="71541" y="281483"/>
                </a:lnTo>
                <a:lnTo>
                  <a:pt x="66744" y="281942"/>
                </a:lnTo>
                <a:lnTo>
                  <a:pt x="62594" y="282248"/>
                </a:lnTo>
                <a:lnTo>
                  <a:pt x="58874" y="282451"/>
                </a:lnTo>
                <a:lnTo>
                  <a:pt x="54489" y="281634"/>
                </a:lnTo>
                <a:lnTo>
                  <a:pt x="49661" y="280138"/>
                </a:lnTo>
                <a:lnTo>
                  <a:pt x="44537" y="278187"/>
                </a:lnTo>
                <a:lnTo>
                  <a:pt x="40169" y="276887"/>
                </a:lnTo>
                <a:lnTo>
                  <a:pt x="36304" y="276020"/>
                </a:lnTo>
                <a:lnTo>
                  <a:pt x="32775" y="275442"/>
                </a:lnTo>
                <a:lnTo>
                  <a:pt x="26314" y="274800"/>
                </a:lnTo>
                <a:lnTo>
                  <a:pt x="23258" y="274629"/>
                </a:lnTo>
                <a:lnTo>
                  <a:pt x="20267" y="273562"/>
                </a:lnTo>
                <a:lnTo>
                  <a:pt x="14405" y="269837"/>
                </a:lnTo>
                <a:lnTo>
                  <a:pt x="8625" y="267546"/>
                </a:lnTo>
                <a:lnTo>
                  <a:pt x="0" y="26571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378"/>
          <p:cNvSpPr/>
          <p:nvPr/>
        </p:nvSpPr>
        <p:spPr>
          <a:xfrm>
            <a:off x="225847" y="3763327"/>
            <a:ext cx="3788941" cy="42864"/>
          </a:xfrm>
          <a:custGeom>
            <a:avLst/>
            <a:gdLst/>
            <a:ahLst/>
            <a:cxnLst/>
            <a:rect l="0" t="0" r="0" b="0"/>
            <a:pathLst>
              <a:path w="3788941" h="42864">
                <a:moveTo>
                  <a:pt x="8467" y="25718"/>
                </a:moveTo>
                <a:lnTo>
                  <a:pt x="0" y="25718"/>
                </a:lnTo>
                <a:lnTo>
                  <a:pt x="41957" y="25718"/>
                </a:lnTo>
                <a:lnTo>
                  <a:pt x="46034" y="24765"/>
                </a:lnTo>
                <a:lnTo>
                  <a:pt x="49704" y="23177"/>
                </a:lnTo>
                <a:lnTo>
                  <a:pt x="53103" y="21167"/>
                </a:lnTo>
                <a:lnTo>
                  <a:pt x="56322" y="19826"/>
                </a:lnTo>
                <a:lnTo>
                  <a:pt x="59421" y="18932"/>
                </a:lnTo>
                <a:lnTo>
                  <a:pt x="70872" y="17675"/>
                </a:lnTo>
                <a:lnTo>
                  <a:pt x="183818" y="17146"/>
                </a:lnTo>
                <a:lnTo>
                  <a:pt x="266436" y="16193"/>
                </a:lnTo>
                <a:lnTo>
                  <a:pt x="276649" y="14605"/>
                </a:lnTo>
                <a:lnTo>
                  <a:pt x="287268" y="12594"/>
                </a:lnTo>
                <a:lnTo>
                  <a:pt x="298157" y="11254"/>
                </a:lnTo>
                <a:lnTo>
                  <a:pt x="309226" y="10360"/>
                </a:lnTo>
                <a:lnTo>
                  <a:pt x="340469" y="9102"/>
                </a:lnTo>
                <a:lnTo>
                  <a:pt x="451461" y="8582"/>
                </a:lnTo>
                <a:lnTo>
                  <a:pt x="500714" y="9527"/>
                </a:lnTo>
                <a:lnTo>
                  <a:pt x="512844" y="11114"/>
                </a:lnTo>
                <a:lnTo>
                  <a:pt x="524741" y="13124"/>
                </a:lnTo>
                <a:lnTo>
                  <a:pt x="536482" y="14465"/>
                </a:lnTo>
                <a:lnTo>
                  <a:pt x="548120" y="15358"/>
                </a:lnTo>
                <a:lnTo>
                  <a:pt x="571211" y="15398"/>
                </a:lnTo>
                <a:lnTo>
                  <a:pt x="582702" y="14076"/>
                </a:lnTo>
                <a:lnTo>
                  <a:pt x="594173" y="12241"/>
                </a:lnTo>
                <a:lnTo>
                  <a:pt x="606583" y="11018"/>
                </a:lnTo>
                <a:lnTo>
                  <a:pt x="619619" y="10203"/>
                </a:lnTo>
                <a:lnTo>
                  <a:pt x="670209" y="8895"/>
                </a:lnTo>
                <a:lnTo>
                  <a:pt x="723734" y="7684"/>
                </a:lnTo>
                <a:lnTo>
                  <a:pt x="737725" y="6075"/>
                </a:lnTo>
                <a:lnTo>
                  <a:pt x="751814" y="4050"/>
                </a:lnTo>
                <a:lnTo>
                  <a:pt x="765969" y="2700"/>
                </a:lnTo>
                <a:lnTo>
                  <a:pt x="780169" y="1800"/>
                </a:lnTo>
                <a:lnTo>
                  <a:pt x="822907" y="533"/>
                </a:lnTo>
                <a:lnTo>
                  <a:pt x="1201633" y="0"/>
                </a:lnTo>
                <a:lnTo>
                  <a:pt x="1217296" y="952"/>
                </a:lnTo>
                <a:lnTo>
                  <a:pt x="1232501" y="2540"/>
                </a:lnTo>
                <a:lnTo>
                  <a:pt x="1247400" y="4551"/>
                </a:lnTo>
                <a:lnTo>
                  <a:pt x="1263047" y="5892"/>
                </a:lnTo>
                <a:lnTo>
                  <a:pt x="1279194" y="6785"/>
                </a:lnTo>
                <a:lnTo>
                  <a:pt x="1295673" y="7381"/>
                </a:lnTo>
                <a:lnTo>
                  <a:pt x="1311422" y="8731"/>
                </a:lnTo>
                <a:lnTo>
                  <a:pt x="1326684" y="10583"/>
                </a:lnTo>
                <a:lnTo>
                  <a:pt x="1341621" y="12770"/>
                </a:lnTo>
                <a:lnTo>
                  <a:pt x="1356342" y="14229"/>
                </a:lnTo>
                <a:lnTo>
                  <a:pt x="1370918" y="15201"/>
                </a:lnTo>
                <a:lnTo>
                  <a:pt x="1399813" y="16281"/>
                </a:lnTo>
                <a:lnTo>
                  <a:pt x="1428531" y="16761"/>
                </a:lnTo>
                <a:lnTo>
                  <a:pt x="1443809" y="17841"/>
                </a:lnTo>
                <a:lnTo>
                  <a:pt x="1459709" y="19514"/>
                </a:lnTo>
                <a:lnTo>
                  <a:pt x="1476025" y="21582"/>
                </a:lnTo>
                <a:lnTo>
                  <a:pt x="1491664" y="22961"/>
                </a:lnTo>
                <a:lnTo>
                  <a:pt x="1506853" y="23880"/>
                </a:lnTo>
                <a:lnTo>
                  <a:pt x="1553524" y="25173"/>
                </a:lnTo>
                <a:lnTo>
                  <a:pt x="1585746" y="26428"/>
                </a:lnTo>
                <a:lnTo>
                  <a:pt x="1601007" y="28096"/>
                </a:lnTo>
                <a:lnTo>
                  <a:pt x="1615943" y="30161"/>
                </a:lnTo>
                <a:lnTo>
                  <a:pt x="1630663" y="31537"/>
                </a:lnTo>
                <a:lnTo>
                  <a:pt x="1645239" y="32455"/>
                </a:lnTo>
                <a:lnTo>
                  <a:pt x="1691047" y="33747"/>
                </a:lnTo>
                <a:lnTo>
                  <a:pt x="1852788" y="34281"/>
                </a:lnTo>
                <a:lnTo>
                  <a:pt x="1869522" y="35236"/>
                </a:lnTo>
                <a:lnTo>
                  <a:pt x="1886393" y="36826"/>
                </a:lnTo>
                <a:lnTo>
                  <a:pt x="1903355" y="38838"/>
                </a:lnTo>
                <a:lnTo>
                  <a:pt x="1919426" y="40180"/>
                </a:lnTo>
                <a:lnTo>
                  <a:pt x="1934902" y="41074"/>
                </a:lnTo>
                <a:lnTo>
                  <a:pt x="1981978" y="42333"/>
                </a:lnTo>
                <a:lnTo>
                  <a:pt x="3788940" y="428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379"/>
          <p:cNvSpPr/>
          <p:nvPr/>
        </p:nvSpPr>
        <p:spPr>
          <a:xfrm>
            <a:off x="71544" y="3360420"/>
            <a:ext cx="77046" cy="240031"/>
          </a:xfrm>
          <a:custGeom>
            <a:avLst/>
            <a:gdLst/>
            <a:ahLst/>
            <a:cxnLst/>
            <a:rect l="0" t="0" r="0" b="0"/>
            <a:pathLst>
              <a:path w="77046" h="240031">
                <a:moveTo>
                  <a:pt x="17038" y="0"/>
                </a:moveTo>
                <a:lnTo>
                  <a:pt x="0" y="0"/>
                </a:lnTo>
                <a:lnTo>
                  <a:pt x="4476" y="0"/>
                </a:lnTo>
                <a:lnTo>
                  <a:pt x="5806" y="952"/>
                </a:lnTo>
                <a:lnTo>
                  <a:pt x="6692" y="2540"/>
                </a:lnTo>
                <a:lnTo>
                  <a:pt x="7677" y="6844"/>
                </a:lnTo>
                <a:lnTo>
                  <a:pt x="8115" y="11931"/>
                </a:lnTo>
                <a:lnTo>
                  <a:pt x="9184" y="14622"/>
                </a:lnTo>
                <a:lnTo>
                  <a:pt x="10850" y="17368"/>
                </a:lnTo>
                <a:lnTo>
                  <a:pt x="12912" y="20151"/>
                </a:lnTo>
                <a:lnTo>
                  <a:pt x="15204" y="25783"/>
                </a:lnTo>
                <a:lnTo>
                  <a:pt x="15816" y="28619"/>
                </a:lnTo>
                <a:lnTo>
                  <a:pt x="17176" y="31462"/>
                </a:lnTo>
                <a:lnTo>
                  <a:pt x="19035" y="34309"/>
                </a:lnTo>
                <a:lnTo>
                  <a:pt x="21227" y="37160"/>
                </a:lnTo>
                <a:lnTo>
                  <a:pt x="22688" y="40013"/>
                </a:lnTo>
                <a:lnTo>
                  <a:pt x="24311" y="45724"/>
                </a:lnTo>
                <a:lnTo>
                  <a:pt x="25697" y="49532"/>
                </a:lnTo>
                <a:lnTo>
                  <a:pt x="27573" y="53977"/>
                </a:lnTo>
                <a:lnTo>
                  <a:pt x="29776" y="58844"/>
                </a:lnTo>
                <a:lnTo>
                  <a:pt x="32198" y="63042"/>
                </a:lnTo>
                <a:lnTo>
                  <a:pt x="34764" y="66793"/>
                </a:lnTo>
                <a:lnTo>
                  <a:pt x="37428" y="70246"/>
                </a:lnTo>
                <a:lnTo>
                  <a:pt x="39204" y="73501"/>
                </a:lnTo>
                <a:lnTo>
                  <a:pt x="41177" y="79656"/>
                </a:lnTo>
                <a:lnTo>
                  <a:pt x="41703" y="83584"/>
                </a:lnTo>
                <a:lnTo>
                  <a:pt x="42054" y="88108"/>
                </a:lnTo>
                <a:lnTo>
                  <a:pt x="42288" y="93028"/>
                </a:lnTo>
                <a:lnTo>
                  <a:pt x="43396" y="98214"/>
                </a:lnTo>
                <a:lnTo>
                  <a:pt x="45088" y="103576"/>
                </a:lnTo>
                <a:lnTo>
                  <a:pt x="47168" y="109055"/>
                </a:lnTo>
                <a:lnTo>
                  <a:pt x="48554" y="114614"/>
                </a:lnTo>
                <a:lnTo>
                  <a:pt x="49479" y="120224"/>
                </a:lnTo>
                <a:lnTo>
                  <a:pt x="50095" y="125869"/>
                </a:lnTo>
                <a:lnTo>
                  <a:pt x="51459" y="131538"/>
                </a:lnTo>
                <a:lnTo>
                  <a:pt x="53320" y="137221"/>
                </a:lnTo>
                <a:lnTo>
                  <a:pt x="55514" y="142916"/>
                </a:lnTo>
                <a:lnTo>
                  <a:pt x="56976" y="147665"/>
                </a:lnTo>
                <a:lnTo>
                  <a:pt x="57951" y="151783"/>
                </a:lnTo>
                <a:lnTo>
                  <a:pt x="58601" y="155481"/>
                </a:lnTo>
                <a:lnTo>
                  <a:pt x="59034" y="159851"/>
                </a:lnTo>
                <a:lnTo>
                  <a:pt x="59323" y="164670"/>
                </a:lnTo>
                <a:lnTo>
                  <a:pt x="59515" y="169787"/>
                </a:lnTo>
                <a:lnTo>
                  <a:pt x="60596" y="175104"/>
                </a:lnTo>
                <a:lnTo>
                  <a:pt x="62269" y="180553"/>
                </a:lnTo>
                <a:lnTo>
                  <a:pt x="64337" y="186091"/>
                </a:lnTo>
                <a:lnTo>
                  <a:pt x="64763" y="190736"/>
                </a:lnTo>
                <a:lnTo>
                  <a:pt x="64095" y="194785"/>
                </a:lnTo>
                <a:lnTo>
                  <a:pt x="62697" y="198436"/>
                </a:lnTo>
                <a:lnTo>
                  <a:pt x="62717" y="201823"/>
                </a:lnTo>
                <a:lnTo>
                  <a:pt x="63683" y="205034"/>
                </a:lnTo>
                <a:lnTo>
                  <a:pt x="65280" y="208126"/>
                </a:lnTo>
                <a:lnTo>
                  <a:pt x="66344" y="212093"/>
                </a:lnTo>
                <a:lnTo>
                  <a:pt x="67054" y="216643"/>
                </a:lnTo>
                <a:lnTo>
                  <a:pt x="68193" y="228531"/>
                </a:lnTo>
                <a:lnTo>
                  <a:pt x="69239" y="230459"/>
                </a:lnTo>
                <a:lnTo>
                  <a:pt x="70888" y="232697"/>
                </a:lnTo>
                <a:lnTo>
                  <a:pt x="77045" y="24003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380"/>
          <p:cNvSpPr/>
          <p:nvPr/>
        </p:nvSpPr>
        <p:spPr>
          <a:xfrm>
            <a:off x="-22860" y="3377565"/>
            <a:ext cx="214313" cy="77153"/>
          </a:xfrm>
          <a:custGeom>
            <a:avLst/>
            <a:gdLst/>
            <a:ahLst/>
            <a:cxnLst/>
            <a:rect l="0" t="0" r="0" b="0"/>
            <a:pathLst>
              <a:path w="214313" h="77153">
                <a:moveTo>
                  <a:pt x="0" y="77152"/>
                </a:moveTo>
                <a:lnTo>
                  <a:pt x="7381" y="77152"/>
                </a:lnTo>
                <a:lnTo>
                  <a:pt x="8731" y="76200"/>
                </a:lnTo>
                <a:lnTo>
                  <a:pt x="10583" y="74612"/>
                </a:lnTo>
                <a:lnTo>
                  <a:pt x="12771" y="72601"/>
                </a:lnTo>
                <a:lnTo>
                  <a:pt x="17741" y="67827"/>
                </a:lnTo>
                <a:lnTo>
                  <a:pt x="20400" y="65220"/>
                </a:lnTo>
                <a:lnTo>
                  <a:pt x="25029" y="63483"/>
                </a:lnTo>
                <a:lnTo>
                  <a:pt x="30973" y="62324"/>
                </a:lnTo>
                <a:lnTo>
                  <a:pt x="37794" y="61552"/>
                </a:lnTo>
                <a:lnTo>
                  <a:pt x="44246" y="60084"/>
                </a:lnTo>
                <a:lnTo>
                  <a:pt x="50452" y="58153"/>
                </a:lnTo>
                <a:lnTo>
                  <a:pt x="56494" y="55914"/>
                </a:lnTo>
                <a:lnTo>
                  <a:pt x="62428" y="53468"/>
                </a:lnTo>
                <a:lnTo>
                  <a:pt x="68288" y="50885"/>
                </a:lnTo>
                <a:lnTo>
                  <a:pt x="74100" y="48211"/>
                </a:lnTo>
                <a:lnTo>
                  <a:pt x="80833" y="45476"/>
                </a:lnTo>
                <a:lnTo>
                  <a:pt x="88178" y="42699"/>
                </a:lnTo>
                <a:lnTo>
                  <a:pt x="95933" y="39896"/>
                </a:lnTo>
                <a:lnTo>
                  <a:pt x="103007" y="37075"/>
                </a:lnTo>
                <a:lnTo>
                  <a:pt x="109629" y="34241"/>
                </a:lnTo>
                <a:lnTo>
                  <a:pt x="122066" y="28553"/>
                </a:lnTo>
                <a:lnTo>
                  <a:pt x="133944" y="22850"/>
                </a:lnTo>
                <a:lnTo>
                  <a:pt x="139778" y="20948"/>
                </a:lnTo>
                <a:lnTo>
                  <a:pt x="145573" y="19680"/>
                </a:lnTo>
                <a:lnTo>
                  <a:pt x="151341" y="18835"/>
                </a:lnTo>
                <a:lnTo>
                  <a:pt x="157091" y="17319"/>
                </a:lnTo>
                <a:lnTo>
                  <a:pt x="162830" y="15356"/>
                </a:lnTo>
                <a:lnTo>
                  <a:pt x="168560" y="13095"/>
                </a:lnTo>
                <a:lnTo>
                  <a:pt x="174286" y="10635"/>
                </a:lnTo>
                <a:lnTo>
                  <a:pt x="185728" y="5361"/>
                </a:lnTo>
                <a:lnTo>
                  <a:pt x="191446" y="3574"/>
                </a:lnTo>
                <a:lnTo>
                  <a:pt x="197163" y="2382"/>
                </a:lnTo>
                <a:lnTo>
                  <a:pt x="21431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381"/>
          <p:cNvSpPr/>
          <p:nvPr/>
        </p:nvSpPr>
        <p:spPr>
          <a:xfrm>
            <a:off x="4297690" y="1774507"/>
            <a:ext cx="162868" cy="505779"/>
          </a:xfrm>
          <a:custGeom>
            <a:avLst/>
            <a:gdLst/>
            <a:ahLst/>
            <a:cxnLst/>
            <a:rect l="0" t="0" r="0" b="0"/>
            <a:pathLst>
              <a:path w="162868" h="505779">
                <a:moveTo>
                  <a:pt x="145722" y="0"/>
                </a:moveTo>
                <a:lnTo>
                  <a:pt x="140783" y="0"/>
                </a:lnTo>
                <a:lnTo>
                  <a:pt x="142892" y="0"/>
                </a:lnTo>
                <a:lnTo>
                  <a:pt x="138093" y="0"/>
                </a:lnTo>
                <a:lnTo>
                  <a:pt x="137778" y="953"/>
                </a:lnTo>
                <a:lnTo>
                  <a:pt x="137429" y="4551"/>
                </a:lnTo>
                <a:lnTo>
                  <a:pt x="136383" y="5891"/>
                </a:lnTo>
                <a:lnTo>
                  <a:pt x="134734" y="6785"/>
                </a:lnTo>
                <a:lnTo>
                  <a:pt x="132682" y="7381"/>
                </a:lnTo>
                <a:lnTo>
                  <a:pt x="131314" y="8731"/>
                </a:lnTo>
                <a:lnTo>
                  <a:pt x="130402" y="10583"/>
                </a:lnTo>
                <a:lnTo>
                  <a:pt x="129793" y="12770"/>
                </a:lnTo>
                <a:lnTo>
                  <a:pt x="126578" y="17741"/>
                </a:lnTo>
                <a:lnTo>
                  <a:pt x="121973" y="23125"/>
                </a:lnTo>
                <a:lnTo>
                  <a:pt x="116752" y="28693"/>
                </a:lnTo>
                <a:lnTo>
                  <a:pt x="104687" y="40981"/>
                </a:lnTo>
                <a:lnTo>
                  <a:pt x="95417" y="50281"/>
                </a:lnTo>
                <a:lnTo>
                  <a:pt x="91230" y="55428"/>
                </a:lnTo>
                <a:lnTo>
                  <a:pt x="87487" y="60765"/>
                </a:lnTo>
                <a:lnTo>
                  <a:pt x="84039" y="66227"/>
                </a:lnTo>
                <a:lnTo>
                  <a:pt x="79835" y="70822"/>
                </a:lnTo>
                <a:lnTo>
                  <a:pt x="75127" y="74837"/>
                </a:lnTo>
                <a:lnTo>
                  <a:pt x="70084" y="78466"/>
                </a:lnTo>
                <a:lnTo>
                  <a:pt x="65769" y="82791"/>
                </a:lnTo>
                <a:lnTo>
                  <a:pt x="61940" y="87579"/>
                </a:lnTo>
                <a:lnTo>
                  <a:pt x="58435" y="92676"/>
                </a:lnTo>
                <a:lnTo>
                  <a:pt x="54193" y="97027"/>
                </a:lnTo>
                <a:lnTo>
                  <a:pt x="49460" y="100879"/>
                </a:lnTo>
                <a:lnTo>
                  <a:pt x="44400" y="104400"/>
                </a:lnTo>
                <a:lnTo>
                  <a:pt x="40074" y="108653"/>
                </a:lnTo>
                <a:lnTo>
                  <a:pt x="36237" y="113393"/>
                </a:lnTo>
                <a:lnTo>
                  <a:pt x="32728" y="118458"/>
                </a:lnTo>
                <a:lnTo>
                  <a:pt x="29435" y="123739"/>
                </a:lnTo>
                <a:lnTo>
                  <a:pt x="26287" y="129165"/>
                </a:lnTo>
                <a:lnTo>
                  <a:pt x="20250" y="140274"/>
                </a:lnTo>
                <a:lnTo>
                  <a:pt x="14392" y="151562"/>
                </a:lnTo>
                <a:lnTo>
                  <a:pt x="11153" y="162928"/>
                </a:lnTo>
                <a:lnTo>
                  <a:pt x="8761" y="175283"/>
                </a:lnTo>
                <a:lnTo>
                  <a:pt x="4523" y="190298"/>
                </a:lnTo>
                <a:lnTo>
                  <a:pt x="2004" y="203957"/>
                </a:lnTo>
                <a:lnTo>
                  <a:pt x="885" y="216378"/>
                </a:lnTo>
                <a:lnTo>
                  <a:pt x="387" y="228248"/>
                </a:lnTo>
                <a:lnTo>
                  <a:pt x="108" y="245641"/>
                </a:lnTo>
                <a:lnTo>
                  <a:pt x="0" y="287407"/>
                </a:lnTo>
                <a:lnTo>
                  <a:pt x="2535" y="302044"/>
                </a:lnTo>
                <a:lnTo>
                  <a:pt x="6836" y="317122"/>
                </a:lnTo>
                <a:lnTo>
                  <a:pt x="11922" y="330173"/>
                </a:lnTo>
                <a:lnTo>
                  <a:pt x="14818" y="344864"/>
                </a:lnTo>
                <a:lnTo>
                  <a:pt x="15590" y="352782"/>
                </a:lnTo>
                <a:lnTo>
                  <a:pt x="18010" y="359965"/>
                </a:lnTo>
                <a:lnTo>
                  <a:pt x="21528" y="366659"/>
                </a:lnTo>
                <a:lnTo>
                  <a:pt x="25779" y="373027"/>
                </a:lnTo>
                <a:lnTo>
                  <a:pt x="29565" y="379177"/>
                </a:lnTo>
                <a:lnTo>
                  <a:pt x="33042" y="385182"/>
                </a:lnTo>
                <a:lnTo>
                  <a:pt x="39444" y="396935"/>
                </a:lnTo>
                <a:lnTo>
                  <a:pt x="45465" y="408508"/>
                </a:lnTo>
                <a:lnTo>
                  <a:pt x="49356" y="414261"/>
                </a:lnTo>
                <a:lnTo>
                  <a:pt x="53856" y="420002"/>
                </a:lnTo>
                <a:lnTo>
                  <a:pt x="58761" y="425734"/>
                </a:lnTo>
                <a:lnTo>
                  <a:pt x="62982" y="431460"/>
                </a:lnTo>
                <a:lnTo>
                  <a:pt x="66750" y="437182"/>
                </a:lnTo>
                <a:lnTo>
                  <a:pt x="70214" y="442903"/>
                </a:lnTo>
                <a:lnTo>
                  <a:pt x="74429" y="447668"/>
                </a:lnTo>
                <a:lnTo>
                  <a:pt x="79143" y="451798"/>
                </a:lnTo>
                <a:lnTo>
                  <a:pt x="84191" y="455504"/>
                </a:lnTo>
                <a:lnTo>
                  <a:pt x="88509" y="458927"/>
                </a:lnTo>
                <a:lnTo>
                  <a:pt x="92340" y="462161"/>
                </a:lnTo>
                <a:lnTo>
                  <a:pt x="95846" y="465270"/>
                </a:lnTo>
                <a:lnTo>
                  <a:pt x="100089" y="468295"/>
                </a:lnTo>
                <a:lnTo>
                  <a:pt x="104823" y="471264"/>
                </a:lnTo>
                <a:lnTo>
                  <a:pt x="109883" y="474196"/>
                </a:lnTo>
                <a:lnTo>
                  <a:pt x="114210" y="477103"/>
                </a:lnTo>
                <a:lnTo>
                  <a:pt x="118046" y="479994"/>
                </a:lnTo>
                <a:lnTo>
                  <a:pt x="121556" y="482874"/>
                </a:lnTo>
                <a:lnTo>
                  <a:pt x="125802" y="485746"/>
                </a:lnTo>
                <a:lnTo>
                  <a:pt x="130537" y="488613"/>
                </a:lnTo>
                <a:lnTo>
                  <a:pt x="135599" y="491477"/>
                </a:lnTo>
                <a:lnTo>
                  <a:pt x="139926" y="494339"/>
                </a:lnTo>
                <a:lnTo>
                  <a:pt x="143762" y="497199"/>
                </a:lnTo>
                <a:lnTo>
                  <a:pt x="147273" y="500059"/>
                </a:lnTo>
                <a:lnTo>
                  <a:pt x="150566" y="501965"/>
                </a:lnTo>
                <a:lnTo>
                  <a:pt x="153714" y="503236"/>
                </a:lnTo>
                <a:lnTo>
                  <a:pt x="162867" y="50577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382"/>
          <p:cNvSpPr/>
          <p:nvPr/>
        </p:nvSpPr>
        <p:spPr>
          <a:xfrm>
            <a:off x="6972300" y="1680210"/>
            <a:ext cx="204037" cy="478709"/>
          </a:xfrm>
          <a:custGeom>
            <a:avLst/>
            <a:gdLst/>
            <a:ahLst/>
            <a:cxnLst/>
            <a:rect l="0" t="0" r="0" b="0"/>
            <a:pathLst>
              <a:path w="204037" h="478709">
                <a:moveTo>
                  <a:pt x="0" y="0"/>
                </a:moveTo>
                <a:lnTo>
                  <a:pt x="12770" y="0"/>
                </a:lnTo>
                <a:lnTo>
                  <a:pt x="15181" y="952"/>
                </a:lnTo>
                <a:lnTo>
                  <a:pt x="24077" y="6844"/>
                </a:lnTo>
                <a:lnTo>
                  <a:pt x="28433" y="9325"/>
                </a:lnTo>
                <a:lnTo>
                  <a:pt x="33243" y="11931"/>
                </a:lnTo>
                <a:lnTo>
                  <a:pt x="37402" y="14622"/>
                </a:lnTo>
                <a:lnTo>
                  <a:pt x="41127" y="17367"/>
                </a:lnTo>
                <a:lnTo>
                  <a:pt x="44563" y="20151"/>
                </a:lnTo>
                <a:lnTo>
                  <a:pt x="49711" y="22959"/>
                </a:lnTo>
                <a:lnTo>
                  <a:pt x="56001" y="25783"/>
                </a:lnTo>
                <a:lnTo>
                  <a:pt x="63051" y="28619"/>
                </a:lnTo>
                <a:lnTo>
                  <a:pt x="69656" y="31461"/>
                </a:lnTo>
                <a:lnTo>
                  <a:pt x="82076" y="37160"/>
                </a:lnTo>
                <a:lnTo>
                  <a:pt x="87102" y="40013"/>
                </a:lnTo>
                <a:lnTo>
                  <a:pt x="91406" y="42868"/>
                </a:lnTo>
                <a:lnTo>
                  <a:pt x="95227" y="45723"/>
                </a:lnTo>
                <a:lnTo>
                  <a:pt x="107093" y="53976"/>
                </a:lnTo>
                <a:lnTo>
                  <a:pt x="114258" y="58844"/>
                </a:lnTo>
                <a:lnTo>
                  <a:pt x="120939" y="64947"/>
                </a:lnTo>
                <a:lnTo>
                  <a:pt x="127298" y="71873"/>
                </a:lnTo>
                <a:lnTo>
                  <a:pt x="133443" y="79347"/>
                </a:lnTo>
                <a:lnTo>
                  <a:pt x="138492" y="86236"/>
                </a:lnTo>
                <a:lnTo>
                  <a:pt x="142810" y="92733"/>
                </a:lnTo>
                <a:lnTo>
                  <a:pt x="146642" y="98969"/>
                </a:lnTo>
                <a:lnTo>
                  <a:pt x="151101" y="105032"/>
                </a:lnTo>
                <a:lnTo>
                  <a:pt x="155979" y="110979"/>
                </a:lnTo>
                <a:lnTo>
                  <a:pt x="161135" y="116848"/>
                </a:lnTo>
                <a:lnTo>
                  <a:pt x="165526" y="123619"/>
                </a:lnTo>
                <a:lnTo>
                  <a:pt x="169405" y="130990"/>
                </a:lnTo>
                <a:lnTo>
                  <a:pt x="172945" y="138761"/>
                </a:lnTo>
                <a:lnTo>
                  <a:pt x="176256" y="146800"/>
                </a:lnTo>
                <a:lnTo>
                  <a:pt x="179416" y="155016"/>
                </a:lnTo>
                <a:lnTo>
                  <a:pt x="185468" y="171766"/>
                </a:lnTo>
                <a:lnTo>
                  <a:pt x="199990" y="214354"/>
                </a:lnTo>
                <a:lnTo>
                  <a:pt x="201906" y="222912"/>
                </a:lnTo>
                <a:lnTo>
                  <a:pt x="203184" y="231476"/>
                </a:lnTo>
                <a:lnTo>
                  <a:pt x="204036" y="240042"/>
                </a:lnTo>
                <a:lnTo>
                  <a:pt x="203651" y="248610"/>
                </a:lnTo>
                <a:lnTo>
                  <a:pt x="202443" y="257180"/>
                </a:lnTo>
                <a:lnTo>
                  <a:pt x="200683" y="265751"/>
                </a:lnTo>
                <a:lnTo>
                  <a:pt x="198559" y="274322"/>
                </a:lnTo>
                <a:lnTo>
                  <a:pt x="196190" y="282894"/>
                </a:lnTo>
                <a:lnTo>
                  <a:pt x="193658" y="291466"/>
                </a:lnTo>
                <a:lnTo>
                  <a:pt x="190065" y="300038"/>
                </a:lnTo>
                <a:lnTo>
                  <a:pt x="185766" y="308610"/>
                </a:lnTo>
                <a:lnTo>
                  <a:pt x="180993" y="317182"/>
                </a:lnTo>
                <a:lnTo>
                  <a:pt x="176860" y="325755"/>
                </a:lnTo>
                <a:lnTo>
                  <a:pt x="173151" y="334327"/>
                </a:lnTo>
                <a:lnTo>
                  <a:pt x="169726" y="342900"/>
                </a:lnTo>
                <a:lnTo>
                  <a:pt x="165538" y="351472"/>
                </a:lnTo>
                <a:lnTo>
                  <a:pt x="160841" y="360045"/>
                </a:lnTo>
                <a:lnTo>
                  <a:pt x="155805" y="368617"/>
                </a:lnTo>
                <a:lnTo>
                  <a:pt x="147669" y="383222"/>
                </a:lnTo>
                <a:lnTo>
                  <a:pt x="144165" y="389784"/>
                </a:lnTo>
                <a:lnTo>
                  <a:pt x="139925" y="397016"/>
                </a:lnTo>
                <a:lnTo>
                  <a:pt x="130133" y="412671"/>
                </a:lnTo>
                <a:lnTo>
                  <a:pt x="123903" y="418941"/>
                </a:lnTo>
                <a:lnTo>
                  <a:pt x="116892" y="424074"/>
                </a:lnTo>
                <a:lnTo>
                  <a:pt x="109360" y="428448"/>
                </a:lnTo>
                <a:lnTo>
                  <a:pt x="103387" y="433270"/>
                </a:lnTo>
                <a:lnTo>
                  <a:pt x="98452" y="438389"/>
                </a:lnTo>
                <a:lnTo>
                  <a:pt x="94209" y="443707"/>
                </a:lnTo>
                <a:lnTo>
                  <a:pt x="89476" y="448204"/>
                </a:lnTo>
                <a:lnTo>
                  <a:pt x="84416" y="452155"/>
                </a:lnTo>
                <a:lnTo>
                  <a:pt x="79137" y="455742"/>
                </a:lnTo>
                <a:lnTo>
                  <a:pt x="74665" y="459085"/>
                </a:lnTo>
                <a:lnTo>
                  <a:pt x="70732" y="462267"/>
                </a:lnTo>
                <a:lnTo>
                  <a:pt x="67157" y="465340"/>
                </a:lnTo>
                <a:lnTo>
                  <a:pt x="63821" y="467389"/>
                </a:lnTo>
                <a:lnTo>
                  <a:pt x="57575" y="469666"/>
                </a:lnTo>
                <a:lnTo>
                  <a:pt x="51624" y="473218"/>
                </a:lnTo>
                <a:lnTo>
                  <a:pt x="44593" y="478708"/>
                </a:lnTo>
                <a:lnTo>
                  <a:pt x="44015" y="478206"/>
                </a:lnTo>
                <a:lnTo>
                  <a:pt x="43631" y="476919"/>
                </a:lnTo>
                <a:lnTo>
                  <a:pt x="42862" y="4714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383"/>
          <p:cNvSpPr/>
          <p:nvPr/>
        </p:nvSpPr>
        <p:spPr>
          <a:xfrm>
            <a:off x="7400925" y="1920239"/>
            <a:ext cx="154306" cy="8574"/>
          </a:xfrm>
          <a:custGeom>
            <a:avLst/>
            <a:gdLst/>
            <a:ahLst/>
            <a:cxnLst/>
            <a:rect l="0" t="0" r="0" b="0"/>
            <a:pathLst>
              <a:path w="154306" h="8574">
                <a:moveTo>
                  <a:pt x="0" y="8573"/>
                </a:moveTo>
                <a:lnTo>
                  <a:pt x="101238" y="8573"/>
                </a:lnTo>
                <a:lnTo>
                  <a:pt x="105592" y="7621"/>
                </a:lnTo>
                <a:lnTo>
                  <a:pt x="109448" y="6033"/>
                </a:lnTo>
                <a:lnTo>
                  <a:pt x="112969" y="4022"/>
                </a:lnTo>
                <a:lnTo>
                  <a:pt x="116271" y="2682"/>
                </a:lnTo>
                <a:lnTo>
                  <a:pt x="119423" y="1788"/>
                </a:lnTo>
                <a:lnTo>
                  <a:pt x="122478" y="1192"/>
                </a:lnTo>
                <a:lnTo>
                  <a:pt x="125467" y="795"/>
                </a:lnTo>
                <a:lnTo>
                  <a:pt x="128413" y="530"/>
                </a:lnTo>
                <a:lnTo>
                  <a:pt x="131328" y="354"/>
                </a:lnTo>
                <a:lnTo>
                  <a:pt x="137107" y="157"/>
                </a:lnTo>
                <a:lnTo>
                  <a:pt x="15430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384"/>
          <p:cNvSpPr/>
          <p:nvPr/>
        </p:nvSpPr>
        <p:spPr>
          <a:xfrm>
            <a:off x="7666672" y="1774612"/>
            <a:ext cx="179394" cy="222781"/>
          </a:xfrm>
          <a:custGeom>
            <a:avLst/>
            <a:gdLst/>
            <a:ahLst/>
            <a:cxnLst/>
            <a:rect l="0" t="0" r="0" b="0"/>
            <a:pathLst>
              <a:path w="179394" h="222781">
                <a:moveTo>
                  <a:pt x="0" y="8468"/>
                </a:moveTo>
                <a:lnTo>
                  <a:pt x="20400" y="8468"/>
                </a:lnTo>
                <a:lnTo>
                  <a:pt x="24077" y="7515"/>
                </a:lnTo>
                <a:lnTo>
                  <a:pt x="28434" y="5927"/>
                </a:lnTo>
                <a:lnTo>
                  <a:pt x="33244" y="3917"/>
                </a:lnTo>
                <a:lnTo>
                  <a:pt x="37403" y="2576"/>
                </a:lnTo>
                <a:lnTo>
                  <a:pt x="41128" y="1683"/>
                </a:lnTo>
                <a:lnTo>
                  <a:pt x="44564" y="1087"/>
                </a:lnTo>
                <a:lnTo>
                  <a:pt x="48759" y="689"/>
                </a:lnTo>
                <a:lnTo>
                  <a:pt x="53461" y="425"/>
                </a:lnTo>
                <a:lnTo>
                  <a:pt x="63765" y="131"/>
                </a:lnTo>
                <a:lnTo>
                  <a:pt x="74695" y="0"/>
                </a:lnTo>
                <a:lnTo>
                  <a:pt x="79324" y="917"/>
                </a:lnTo>
                <a:lnTo>
                  <a:pt x="83363" y="2482"/>
                </a:lnTo>
                <a:lnTo>
                  <a:pt x="87008" y="4477"/>
                </a:lnTo>
                <a:lnTo>
                  <a:pt x="91343" y="5807"/>
                </a:lnTo>
                <a:lnTo>
                  <a:pt x="96137" y="6694"/>
                </a:lnTo>
                <a:lnTo>
                  <a:pt x="101239" y="7285"/>
                </a:lnTo>
                <a:lnTo>
                  <a:pt x="105593" y="8632"/>
                </a:lnTo>
                <a:lnTo>
                  <a:pt x="109448" y="10482"/>
                </a:lnTo>
                <a:lnTo>
                  <a:pt x="112970" y="12668"/>
                </a:lnTo>
                <a:lnTo>
                  <a:pt x="115318" y="15078"/>
                </a:lnTo>
                <a:lnTo>
                  <a:pt x="116884" y="17637"/>
                </a:lnTo>
                <a:lnTo>
                  <a:pt x="117928" y="20296"/>
                </a:lnTo>
                <a:lnTo>
                  <a:pt x="118624" y="23973"/>
                </a:lnTo>
                <a:lnTo>
                  <a:pt x="119087" y="28329"/>
                </a:lnTo>
                <a:lnTo>
                  <a:pt x="119396" y="33139"/>
                </a:lnTo>
                <a:lnTo>
                  <a:pt x="119741" y="41023"/>
                </a:lnTo>
                <a:lnTo>
                  <a:pt x="119832" y="44458"/>
                </a:lnTo>
                <a:lnTo>
                  <a:pt x="117988" y="47701"/>
                </a:lnTo>
                <a:lnTo>
                  <a:pt x="114854" y="50816"/>
                </a:lnTo>
                <a:lnTo>
                  <a:pt x="110859" y="53845"/>
                </a:lnTo>
                <a:lnTo>
                  <a:pt x="106291" y="57769"/>
                </a:lnTo>
                <a:lnTo>
                  <a:pt x="101341" y="62290"/>
                </a:lnTo>
                <a:lnTo>
                  <a:pt x="87812" y="75215"/>
                </a:lnTo>
                <a:lnTo>
                  <a:pt x="84259" y="78683"/>
                </a:lnTo>
                <a:lnTo>
                  <a:pt x="79985" y="80996"/>
                </a:lnTo>
                <a:lnTo>
                  <a:pt x="75231" y="82537"/>
                </a:lnTo>
                <a:lnTo>
                  <a:pt x="70157" y="83565"/>
                </a:lnTo>
                <a:lnTo>
                  <a:pt x="65821" y="85202"/>
                </a:lnTo>
                <a:lnTo>
                  <a:pt x="61978" y="87247"/>
                </a:lnTo>
                <a:lnTo>
                  <a:pt x="58464" y="89562"/>
                </a:lnTo>
                <a:lnTo>
                  <a:pt x="54216" y="92058"/>
                </a:lnTo>
                <a:lnTo>
                  <a:pt x="49479" y="94675"/>
                </a:lnTo>
                <a:lnTo>
                  <a:pt x="37290" y="101167"/>
                </a:lnTo>
                <a:lnTo>
                  <a:pt x="36291" y="102652"/>
                </a:lnTo>
                <a:lnTo>
                  <a:pt x="34685" y="109340"/>
                </a:lnTo>
                <a:lnTo>
                  <a:pt x="34313" y="111221"/>
                </a:lnTo>
                <a:lnTo>
                  <a:pt x="38848" y="111303"/>
                </a:lnTo>
                <a:lnTo>
                  <a:pt x="50775" y="111327"/>
                </a:lnTo>
                <a:lnTo>
                  <a:pt x="55758" y="112283"/>
                </a:lnTo>
                <a:lnTo>
                  <a:pt x="60984" y="113873"/>
                </a:lnTo>
                <a:lnTo>
                  <a:pt x="66373" y="115885"/>
                </a:lnTo>
                <a:lnTo>
                  <a:pt x="72824" y="117227"/>
                </a:lnTo>
                <a:lnTo>
                  <a:pt x="79982" y="118121"/>
                </a:lnTo>
                <a:lnTo>
                  <a:pt x="87612" y="118718"/>
                </a:lnTo>
                <a:lnTo>
                  <a:pt x="94603" y="120068"/>
                </a:lnTo>
                <a:lnTo>
                  <a:pt x="101169" y="121920"/>
                </a:lnTo>
                <a:lnTo>
                  <a:pt x="107451" y="124108"/>
                </a:lnTo>
                <a:lnTo>
                  <a:pt x="114497" y="125566"/>
                </a:lnTo>
                <a:lnTo>
                  <a:pt x="122051" y="126538"/>
                </a:lnTo>
                <a:lnTo>
                  <a:pt x="129945" y="127186"/>
                </a:lnTo>
                <a:lnTo>
                  <a:pt x="136161" y="128571"/>
                </a:lnTo>
                <a:lnTo>
                  <a:pt x="141256" y="130446"/>
                </a:lnTo>
                <a:lnTo>
                  <a:pt x="145606" y="132649"/>
                </a:lnTo>
                <a:lnTo>
                  <a:pt x="150410" y="136023"/>
                </a:lnTo>
                <a:lnTo>
                  <a:pt x="155519" y="140177"/>
                </a:lnTo>
                <a:lnTo>
                  <a:pt x="165322" y="148920"/>
                </a:lnTo>
                <a:lnTo>
                  <a:pt x="172854" y="155981"/>
                </a:lnTo>
                <a:lnTo>
                  <a:pt x="175243" y="159197"/>
                </a:lnTo>
                <a:lnTo>
                  <a:pt x="177899" y="165311"/>
                </a:lnTo>
                <a:lnTo>
                  <a:pt x="178607" y="169227"/>
                </a:lnTo>
                <a:lnTo>
                  <a:pt x="179079" y="173743"/>
                </a:lnTo>
                <a:lnTo>
                  <a:pt x="179393" y="178659"/>
                </a:lnTo>
                <a:lnTo>
                  <a:pt x="178651" y="182888"/>
                </a:lnTo>
                <a:lnTo>
                  <a:pt x="177203" y="186661"/>
                </a:lnTo>
                <a:lnTo>
                  <a:pt x="175285" y="190128"/>
                </a:lnTo>
                <a:lnTo>
                  <a:pt x="172102" y="193392"/>
                </a:lnTo>
                <a:lnTo>
                  <a:pt x="168075" y="196520"/>
                </a:lnTo>
                <a:lnTo>
                  <a:pt x="163484" y="199559"/>
                </a:lnTo>
                <a:lnTo>
                  <a:pt x="158520" y="202537"/>
                </a:lnTo>
                <a:lnTo>
                  <a:pt x="153305" y="205474"/>
                </a:lnTo>
                <a:lnTo>
                  <a:pt x="142431" y="211279"/>
                </a:lnTo>
                <a:lnTo>
                  <a:pt x="131248" y="217033"/>
                </a:lnTo>
                <a:lnTo>
                  <a:pt x="125599" y="218949"/>
                </a:lnTo>
                <a:lnTo>
                  <a:pt x="119927" y="220226"/>
                </a:lnTo>
                <a:lnTo>
                  <a:pt x="114242" y="221077"/>
                </a:lnTo>
                <a:lnTo>
                  <a:pt x="108547" y="221645"/>
                </a:lnTo>
                <a:lnTo>
                  <a:pt x="102845" y="222023"/>
                </a:lnTo>
                <a:lnTo>
                  <a:pt x="92381" y="222444"/>
                </a:lnTo>
                <a:lnTo>
                  <a:pt x="84556" y="222631"/>
                </a:lnTo>
                <a:lnTo>
                  <a:pt x="34290" y="22278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385"/>
          <p:cNvSpPr/>
          <p:nvPr/>
        </p:nvSpPr>
        <p:spPr>
          <a:xfrm>
            <a:off x="7375207" y="1843192"/>
            <a:ext cx="77153" cy="162773"/>
          </a:xfrm>
          <a:custGeom>
            <a:avLst/>
            <a:gdLst/>
            <a:ahLst/>
            <a:cxnLst/>
            <a:rect l="0" t="0" r="0" b="0"/>
            <a:pathLst>
              <a:path w="77153" h="162773">
                <a:moveTo>
                  <a:pt x="8573" y="8468"/>
                </a:moveTo>
                <a:lnTo>
                  <a:pt x="104" y="8468"/>
                </a:lnTo>
                <a:lnTo>
                  <a:pt x="31" y="3917"/>
                </a:lnTo>
                <a:lnTo>
                  <a:pt x="1" y="0"/>
                </a:lnTo>
                <a:lnTo>
                  <a:pt x="0" y="8117"/>
                </a:lnTo>
                <a:lnTo>
                  <a:pt x="953" y="8234"/>
                </a:lnTo>
                <a:lnTo>
                  <a:pt x="2541" y="8312"/>
                </a:lnTo>
                <a:lnTo>
                  <a:pt x="4551" y="8364"/>
                </a:lnTo>
                <a:lnTo>
                  <a:pt x="5892" y="9351"/>
                </a:lnTo>
                <a:lnTo>
                  <a:pt x="6785" y="10962"/>
                </a:lnTo>
                <a:lnTo>
                  <a:pt x="7381" y="12988"/>
                </a:lnTo>
                <a:lnTo>
                  <a:pt x="8731" y="14338"/>
                </a:lnTo>
                <a:lnTo>
                  <a:pt x="10584" y="15239"/>
                </a:lnTo>
                <a:lnTo>
                  <a:pt x="12771" y="15839"/>
                </a:lnTo>
                <a:lnTo>
                  <a:pt x="14229" y="17192"/>
                </a:lnTo>
                <a:lnTo>
                  <a:pt x="15201" y="19047"/>
                </a:lnTo>
                <a:lnTo>
                  <a:pt x="16281" y="23647"/>
                </a:lnTo>
                <a:lnTo>
                  <a:pt x="16569" y="26207"/>
                </a:lnTo>
                <a:lnTo>
                  <a:pt x="16761" y="28866"/>
                </a:lnTo>
                <a:lnTo>
                  <a:pt x="17841" y="31592"/>
                </a:lnTo>
                <a:lnTo>
                  <a:pt x="19515" y="34361"/>
                </a:lnTo>
                <a:lnTo>
                  <a:pt x="21582" y="37160"/>
                </a:lnTo>
                <a:lnTo>
                  <a:pt x="22960" y="40931"/>
                </a:lnTo>
                <a:lnTo>
                  <a:pt x="23880" y="45350"/>
                </a:lnTo>
                <a:lnTo>
                  <a:pt x="24492" y="50201"/>
                </a:lnTo>
                <a:lnTo>
                  <a:pt x="25853" y="54387"/>
                </a:lnTo>
                <a:lnTo>
                  <a:pt x="27713" y="58131"/>
                </a:lnTo>
                <a:lnTo>
                  <a:pt x="29906" y="61579"/>
                </a:lnTo>
                <a:lnTo>
                  <a:pt x="31367" y="64830"/>
                </a:lnTo>
                <a:lnTo>
                  <a:pt x="32342" y="67950"/>
                </a:lnTo>
                <a:lnTo>
                  <a:pt x="32991" y="70983"/>
                </a:lnTo>
                <a:lnTo>
                  <a:pt x="34377" y="73957"/>
                </a:lnTo>
                <a:lnTo>
                  <a:pt x="36253" y="76892"/>
                </a:lnTo>
                <a:lnTo>
                  <a:pt x="38456" y="79801"/>
                </a:lnTo>
                <a:lnTo>
                  <a:pt x="39925" y="82693"/>
                </a:lnTo>
                <a:lnTo>
                  <a:pt x="40904" y="85574"/>
                </a:lnTo>
                <a:lnTo>
                  <a:pt x="41557" y="88447"/>
                </a:lnTo>
                <a:lnTo>
                  <a:pt x="42944" y="91315"/>
                </a:lnTo>
                <a:lnTo>
                  <a:pt x="44823" y="94179"/>
                </a:lnTo>
                <a:lnTo>
                  <a:pt x="47027" y="97041"/>
                </a:lnTo>
                <a:lnTo>
                  <a:pt x="49449" y="99901"/>
                </a:lnTo>
                <a:lnTo>
                  <a:pt x="52016" y="102761"/>
                </a:lnTo>
                <a:lnTo>
                  <a:pt x="54679" y="105620"/>
                </a:lnTo>
                <a:lnTo>
                  <a:pt x="56455" y="108478"/>
                </a:lnTo>
                <a:lnTo>
                  <a:pt x="57640" y="111336"/>
                </a:lnTo>
                <a:lnTo>
                  <a:pt x="58429" y="114194"/>
                </a:lnTo>
                <a:lnTo>
                  <a:pt x="59908" y="117052"/>
                </a:lnTo>
                <a:lnTo>
                  <a:pt x="61846" y="119910"/>
                </a:lnTo>
                <a:lnTo>
                  <a:pt x="64090" y="122767"/>
                </a:lnTo>
                <a:lnTo>
                  <a:pt x="65587" y="125625"/>
                </a:lnTo>
                <a:lnTo>
                  <a:pt x="66585" y="128483"/>
                </a:lnTo>
                <a:lnTo>
                  <a:pt x="67250" y="131340"/>
                </a:lnTo>
                <a:lnTo>
                  <a:pt x="68646" y="134198"/>
                </a:lnTo>
                <a:lnTo>
                  <a:pt x="70529" y="137055"/>
                </a:lnTo>
                <a:lnTo>
                  <a:pt x="72736" y="139912"/>
                </a:lnTo>
                <a:lnTo>
                  <a:pt x="74209" y="142770"/>
                </a:lnTo>
                <a:lnTo>
                  <a:pt x="75190" y="145628"/>
                </a:lnTo>
                <a:lnTo>
                  <a:pt x="77038" y="153698"/>
                </a:lnTo>
                <a:lnTo>
                  <a:pt x="77118" y="158602"/>
                </a:lnTo>
                <a:lnTo>
                  <a:pt x="77152" y="1627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386"/>
          <p:cNvSpPr/>
          <p:nvPr/>
        </p:nvSpPr>
        <p:spPr>
          <a:xfrm>
            <a:off x="7323772" y="1868805"/>
            <a:ext cx="128481" cy="214313"/>
          </a:xfrm>
          <a:custGeom>
            <a:avLst/>
            <a:gdLst/>
            <a:ahLst/>
            <a:cxnLst/>
            <a:rect l="0" t="0" r="0" b="0"/>
            <a:pathLst>
              <a:path w="128481" h="214313">
                <a:moveTo>
                  <a:pt x="0" y="214312"/>
                </a:moveTo>
                <a:lnTo>
                  <a:pt x="0" y="206093"/>
                </a:lnTo>
                <a:lnTo>
                  <a:pt x="2540" y="203357"/>
                </a:lnTo>
                <a:lnTo>
                  <a:pt x="4551" y="201293"/>
                </a:lnTo>
                <a:lnTo>
                  <a:pt x="5892" y="198965"/>
                </a:lnTo>
                <a:lnTo>
                  <a:pt x="7381" y="193839"/>
                </a:lnTo>
                <a:lnTo>
                  <a:pt x="8043" y="188385"/>
                </a:lnTo>
                <a:lnTo>
                  <a:pt x="8219" y="185598"/>
                </a:lnTo>
                <a:lnTo>
                  <a:pt x="9290" y="183739"/>
                </a:lnTo>
                <a:lnTo>
                  <a:pt x="10956" y="182500"/>
                </a:lnTo>
                <a:lnTo>
                  <a:pt x="13019" y="181674"/>
                </a:lnTo>
                <a:lnTo>
                  <a:pt x="14394" y="180171"/>
                </a:lnTo>
                <a:lnTo>
                  <a:pt x="15311" y="178216"/>
                </a:lnTo>
                <a:lnTo>
                  <a:pt x="15923" y="175961"/>
                </a:lnTo>
                <a:lnTo>
                  <a:pt x="19142" y="170915"/>
                </a:lnTo>
                <a:lnTo>
                  <a:pt x="21334" y="168235"/>
                </a:lnTo>
                <a:lnTo>
                  <a:pt x="23747" y="165497"/>
                </a:lnTo>
                <a:lnTo>
                  <a:pt x="28969" y="159914"/>
                </a:lnTo>
                <a:lnTo>
                  <a:pt x="30743" y="157092"/>
                </a:lnTo>
                <a:lnTo>
                  <a:pt x="32713" y="151416"/>
                </a:lnTo>
                <a:lnTo>
                  <a:pt x="33240" y="147616"/>
                </a:lnTo>
                <a:lnTo>
                  <a:pt x="33589" y="143178"/>
                </a:lnTo>
                <a:lnTo>
                  <a:pt x="33823" y="138315"/>
                </a:lnTo>
                <a:lnTo>
                  <a:pt x="34932" y="134120"/>
                </a:lnTo>
                <a:lnTo>
                  <a:pt x="36622" y="130371"/>
                </a:lnTo>
                <a:lnTo>
                  <a:pt x="38703" y="126918"/>
                </a:lnTo>
                <a:lnTo>
                  <a:pt x="41042" y="123665"/>
                </a:lnTo>
                <a:lnTo>
                  <a:pt x="43554" y="120543"/>
                </a:lnTo>
                <a:lnTo>
                  <a:pt x="46181" y="117509"/>
                </a:lnTo>
                <a:lnTo>
                  <a:pt x="48884" y="114534"/>
                </a:lnTo>
                <a:lnTo>
                  <a:pt x="54429" y="108689"/>
                </a:lnTo>
                <a:lnTo>
                  <a:pt x="62905" y="100043"/>
                </a:lnTo>
                <a:lnTo>
                  <a:pt x="65749" y="96223"/>
                </a:lnTo>
                <a:lnTo>
                  <a:pt x="68598" y="91771"/>
                </a:lnTo>
                <a:lnTo>
                  <a:pt x="71450" y="86898"/>
                </a:lnTo>
                <a:lnTo>
                  <a:pt x="73350" y="82697"/>
                </a:lnTo>
                <a:lnTo>
                  <a:pt x="74618" y="78944"/>
                </a:lnTo>
                <a:lnTo>
                  <a:pt x="75463" y="75489"/>
                </a:lnTo>
                <a:lnTo>
                  <a:pt x="78942" y="69110"/>
                </a:lnTo>
                <a:lnTo>
                  <a:pt x="81203" y="66076"/>
                </a:lnTo>
                <a:lnTo>
                  <a:pt x="83662" y="63100"/>
                </a:lnTo>
                <a:lnTo>
                  <a:pt x="86255" y="60164"/>
                </a:lnTo>
                <a:lnTo>
                  <a:pt x="91676" y="54362"/>
                </a:lnTo>
                <a:lnTo>
                  <a:pt x="102917" y="42876"/>
                </a:lnTo>
                <a:lnTo>
                  <a:pt x="105759" y="40014"/>
                </a:lnTo>
                <a:lnTo>
                  <a:pt x="107653" y="37153"/>
                </a:lnTo>
                <a:lnTo>
                  <a:pt x="109758" y="31435"/>
                </a:lnTo>
                <a:lnTo>
                  <a:pt x="113234" y="25718"/>
                </a:lnTo>
                <a:lnTo>
                  <a:pt x="118676" y="18838"/>
                </a:lnTo>
                <a:lnTo>
                  <a:pt x="119420" y="15357"/>
                </a:lnTo>
                <a:lnTo>
                  <a:pt x="119618" y="13096"/>
                </a:lnTo>
                <a:lnTo>
                  <a:pt x="120703" y="11588"/>
                </a:lnTo>
                <a:lnTo>
                  <a:pt x="122379" y="10582"/>
                </a:lnTo>
                <a:lnTo>
                  <a:pt x="127361" y="8969"/>
                </a:lnTo>
                <a:lnTo>
                  <a:pt x="127770" y="7884"/>
                </a:lnTo>
                <a:lnTo>
                  <a:pt x="128480" y="1226"/>
                </a:lnTo>
                <a:lnTo>
                  <a:pt x="127563" y="817"/>
                </a:lnTo>
                <a:lnTo>
                  <a:pt x="124005" y="363"/>
                </a:lnTo>
                <a:lnTo>
                  <a:pt x="12001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387"/>
          <p:cNvSpPr/>
          <p:nvPr/>
        </p:nvSpPr>
        <p:spPr>
          <a:xfrm>
            <a:off x="7280909" y="1894522"/>
            <a:ext cx="145734" cy="60009"/>
          </a:xfrm>
          <a:custGeom>
            <a:avLst/>
            <a:gdLst/>
            <a:ahLst/>
            <a:cxnLst/>
            <a:rect l="0" t="0" r="0" b="0"/>
            <a:pathLst>
              <a:path w="145734" h="60009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1" y="6785"/>
                </a:lnTo>
                <a:lnTo>
                  <a:pt x="6845" y="7778"/>
                </a:lnTo>
                <a:lnTo>
                  <a:pt x="9326" y="8043"/>
                </a:lnTo>
                <a:lnTo>
                  <a:pt x="11932" y="8219"/>
                </a:lnTo>
                <a:lnTo>
                  <a:pt x="14623" y="8337"/>
                </a:lnTo>
                <a:lnTo>
                  <a:pt x="20152" y="8468"/>
                </a:lnTo>
                <a:lnTo>
                  <a:pt x="22959" y="9455"/>
                </a:lnTo>
                <a:lnTo>
                  <a:pt x="25785" y="11066"/>
                </a:lnTo>
                <a:lnTo>
                  <a:pt x="32610" y="15944"/>
                </a:lnTo>
                <a:lnTo>
                  <a:pt x="34122" y="17297"/>
                </a:lnTo>
                <a:lnTo>
                  <a:pt x="38344" y="21340"/>
                </a:lnTo>
                <a:lnTo>
                  <a:pt x="40803" y="22799"/>
                </a:lnTo>
                <a:lnTo>
                  <a:pt x="43395" y="23772"/>
                </a:lnTo>
                <a:lnTo>
                  <a:pt x="46074" y="24421"/>
                </a:lnTo>
                <a:lnTo>
                  <a:pt x="48814" y="25805"/>
                </a:lnTo>
                <a:lnTo>
                  <a:pt x="51593" y="27681"/>
                </a:lnTo>
                <a:lnTo>
                  <a:pt x="54398" y="29884"/>
                </a:lnTo>
                <a:lnTo>
                  <a:pt x="57220" y="31353"/>
                </a:lnTo>
                <a:lnTo>
                  <a:pt x="60055" y="32332"/>
                </a:lnTo>
                <a:lnTo>
                  <a:pt x="62897" y="32985"/>
                </a:lnTo>
                <a:lnTo>
                  <a:pt x="65744" y="34372"/>
                </a:lnTo>
                <a:lnTo>
                  <a:pt x="68595" y="36250"/>
                </a:lnTo>
                <a:lnTo>
                  <a:pt x="71447" y="38454"/>
                </a:lnTo>
                <a:lnTo>
                  <a:pt x="74302" y="39924"/>
                </a:lnTo>
                <a:lnTo>
                  <a:pt x="77157" y="40903"/>
                </a:lnTo>
                <a:lnTo>
                  <a:pt x="80013" y="41556"/>
                </a:lnTo>
                <a:lnTo>
                  <a:pt x="83822" y="42944"/>
                </a:lnTo>
                <a:lnTo>
                  <a:pt x="88267" y="44822"/>
                </a:lnTo>
                <a:lnTo>
                  <a:pt x="93135" y="47026"/>
                </a:lnTo>
                <a:lnTo>
                  <a:pt x="97332" y="48496"/>
                </a:lnTo>
                <a:lnTo>
                  <a:pt x="101084" y="49476"/>
                </a:lnTo>
                <a:lnTo>
                  <a:pt x="104537" y="50129"/>
                </a:lnTo>
                <a:lnTo>
                  <a:pt x="107791" y="51517"/>
                </a:lnTo>
                <a:lnTo>
                  <a:pt x="110914" y="53394"/>
                </a:lnTo>
                <a:lnTo>
                  <a:pt x="113948" y="55599"/>
                </a:lnTo>
                <a:lnTo>
                  <a:pt x="116923" y="57068"/>
                </a:lnTo>
                <a:lnTo>
                  <a:pt x="119859" y="58048"/>
                </a:lnTo>
                <a:lnTo>
                  <a:pt x="126863" y="59620"/>
                </a:lnTo>
                <a:lnTo>
                  <a:pt x="130361" y="59836"/>
                </a:lnTo>
                <a:lnTo>
                  <a:pt x="136763" y="59998"/>
                </a:lnTo>
                <a:lnTo>
                  <a:pt x="145733" y="6000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388"/>
          <p:cNvSpPr/>
          <p:nvPr/>
        </p:nvSpPr>
        <p:spPr>
          <a:xfrm>
            <a:off x="7418069" y="1971675"/>
            <a:ext cx="77154" cy="102871"/>
          </a:xfrm>
          <a:custGeom>
            <a:avLst/>
            <a:gdLst/>
            <a:ahLst/>
            <a:cxnLst/>
            <a:rect l="0" t="0" r="0" b="0"/>
            <a:pathLst>
              <a:path w="77154" h="102871">
                <a:moveTo>
                  <a:pt x="0" y="0"/>
                </a:moveTo>
                <a:lnTo>
                  <a:pt x="4552" y="0"/>
                </a:lnTo>
                <a:lnTo>
                  <a:pt x="5892" y="952"/>
                </a:lnTo>
                <a:lnTo>
                  <a:pt x="6786" y="2539"/>
                </a:lnTo>
                <a:lnTo>
                  <a:pt x="8221" y="7380"/>
                </a:lnTo>
                <a:lnTo>
                  <a:pt x="8417" y="10583"/>
                </a:lnTo>
                <a:lnTo>
                  <a:pt x="8469" y="12770"/>
                </a:lnTo>
                <a:lnTo>
                  <a:pt x="9455" y="15181"/>
                </a:lnTo>
                <a:lnTo>
                  <a:pt x="11067" y="17740"/>
                </a:lnTo>
                <a:lnTo>
                  <a:pt x="13093" y="20399"/>
                </a:lnTo>
                <a:lnTo>
                  <a:pt x="14444" y="23124"/>
                </a:lnTo>
                <a:lnTo>
                  <a:pt x="15344" y="25894"/>
                </a:lnTo>
                <a:lnTo>
                  <a:pt x="16790" y="32631"/>
                </a:lnTo>
                <a:lnTo>
                  <a:pt x="17861" y="34136"/>
                </a:lnTo>
                <a:lnTo>
                  <a:pt x="19527" y="36092"/>
                </a:lnTo>
                <a:lnTo>
                  <a:pt x="21591" y="38349"/>
                </a:lnTo>
                <a:lnTo>
                  <a:pt x="26424" y="43396"/>
                </a:lnTo>
                <a:lnTo>
                  <a:pt x="29046" y="46076"/>
                </a:lnTo>
                <a:lnTo>
                  <a:pt x="30794" y="48815"/>
                </a:lnTo>
                <a:lnTo>
                  <a:pt x="31960" y="51593"/>
                </a:lnTo>
                <a:lnTo>
                  <a:pt x="32736" y="54398"/>
                </a:lnTo>
                <a:lnTo>
                  <a:pt x="34207" y="57220"/>
                </a:lnTo>
                <a:lnTo>
                  <a:pt x="36140" y="60054"/>
                </a:lnTo>
                <a:lnTo>
                  <a:pt x="38381" y="62896"/>
                </a:lnTo>
                <a:lnTo>
                  <a:pt x="40828" y="65743"/>
                </a:lnTo>
                <a:lnTo>
                  <a:pt x="43411" y="68594"/>
                </a:lnTo>
                <a:lnTo>
                  <a:pt x="46086" y="71446"/>
                </a:lnTo>
                <a:lnTo>
                  <a:pt x="47869" y="74301"/>
                </a:lnTo>
                <a:lnTo>
                  <a:pt x="49058" y="77156"/>
                </a:lnTo>
                <a:lnTo>
                  <a:pt x="49851" y="80012"/>
                </a:lnTo>
                <a:lnTo>
                  <a:pt x="51331" y="81916"/>
                </a:lnTo>
                <a:lnTo>
                  <a:pt x="53271" y="83186"/>
                </a:lnTo>
                <a:lnTo>
                  <a:pt x="55517" y="84032"/>
                </a:lnTo>
                <a:lnTo>
                  <a:pt x="57014" y="85549"/>
                </a:lnTo>
                <a:lnTo>
                  <a:pt x="58012" y="87512"/>
                </a:lnTo>
                <a:lnTo>
                  <a:pt x="58677" y="89774"/>
                </a:lnTo>
                <a:lnTo>
                  <a:pt x="60073" y="91282"/>
                </a:lnTo>
                <a:lnTo>
                  <a:pt x="61957" y="92287"/>
                </a:lnTo>
                <a:lnTo>
                  <a:pt x="67272" y="93900"/>
                </a:lnTo>
                <a:lnTo>
                  <a:pt x="68660" y="94032"/>
                </a:lnTo>
                <a:lnTo>
                  <a:pt x="70539" y="94120"/>
                </a:lnTo>
                <a:lnTo>
                  <a:pt x="72744" y="94179"/>
                </a:lnTo>
                <a:lnTo>
                  <a:pt x="74213" y="95171"/>
                </a:lnTo>
                <a:lnTo>
                  <a:pt x="75193" y="96785"/>
                </a:lnTo>
                <a:lnTo>
                  <a:pt x="77153" y="10287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389"/>
          <p:cNvSpPr/>
          <p:nvPr/>
        </p:nvSpPr>
        <p:spPr>
          <a:xfrm>
            <a:off x="7409497" y="1980247"/>
            <a:ext cx="120016" cy="25365"/>
          </a:xfrm>
          <a:custGeom>
            <a:avLst/>
            <a:gdLst/>
            <a:ahLst/>
            <a:cxnLst/>
            <a:rect l="0" t="0" r="0" b="0"/>
            <a:pathLst>
              <a:path w="120016" h="25365">
                <a:moveTo>
                  <a:pt x="0" y="0"/>
                </a:moveTo>
                <a:lnTo>
                  <a:pt x="21239" y="0"/>
                </a:lnTo>
                <a:lnTo>
                  <a:pt x="23684" y="953"/>
                </a:lnTo>
                <a:lnTo>
                  <a:pt x="26267" y="2540"/>
                </a:lnTo>
                <a:lnTo>
                  <a:pt x="28941" y="4551"/>
                </a:lnTo>
                <a:lnTo>
                  <a:pt x="31677" y="5892"/>
                </a:lnTo>
                <a:lnTo>
                  <a:pt x="34454" y="6785"/>
                </a:lnTo>
                <a:lnTo>
                  <a:pt x="37256" y="7381"/>
                </a:lnTo>
                <a:lnTo>
                  <a:pt x="40077" y="7778"/>
                </a:lnTo>
                <a:lnTo>
                  <a:pt x="42910" y="8043"/>
                </a:lnTo>
                <a:lnTo>
                  <a:pt x="45752" y="8219"/>
                </a:lnTo>
                <a:lnTo>
                  <a:pt x="51449" y="8416"/>
                </a:lnTo>
                <a:lnTo>
                  <a:pt x="54302" y="8468"/>
                </a:lnTo>
                <a:lnTo>
                  <a:pt x="57157" y="9455"/>
                </a:lnTo>
                <a:lnTo>
                  <a:pt x="60012" y="11066"/>
                </a:lnTo>
                <a:lnTo>
                  <a:pt x="62868" y="13092"/>
                </a:lnTo>
                <a:lnTo>
                  <a:pt x="65725" y="14443"/>
                </a:lnTo>
                <a:lnTo>
                  <a:pt x="68582" y="15344"/>
                </a:lnTo>
                <a:lnTo>
                  <a:pt x="71439" y="15944"/>
                </a:lnTo>
                <a:lnTo>
                  <a:pt x="74296" y="16345"/>
                </a:lnTo>
                <a:lnTo>
                  <a:pt x="77153" y="16611"/>
                </a:lnTo>
                <a:lnTo>
                  <a:pt x="84033" y="17040"/>
                </a:lnTo>
                <a:lnTo>
                  <a:pt x="87513" y="17098"/>
                </a:lnTo>
                <a:lnTo>
                  <a:pt x="89774" y="17114"/>
                </a:lnTo>
                <a:lnTo>
                  <a:pt x="92235" y="18077"/>
                </a:lnTo>
                <a:lnTo>
                  <a:pt x="94827" y="19671"/>
                </a:lnTo>
                <a:lnTo>
                  <a:pt x="101281" y="24523"/>
                </a:lnTo>
                <a:lnTo>
                  <a:pt x="104704" y="25187"/>
                </a:lnTo>
                <a:lnTo>
                  <a:pt x="106951" y="25364"/>
                </a:lnTo>
                <a:lnTo>
                  <a:pt x="108447" y="24529"/>
                </a:lnTo>
                <a:lnTo>
                  <a:pt x="109446" y="23020"/>
                </a:lnTo>
                <a:lnTo>
                  <a:pt x="110112" y="21062"/>
                </a:lnTo>
                <a:lnTo>
                  <a:pt x="111508" y="19756"/>
                </a:lnTo>
                <a:lnTo>
                  <a:pt x="113391" y="18886"/>
                </a:lnTo>
                <a:lnTo>
                  <a:pt x="120015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390"/>
          <p:cNvSpPr/>
          <p:nvPr/>
        </p:nvSpPr>
        <p:spPr>
          <a:xfrm>
            <a:off x="7264956" y="1963102"/>
            <a:ext cx="75962" cy="25716"/>
          </a:xfrm>
          <a:custGeom>
            <a:avLst/>
            <a:gdLst/>
            <a:ahLst/>
            <a:cxnLst/>
            <a:rect l="0" t="0" r="0" b="0"/>
            <a:pathLst>
              <a:path w="75962" h="25716">
                <a:moveTo>
                  <a:pt x="7381" y="8573"/>
                </a:moveTo>
                <a:lnTo>
                  <a:pt x="7381" y="17040"/>
                </a:lnTo>
                <a:lnTo>
                  <a:pt x="6429" y="17075"/>
                </a:lnTo>
                <a:lnTo>
                  <a:pt x="2830" y="17114"/>
                </a:lnTo>
                <a:lnTo>
                  <a:pt x="1490" y="18077"/>
                </a:lnTo>
                <a:lnTo>
                  <a:pt x="596" y="19671"/>
                </a:lnTo>
                <a:lnTo>
                  <a:pt x="0" y="21687"/>
                </a:lnTo>
                <a:lnTo>
                  <a:pt x="556" y="23030"/>
                </a:lnTo>
                <a:lnTo>
                  <a:pt x="1878" y="23926"/>
                </a:lnTo>
                <a:lnTo>
                  <a:pt x="7369" y="25714"/>
                </a:lnTo>
                <a:lnTo>
                  <a:pt x="7372" y="25715"/>
                </a:lnTo>
                <a:lnTo>
                  <a:pt x="11930" y="21166"/>
                </a:lnTo>
                <a:lnTo>
                  <a:pt x="14223" y="19826"/>
                </a:lnTo>
                <a:lnTo>
                  <a:pt x="16705" y="18932"/>
                </a:lnTo>
                <a:lnTo>
                  <a:pt x="19312" y="18336"/>
                </a:lnTo>
                <a:lnTo>
                  <a:pt x="22003" y="16987"/>
                </a:lnTo>
                <a:lnTo>
                  <a:pt x="24749" y="15135"/>
                </a:lnTo>
                <a:lnTo>
                  <a:pt x="31449" y="9869"/>
                </a:lnTo>
                <a:lnTo>
                  <a:pt x="33903" y="8484"/>
                </a:lnTo>
                <a:lnTo>
                  <a:pt x="47715" y="1306"/>
                </a:lnTo>
                <a:lnTo>
                  <a:pt x="49510" y="870"/>
                </a:lnTo>
                <a:lnTo>
                  <a:pt x="51660" y="580"/>
                </a:lnTo>
                <a:lnTo>
                  <a:pt x="54046" y="387"/>
                </a:lnTo>
                <a:lnTo>
                  <a:pt x="56588" y="258"/>
                </a:lnTo>
                <a:lnTo>
                  <a:pt x="65778" y="34"/>
                </a:lnTo>
                <a:lnTo>
                  <a:pt x="7596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391"/>
          <p:cNvSpPr/>
          <p:nvPr/>
        </p:nvSpPr>
        <p:spPr>
          <a:xfrm>
            <a:off x="1331594" y="4055145"/>
            <a:ext cx="231459" cy="16793"/>
          </a:xfrm>
          <a:custGeom>
            <a:avLst/>
            <a:gdLst/>
            <a:ahLst/>
            <a:cxnLst/>
            <a:rect l="0" t="0" r="0" b="0"/>
            <a:pathLst>
              <a:path w="231459" h="16793">
                <a:moveTo>
                  <a:pt x="0" y="16792"/>
                </a:moveTo>
                <a:lnTo>
                  <a:pt x="58878" y="16792"/>
                </a:lnTo>
                <a:lnTo>
                  <a:pt x="63065" y="15840"/>
                </a:lnTo>
                <a:lnTo>
                  <a:pt x="66809" y="14252"/>
                </a:lnTo>
                <a:lnTo>
                  <a:pt x="70257" y="12242"/>
                </a:lnTo>
                <a:lnTo>
                  <a:pt x="74460" y="10901"/>
                </a:lnTo>
                <a:lnTo>
                  <a:pt x="79168" y="10007"/>
                </a:lnTo>
                <a:lnTo>
                  <a:pt x="84211" y="9411"/>
                </a:lnTo>
                <a:lnTo>
                  <a:pt x="88526" y="9014"/>
                </a:lnTo>
                <a:lnTo>
                  <a:pt x="92355" y="8749"/>
                </a:lnTo>
                <a:lnTo>
                  <a:pt x="95860" y="8573"/>
                </a:lnTo>
                <a:lnTo>
                  <a:pt x="104835" y="8377"/>
                </a:lnTo>
                <a:lnTo>
                  <a:pt x="165621" y="8220"/>
                </a:lnTo>
                <a:lnTo>
                  <a:pt x="168516" y="7267"/>
                </a:lnTo>
                <a:lnTo>
                  <a:pt x="171400" y="5680"/>
                </a:lnTo>
                <a:lnTo>
                  <a:pt x="174274" y="3669"/>
                </a:lnTo>
                <a:lnTo>
                  <a:pt x="178095" y="2328"/>
                </a:lnTo>
                <a:lnTo>
                  <a:pt x="182548" y="1435"/>
                </a:lnTo>
                <a:lnTo>
                  <a:pt x="194280" y="0"/>
                </a:lnTo>
                <a:lnTo>
                  <a:pt x="196195" y="835"/>
                </a:lnTo>
                <a:lnTo>
                  <a:pt x="198424" y="2344"/>
                </a:lnTo>
                <a:lnTo>
                  <a:pt x="200863" y="4303"/>
                </a:lnTo>
                <a:lnTo>
                  <a:pt x="203441" y="5608"/>
                </a:lnTo>
                <a:lnTo>
                  <a:pt x="206113" y="6479"/>
                </a:lnTo>
                <a:lnTo>
                  <a:pt x="212693" y="7876"/>
                </a:lnTo>
                <a:lnTo>
                  <a:pt x="219884" y="8151"/>
                </a:lnTo>
                <a:lnTo>
                  <a:pt x="227041" y="8211"/>
                </a:lnTo>
                <a:lnTo>
                  <a:pt x="231458" y="822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392"/>
          <p:cNvSpPr/>
          <p:nvPr/>
        </p:nvSpPr>
        <p:spPr>
          <a:xfrm>
            <a:off x="1691639" y="3960495"/>
            <a:ext cx="25719" cy="240031"/>
          </a:xfrm>
          <a:custGeom>
            <a:avLst/>
            <a:gdLst/>
            <a:ahLst/>
            <a:cxnLst/>
            <a:rect l="0" t="0" r="0" b="0"/>
            <a:pathLst>
              <a:path w="25719" h="240031">
                <a:moveTo>
                  <a:pt x="0" y="0"/>
                </a:moveTo>
                <a:lnTo>
                  <a:pt x="4551" y="4550"/>
                </a:lnTo>
                <a:lnTo>
                  <a:pt x="5892" y="6843"/>
                </a:lnTo>
                <a:lnTo>
                  <a:pt x="6786" y="9325"/>
                </a:lnTo>
                <a:lnTo>
                  <a:pt x="8220" y="15600"/>
                </a:lnTo>
                <a:lnTo>
                  <a:pt x="8416" y="21538"/>
                </a:lnTo>
                <a:lnTo>
                  <a:pt x="8542" y="36322"/>
                </a:lnTo>
                <a:lnTo>
                  <a:pt x="9505" y="39454"/>
                </a:lnTo>
                <a:lnTo>
                  <a:pt x="11099" y="42495"/>
                </a:lnTo>
                <a:lnTo>
                  <a:pt x="13115" y="45475"/>
                </a:lnTo>
                <a:lnTo>
                  <a:pt x="14458" y="49367"/>
                </a:lnTo>
                <a:lnTo>
                  <a:pt x="15354" y="53866"/>
                </a:lnTo>
                <a:lnTo>
                  <a:pt x="15951" y="58771"/>
                </a:lnTo>
                <a:lnTo>
                  <a:pt x="16349" y="62993"/>
                </a:lnTo>
                <a:lnTo>
                  <a:pt x="16791" y="70224"/>
                </a:lnTo>
                <a:lnTo>
                  <a:pt x="16988" y="79153"/>
                </a:lnTo>
                <a:lnTo>
                  <a:pt x="17145" y="231051"/>
                </a:lnTo>
                <a:lnTo>
                  <a:pt x="18098" y="232139"/>
                </a:lnTo>
                <a:lnTo>
                  <a:pt x="25718" y="24003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393"/>
          <p:cNvSpPr/>
          <p:nvPr/>
        </p:nvSpPr>
        <p:spPr>
          <a:xfrm>
            <a:off x="1828800" y="3934777"/>
            <a:ext cx="205620" cy="298726"/>
          </a:xfrm>
          <a:custGeom>
            <a:avLst/>
            <a:gdLst/>
            <a:ahLst/>
            <a:cxnLst/>
            <a:rect l="0" t="0" r="0" b="0"/>
            <a:pathLst>
              <a:path w="205620" h="298726">
                <a:moveTo>
                  <a:pt x="171450" y="0"/>
                </a:moveTo>
                <a:lnTo>
                  <a:pt x="142477" y="0"/>
                </a:lnTo>
                <a:lnTo>
                  <a:pt x="139752" y="952"/>
                </a:lnTo>
                <a:lnTo>
                  <a:pt x="134184" y="4551"/>
                </a:lnTo>
                <a:lnTo>
                  <a:pt x="128535" y="6785"/>
                </a:lnTo>
                <a:lnTo>
                  <a:pt x="125695" y="7381"/>
                </a:lnTo>
                <a:lnTo>
                  <a:pt x="121896" y="7778"/>
                </a:lnTo>
                <a:lnTo>
                  <a:pt x="117459" y="8043"/>
                </a:lnTo>
                <a:lnTo>
                  <a:pt x="105751" y="8468"/>
                </a:lnTo>
                <a:lnTo>
                  <a:pt x="94622" y="8542"/>
                </a:lnTo>
                <a:lnTo>
                  <a:pt x="90703" y="9505"/>
                </a:lnTo>
                <a:lnTo>
                  <a:pt x="87139" y="11099"/>
                </a:lnTo>
                <a:lnTo>
                  <a:pt x="83810" y="13114"/>
                </a:lnTo>
                <a:lnTo>
                  <a:pt x="79686" y="14458"/>
                </a:lnTo>
                <a:lnTo>
                  <a:pt x="75031" y="15353"/>
                </a:lnTo>
                <a:lnTo>
                  <a:pt x="70023" y="15951"/>
                </a:lnTo>
                <a:lnTo>
                  <a:pt x="65732" y="16349"/>
                </a:lnTo>
                <a:lnTo>
                  <a:pt x="61919" y="16614"/>
                </a:lnTo>
                <a:lnTo>
                  <a:pt x="58424" y="16791"/>
                </a:lnTo>
                <a:lnTo>
                  <a:pt x="52001" y="16988"/>
                </a:lnTo>
                <a:lnTo>
                  <a:pt x="37222" y="17124"/>
                </a:lnTo>
                <a:lnTo>
                  <a:pt x="18841" y="17144"/>
                </a:lnTo>
                <a:lnTo>
                  <a:pt x="15358" y="19685"/>
                </a:lnTo>
                <a:lnTo>
                  <a:pt x="13096" y="21696"/>
                </a:lnTo>
                <a:lnTo>
                  <a:pt x="11588" y="23989"/>
                </a:lnTo>
                <a:lnTo>
                  <a:pt x="9912" y="29077"/>
                </a:lnTo>
                <a:lnTo>
                  <a:pt x="8969" y="37296"/>
                </a:lnTo>
                <a:lnTo>
                  <a:pt x="7884" y="40104"/>
                </a:lnTo>
                <a:lnTo>
                  <a:pt x="2759" y="48607"/>
                </a:lnTo>
                <a:lnTo>
                  <a:pt x="1226" y="54306"/>
                </a:lnTo>
                <a:lnTo>
                  <a:pt x="545" y="62553"/>
                </a:lnTo>
                <a:lnTo>
                  <a:pt x="242" y="71617"/>
                </a:lnTo>
                <a:lnTo>
                  <a:pt x="71" y="83026"/>
                </a:lnTo>
                <a:lnTo>
                  <a:pt x="0" y="175851"/>
                </a:lnTo>
                <a:lnTo>
                  <a:pt x="952" y="177242"/>
                </a:lnTo>
                <a:lnTo>
                  <a:pt x="2539" y="178168"/>
                </a:lnTo>
                <a:lnTo>
                  <a:pt x="8219" y="179914"/>
                </a:lnTo>
                <a:lnTo>
                  <a:pt x="8541" y="172632"/>
                </a:lnTo>
                <a:lnTo>
                  <a:pt x="9504" y="172238"/>
                </a:lnTo>
                <a:lnTo>
                  <a:pt x="13113" y="171801"/>
                </a:lnTo>
                <a:lnTo>
                  <a:pt x="15410" y="170731"/>
                </a:lnTo>
                <a:lnTo>
                  <a:pt x="20501" y="167003"/>
                </a:lnTo>
                <a:lnTo>
                  <a:pt x="22240" y="164676"/>
                </a:lnTo>
                <a:lnTo>
                  <a:pt x="24172" y="159549"/>
                </a:lnTo>
                <a:lnTo>
                  <a:pt x="25639" y="157801"/>
                </a:lnTo>
                <a:lnTo>
                  <a:pt x="27570" y="156636"/>
                </a:lnTo>
                <a:lnTo>
                  <a:pt x="29810" y="155859"/>
                </a:lnTo>
                <a:lnTo>
                  <a:pt x="34838" y="152456"/>
                </a:lnTo>
                <a:lnTo>
                  <a:pt x="41201" y="147768"/>
                </a:lnTo>
                <a:lnTo>
                  <a:pt x="45565" y="145184"/>
                </a:lnTo>
                <a:lnTo>
                  <a:pt x="50379" y="142510"/>
                </a:lnTo>
                <a:lnTo>
                  <a:pt x="55493" y="140726"/>
                </a:lnTo>
                <a:lnTo>
                  <a:pt x="60808" y="139538"/>
                </a:lnTo>
                <a:lnTo>
                  <a:pt x="66256" y="138745"/>
                </a:lnTo>
                <a:lnTo>
                  <a:pt x="71793" y="137264"/>
                </a:lnTo>
                <a:lnTo>
                  <a:pt x="77389" y="135324"/>
                </a:lnTo>
                <a:lnTo>
                  <a:pt x="83025" y="133079"/>
                </a:lnTo>
                <a:lnTo>
                  <a:pt x="88687" y="131582"/>
                </a:lnTo>
                <a:lnTo>
                  <a:pt x="94367" y="130584"/>
                </a:lnTo>
                <a:lnTo>
                  <a:pt x="100059" y="129919"/>
                </a:lnTo>
                <a:lnTo>
                  <a:pt x="104806" y="129475"/>
                </a:lnTo>
                <a:lnTo>
                  <a:pt x="108923" y="129179"/>
                </a:lnTo>
                <a:lnTo>
                  <a:pt x="112620" y="128982"/>
                </a:lnTo>
                <a:lnTo>
                  <a:pt x="121808" y="128763"/>
                </a:lnTo>
                <a:lnTo>
                  <a:pt x="143229" y="128623"/>
                </a:lnTo>
                <a:lnTo>
                  <a:pt x="147873" y="129563"/>
                </a:lnTo>
                <a:lnTo>
                  <a:pt x="151922" y="131143"/>
                </a:lnTo>
                <a:lnTo>
                  <a:pt x="155574" y="133149"/>
                </a:lnTo>
                <a:lnTo>
                  <a:pt x="158961" y="135438"/>
                </a:lnTo>
                <a:lnTo>
                  <a:pt x="165264" y="140522"/>
                </a:lnTo>
                <a:lnTo>
                  <a:pt x="169231" y="142259"/>
                </a:lnTo>
                <a:lnTo>
                  <a:pt x="173780" y="143417"/>
                </a:lnTo>
                <a:lnTo>
                  <a:pt x="178718" y="144189"/>
                </a:lnTo>
                <a:lnTo>
                  <a:pt x="182963" y="145656"/>
                </a:lnTo>
                <a:lnTo>
                  <a:pt x="186745" y="147586"/>
                </a:lnTo>
                <a:lnTo>
                  <a:pt x="190219" y="149826"/>
                </a:lnTo>
                <a:lnTo>
                  <a:pt x="192535" y="152271"/>
                </a:lnTo>
                <a:lnTo>
                  <a:pt x="194079" y="154854"/>
                </a:lnTo>
                <a:lnTo>
                  <a:pt x="196747" y="161217"/>
                </a:lnTo>
                <a:lnTo>
                  <a:pt x="201108" y="170394"/>
                </a:lnTo>
                <a:lnTo>
                  <a:pt x="203681" y="178283"/>
                </a:lnTo>
                <a:lnTo>
                  <a:pt x="204825" y="184965"/>
                </a:lnTo>
                <a:lnTo>
                  <a:pt x="205333" y="191109"/>
                </a:lnTo>
                <a:lnTo>
                  <a:pt x="205559" y="199555"/>
                </a:lnTo>
                <a:lnTo>
                  <a:pt x="205619" y="204474"/>
                </a:lnTo>
                <a:lnTo>
                  <a:pt x="204707" y="208706"/>
                </a:lnTo>
                <a:lnTo>
                  <a:pt x="201153" y="215949"/>
                </a:lnTo>
                <a:lnTo>
                  <a:pt x="196399" y="224882"/>
                </a:lnTo>
                <a:lnTo>
                  <a:pt x="193797" y="229931"/>
                </a:lnTo>
                <a:lnTo>
                  <a:pt x="188367" y="238082"/>
                </a:lnTo>
                <a:lnTo>
                  <a:pt x="182778" y="244879"/>
                </a:lnTo>
                <a:lnTo>
                  <a:pt x="177120" y="251075"/>
                </a:lnTo>
                <a:lnTo>
                  <a:pt x="175230" y="255014"/>
                </a:lnTo>
                <a:lnTo>
                  <a:pt x="173970" y="259544"/>
                </a:lnTo>
                <a:lnTo>
                  <a:pt x="173129" y="264470"/>
                </a:lnTo>
                <a:lnTo>
                  <a:pt x="170665" y="268705"/>
                </a:lnTo>
                <a:lnTo>
                  <a:pt x="167116" y="272482"/>
                </a:lnTo>
                <a:lnTo>
                  <a:pt x="162846" y="275952"/>
                </a:lnTo>
                <a:lnTo>
                  <a:pt x="158094" y="278266"/>
                </a:lnTo>
                <a:lnTo>
                  <a:pt x="153020" y="279808"/>
                </a:lnTo>
                <a:lnTo>
                  <a:pt x="147734" y="280836"/>
                </a:lnTo>
                <a:lnTo>
                  <a:pt x="143256" y="282474"/>
                </a:lnTo>
                <a:lnTo>
                  <a:pt x="139319" y="284519"/>
                </a:lnTo>
                <a:lnTo>
                  <a:pt x="135742" y="286834"/>
                </a:lnTo>
                <a:lnTo>
                  <a:pt x="131452" y="288378"/>
                </a:lnTo>
                <a:lnTo>
                  <a:pt x="126687" y="289407"/>
                </a:lnTo>
                <a:lnTo>
                  <a:pt x="121605" y="290093"/>
                </a:lnTo>
                <a:lnTo>
                  <a:pt x="117265" y="291503"/>
                </a:lnTo>
                <a:lnTo>
                  <a:pt x="113419" y="293395"/>
                </a:lnTo>
                <a:lnTo>
                  <a:pt x="109903" y="295609"/>
                </a:lnTo>
                <a:lnTo>
                  <a:pt x="106606" y="297086"/>
                </a:lnTo>
                <a:lnTo>
                  <a:pt x="100402" y="298725"/>
                </a:lnTo>
                <a:lnTo>
                  <a:pt x="96462" y="298210"/>
                </a:lnTo>
                <a:lnTo>
                  <a:pt x="91931" y="296915"/>
                </a:lnTo>
                <a:lnTo>
                  <a:pt x="87004" y="295098"/>
                </a:lnTo>
                <a:lnTo>
                  <a:pt x="82768" y="293887"/>
                </a:lnTo>
                <a:lnTo>
                  <a:pt x="78991" y="293080"/>
                </a:lnTo>
                <a:lnTo>
                  <a:pt x="75520" y="292542"/>
                </a:lnTo>
                <a:lnTo>
                  <a:pt x="71302" y="291230"/>
                </a:lnTo>
                <a:lnTo>
                  <a:pt x="66584" y="289403"/>
                </a:lnTo>
                <a:lnTo>
                  <a:pt x="61535" y="287233"/>
                </a:lnTo>
                <a:lnTo>
                  <a:pt x="57215" y="285786"/>
                </a:lnTo>
                <a:lnTo>
                  <a:pt x="53383" y="284822"/>
                </a:lnTo>
                <a:lnTo>
                  <a:pt x="49876" y="284179"/>
                </a:lnTo>
                <a:lnTo>
                  <a:pt x="46586" y="283750"/>
                </a:lnTo>
                <a:lnTo>
                  <a:pt x="40389" y="283274"/>
                </a:lnTo>
                <a:lnTo>
                  <a:pt x="37404" y="282194"/>
                </a:lnTo>
                <a:lnTo>
                  <a:pt x="31546" y="278455"/>
                </a:lnTo>
                <a:lnTo>
                  <a:pt x="25768" y="276158"/>
                </a:lnTo>
                <a:lnTo>
                  <a:pt x="20024" y="275137"/>
                </a:lnTo>
                <a:lnTo>
                  <a:pt x="14297" y="274683"/>
                </a:lnTo>
                <a:lnTo>
                  <a:pt x="11436" y="273609"/>
                </a:lnTo>
                <a:lnTo>
                  <a:pt x="5718" y="269877"/>
                </a:lnTo>
                <a:lnTo>
                  <a:pt x="148" y="265855"/>
                </a:lnTo>
                <a:lnTo>
                  <a:pt x="5920" y="265769"/>
                </a:lnTo>
                <a:lnTo>
                  <a:pt x="8572" y="26574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394"/>
          <p:cNvSpPr/>
          <p:nvPr/>
        </p:nvSpPr>
        <p:spPr>
          <a:xfrm>
            <a:off x="2145982" y="3969423"/>
            <a:ext cx="248603" cy="222168"/>
          </a:xfrm>
          <a:custGeom>
            <a:avLst/>
            <a:gdLst/>
            <a:ahLst/>
            <a:cxnLst/>
            <a:rect l="0" t="0" r="0" b="0"/>
            <a:pathLst>
              <a:path w="248603" h="222168">
                <a:moveTo>
                  <a:pt x="0" y="42506"/>
                </a:moveTo>
                <a:lnTo>
                  <a:pt x="4551" y="42506"/>
                </a:lnTo>
                <a:lnTo>
                  <a:pt x="5891" y="41554"/>
                </a:lnTo>
                <a:lnTo>
                  <a:pt x="6785" y="39967"/>
                </a:lnTo>
                <a:lnTo>
                  <a:pt x="7381" y="37956"/>
                </a:lnTo>
                <a:lnTo>
                  <a:pt x="9683" y="36615"/>
                </a:lnTo>
                <a:lnTo>
                  <a:pt x="17321" y="35126"/>
                </a:lnTo>
                <a:lnTo>
                  <a:pt x="23230" y="34287"/>
                </a:lnTo>
                <a:lnTo>
                  <a:pt x="27152" y="31551"/>
                </a:lnTo>
                <a:lnTo>
                  <a:pt x="29531" y="29488"/>
                </a:lnTo>
                <a:lnTo>
                  <a:pt x="33022" y="28112"/>
                </a:lnTo>
                <a:lnTo>
                  <a:pt x="37255" y="27195"/>
                </a:lnTo>
                <a:lnTo>
                  <a:pt x="41982" y="26584"/>
                </a:lnTo>
                <a:lnTo>
                  <a:pt x="46085" y="25224"/>
                </a:lnTo>
                <a:lnTo>
                  <a:pt x="53185" y="21173"/>
                </a:lnTo>
                <a:lnTo>
                  <a:pt x="59515" y="18738"/>
                </a:lnTo>
                <a:lnTo>
                  <a:pt x="66456" y="16703"/>
                </a:lnTo>
                <a:lnTo>
                  <a:pt x="70974" y="14826"/>
                </a:lnTo>
                <a:lnTo>
                  <a:pt x="75891" y="12623"/>
                </a:lnTo>
                <a:lnTo>
                  <a:pt x="81074" y="11154"/>
                </a:lnTo>
                <a:lnTo>
                  <a:pt x="86434" y="10175"/>
                </a:lnTo>
                <a:lnTo>
                  <a:pt x="91913" y="9522"/>
                </a:lnTo>
                <a:lnTo>
                  <a:pt x="96518" y="9087"/>
                </a:lnTo>
                <a:lnTo>
                  <a:pt x="104174" y="8603"/>
                </a:lnTo>
                <a:lnTo>
                  <a:pt x="110752" y="8389"/>
                </a:lnTo>
                <a:lnTo>
                  <a:pt x="113840" y="8331"/>
                </a:lnTo>
                <a:lnTo>
                  <a:pt x="116851" y="7341"/>
                </a:lnTo>
                <a:lnTo>
                  <a:pt x="122736" y="3699"/>
                </a:lnTo>
                <a:lnTo>
                  <a:pt x="128527" y="1447"/>
                </a:lnTo>
                <a:lnTo>
                  <a:pt x="135228" y="445"/>
                </a:lnTo>
                <a:lnTo>
                  <a:pt x="139682" y="178"/>
                </a:lnTo>
                <a:lnTo>
                  <a:pt x="144557" y="0"/>
                </a:lnTo>
                <a:lnTo>
                  <a:pt x="147806" y="834"/>
                </a:lnTo>
                <a:lnTo>
                  <a:pt x="149972" y="2342"/>
                </a:lnTo>
                <a:lnTo>
                  <a:pt x="153449" y="7056"/>
                </a:lnTo>
                <a:lnTo>
                  <a:pt x="154687" y="7443"/>
                </a:lnTo>
                <a:lnTo>
                  <a:pt x="158602" y="7873"/>
                </a:lnTo>
                <a:lnTo>
                  <a:pt x="160027" y="8940"/>
                </a:lnTo>
                <a:lnTo>
                  <a:pt x="160977" y="10604"/>
                </a:lnTo>
                <a:lnTo>
                  <a:pt x="162033" y="14993"/>
                </a:lnTo>
                <a:lnTo>
                  <a:pt x="162627" y="21866"/>
                </a:lnTo>
                <a:lnTo>
                  <a:pt x="162766" y="23808"/>
                </a:lnTo>
                <a:lnTo>
                  <a:pt x="160288" y="29751"/>
                </a:lnTo>
                <a:lnTo>
                  <a:pt x="158294" y="34003"/>
                </a:lnTo>
                <a:lnTo>
                  <a:pt x="156964" y="37790"/>
                </a:lnTo>
                <a:lnTo>
                  <a:pt x="155487" y="44538"/>
                </a:lnTo>
                <a:lnTo>
                  <a:pt x="154140" y="48623"/>
                </a:lnTo>
                <a:lnTo>
                  <a:pt x="152290" y="53252"/>
                </a:lnTo>
                <a:lnTo>
                  <a:pt x="150104" y="58243"/>
                </a:lnTo>
                <a:lnTo>
                  <a:pt x="146742" y="63475"/>
                </a:lnTo>
                <a:lnTo>
                  <a:pt x="142595" y="68868"/>
                </a:lnTo>
                <a:lnTo>
                  <a:pt x="137926" y="74368"/>
                </a:lnTo>
                <a:lnTo>
                  <a:pt x="133861" y="78988"/>
                </a:lnTo>
                <a:lnTo>
                  <a:pt x="126804" y="86660"/>
                </a:lnTo>
                <a:lnTo>
                  <a:pt x="117475" y="96335"/>
                </a:lnTo>
                <a:lnTo>
                  <a:pt x="114512" y="100300"/>
                </a:lnTo>
                <a:lnTo>
                  <a:pt x="111584" y="104848"/>
                </a:lnTo>
                <a:lnTo>
                  <a:pt x="108679" y="109785"/>
                </a:lnTo>
                <a:lnTo>
                  <a:pt x="105790" y="114981"/>
                </a:lnTo>
                <a:lnTo>
                  <a:pt x="100040" y="125835"/>
                </a:lnTo>
                <a:lnTo>
                  <a:pt x="97174" y="130444"/>
                </a:lnTo>
                <a:lnTo>
                  <a:pt x="94310" y="134469"/>
                </a:lnTo>
                <a:lnTo>
                  <a:pt x="91448" y="138105"/>
                </a:lnTo>
                <a:lnTo>
                  <a:pt x="85729" y="144685"/>
                </a:lnTo>
                <a:lnTo>
                  <a:pt x="82870" y="147773"/>
                </a:lnTo>
                <a:lnTo>
                  <a:pt x="80964" y="150784"/>
                </a:lnTo>
                <a:lnTo>
                  <a:pt x="78847" y="156670"/>
                </a:lnTo>
                <a:lnTo>
                  <a:pt x="75365" y="162461"/>
                </a:lnTo>
                <a:lnTo>
                  <a:pt x="73103" y="165338"/>
                </a:lnTo>
                <a:lnTo>
                  <a:pt x="70590" y="171076"/>
                </a:lnTo>
                <a:lnTo>
                  <a:pt x="68977" y="177970"/>
                </a:lnTo>
                <a:lnTo>
                  <a:pt x="68698" y="183715"/>
                </a:lnTo>
                <a:lnTo>
                  <a:pt x="68595" y="196969"/>
                </a:lnTo>
                <a:lnTo>
                  <a:pt x="68580" y="209789"/>
                </a:lnTo>
                <a:lnTo>
                  <a:pt x="69533" y="211178"/>
                </a:lnTo>
                <a:lnTo>
                  <a:pt x="71120" y="212104"/>
                </a:lnTo>
                <a:lnTo>
                  <a:pt x="75424" y="213134"/>
                </a:lnTo>
                <a:lnTo>
                  <a:pt x="80512" y="213591"/>
                </a:lnTo>
                <a:lnTo>
                  <a:pt x="82249" y="214665"/>
                </a:lnTo>
                <a:lnTo>
                  <a:pt x="83408" y="216334"/>
                </a:lnTo>
                <a:lnTo>
                  <a:pt x="84180" y="218399"/>
                </a:lnTo>
                <a:lnTo>
                  <a:pt x="85648" y="219776"/>
                </a:lnTo>
                <a:lnTo>
                  <a:pt x="87578" y="220694"/>
                </a:lnTo>
                <a:lnTo>
                  <a:pt x="92264" y="221713"/>
                </a:lnTo>
                <a:lnTo>
                  <a:pt x="97521" y="222167"/>
                </a:lnTo>
                <a:lnTo>
                  <a:pt x="100257" y="221335"/>
                </a:lnTo>
                <a:lnTo>
                  <a:pt x="105836" y="217871"/>
                </a:lnTo>
                <a:lnTo>
                  <a:pt x="111491" y="215696"/>
                </a:lnTo>
                <a:lnTo>
                  <a:pt x="118131" y="214730"/>
                </a:lnTo>
                <a:lnTo>
                  <a:pt x="122569" y="214472"/>
                </a:lnTo>
                <a:lnTo>
                  <a:pt x="131628" y="214186"/>
                </a:lnTo>
                <a:lnTo>
                  <a:pt x="143035" y="214025"/>
                </a:lnTo>
                <a:lnTo>
                  <a:pt x="248602" y="2139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395"/>
          <p:cNvSpPr/>
          <p:nvPr/>
        </p:nvSpPr>
        <p:spPr>
          <a:xfrm>
            <a:off x="2205989" y="4046220"/>
            <a:ext cx="240031" cy="34291"/>
          </a:xfrm>
          <a:custGeom>
            <a:avLst/>
            <a:gdLst/>
            <a:ahLst/>
            <a:cxnLst/>
            <a:rect l="0" t="0" r="0" b="0"/>
            <a:pathLst>
              <a:path w="240031" h="34291">
                <a:moveTo>
                  <a:pt x="0" y="34290"/>
                </a:moveTo>
                <a:lnTo>
                  <a:pt x="7381" y="26909"/>
                </a:lnTo>
                <a:lnTo>
                  <a:pt x="13123" y="26247"/>
                </a:lnTo>
                <a:lnTo>
                  <a:pt x="21073" y="25953"/>
                </a:lnTo>
                <a:lnTo>
                  <a:pt x="31856" y="25787"/>
                </a:lnTo>
                <a:lnTo>
                  <a:pt x="74423" y="25720"/>
                </a:lnTo>
                <a:lnTo>
                  <a:pt x="81048" y="24766"/>
                </a:lnTo>
                <a:lnTo>
                  <a:pt x="88322" y="23178"/>
                </a:lnTo>
                <a:lnTo>
                  <a:pt x="96029" y="21167"/>
                </a:lnTo>
                <a:lnTo>
                  <a:pt x="103072" y="19826"/>
                </a:lnTo>
                <a:lnTo>
                  <a:pt x="109673" y="18933"/>
                </a:lnTo>
                <a:lnTo>
                  <a:pt x="115977" y="18336"/>
                </a:lnTo>
                <a:lnTo>
                  <a:pt x="122086" y="16987"/>
                </a:lnTo>
                <a:lnTo>
                  <a:pt x="128063" y="15134"/>
                </a:lnTo>
                <a:lnTo>
                  <a:pt x="133953" y="12947"/>
                </a:lnTo>
                <a:lnTo>
                  <a:pt x="139785" y="11489"/>
                </a:lnTo>
                <a:lnTo>
                  <a:pt x="145578" y="10517"/>
                </a:lnTo>
                <a:lnTo>
                  <a:pt x="151345" y="9868"/>
                </a:lnTo>
                <a:lnTo>
                  <a:pt x="158046" y="8484"/>
                </a:lnTo>
                <a:lnTo>
                  <a:pt x="165372" y="6608"/>
                </a:lnTo>
                <a:lnTo>
                  <a:pt x="173113" y="4406"/>
                </a:lnTo>
                <a:lnTo>
                  <a:pt x="179226" y="2937"/>
                </a:lnTo>
                <a:lnTo>
                  <a:pt x="184255" y="1958"/>
                </a:lnTo>
                <a:lnTo>
                  <a:pt x="188559" y="1305"/>
                </a:lnTo>
                <a:lnTo>
                  <a:pt x="194286" y="870"/>
                </a:lnTo>
                <a:lnTo>
                  <a:pt x="200962" y="580"/>
                </a:lnTo>
                <a:lnTo>
                  <a:pt x="218555" y="114"/>
                </a:lnTo>
                <a:lnTo>
                  <a:pt x="24003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396"/>
          <p:cNvSpPr/>
          <p:nvPr/>
        </p:nvSpPr>
        <p:spPr>
          <a:xfrm>
            <a:off x="2728912" y="3994785"/>
            <a:ext cx="188596" cy="25718"/>
          </a:xfrm>
          <a:custGeom>
            <a:avLst/>
            <a:gdLst/>
            <a:ahLst/>
            <a:cxnLst/>
            <a:rect l="0" t="0" r="0" b="0"/>
            <a:pathLst>
              <a:path w="188596" h="25718">
                <a:moveTo>
                  <a:pt x="0" y="0"/>
                </a:moveTo>
                <a:lnTo>
                  <a:pt x="0" y="8219"/>
                </a:lnTo>
                <a:lnTo>
                  <a:pt x="5080" y="8415"/>
                </a:lnTo>
                <a:lnTo>
                  <a:pt x="44468" y="8569"/>
                </a:lnTo>
                <a:lnTo>
                  <a:pt x="48695" y="9523"/>
                </a:lnTo>
                <a:lnTo>
                  <a:pt x="53418" y="11111"/>
                </a:lnTo>
                <a:lnTo>
                  <a:pt x="58472" y="13122"/>
                </a:lnTo>
                <a:lnTo>
                  <a:pt x="63747" y="14463"/>
                </a:lnTo>
                <a:lnTo>
                  <a:pt x="69168" y="15357"/>
                </a:lnTo>
                <a:lnTo>
                  <a:pt x="74687" y="15953"/>
                </a:lnTo>
                <a:lnTo>
                  <a:pt x="81224" y="16350"/>
                </a:lnTo>
                <a:lnTo>
                  <a:pt x="96107" y="16791"/>
                </a:lnTo>
                <a:lnTo>
                  <a:pt x="129409" y="17114"/>
                </a:lnTo>
                <a:lnTo>
                  <a:pt x="172710" y="17144"/>
                </a:lnTo>
                <a:lnTo>
                  <a:pt x="176100" y="18097"/>
                </a:lnTo>
                <a:lnTo>
                  <a:pt x="179313" y="19684"/>
                </a:lnTo>
                <a:lnTo>
                  <a:pt x="188595" y="2571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397"/>
          <p:cNvSpPr/>
          <p:nvPr/>
        </p:nvSpPr>
        <p:spPr>
          <a:xfrm>
            <a:off x="2711767" y="4097654"/>
            <a:ext cx="205741" cy="1"/>
          </a:xfrm>
          <a:custGeom>
            <a:avLst/>
            <a:gdLst/>
            <a:ahLst/>
            <a:cxnLst/>
            <a:rect l="0" t="0" r="0" b="0"/>
            <a:pathLst>
              <a:path w="205741" h="1">
                <a:moveTo>
                  <a:pt x="0" y="0"/>
                </a:moveTo>
                <a:lnTo>
                  <a:pt x="20574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398"/>
          <p:cNvSpPr/>
          <p:nvPr/>
        </p:nvSpPr>
        <p:spPr>
          <a:xfrm>
            <a:off x="3131819" y="4037647"/>
            <a:ext cx="120016" cy="17146"/>
          </a:xfrm>
          <a:custGeom>
            <a:avLst/>
            <a:gdLst/>
            <a:ahLst/>
            <a:cxnLst/>
            <a:rect l="0" t="0" r="0" b="0"/>
            <a:pathLst>
              <a:path w="120016" h="17146">
                <a:moveTo>
                  <a:pt x="0" y="17145"/>
                </a:moveTo>
                <a:lnTo>
                  <a:pt x="4551" y="17145"/>
                </a:lnTo>
                <a:lnTo>
                  <a:pt x="5892" y="16193"/>
                </a:lnTo>
                <a:lnTo>
                  <a:pt x="6786" y="14605"/>
                </a:lnTo>
                <a:lnTo>
                  <a:pt x="8220" y="9764"/>
                </a:lnTo>
                <a:lnTo>
                  <a:pt x="9290" y="9367"/>
                </a:lnTo>
                <a:lnTo>
                  <a:pt x="13019" y="8926"/>
                </a:lnTo>
                <a:lnTo>
                  <a:pt x="15347" y="8808"/>
                </a:lnTo>
                <a:lnTo>
                  <a:pt x="20474" y="8678"/>
                </a:lnTo>
                <a:lnTo>
                  <a:pt x="58847" y="8574"/>
                </a:lnTo>
                <a:lnTo>
                  <a:pt x="63044" y="7621"/>
                </a:lnTo>
                <a:lnTo>
                  <a:pt x="66795" y="6033"/>
                </a:lnTo>
                <a:lnTo>
                  <a:pt x="70247" y="4022"/>
                </a:lnTo>
                <a:lnTo>
                  <a:pt x="73502" y="2681"/>
                </a:lnTo>
                <a:lnTo>
                  <a:pt x="76624" y="1788"/>
                </a:lnTo>
                <a:lnTo>
                  <a:pt x="79658" y="1192"/>
                </a:lnTo>
                <a:lnTo>
                  <a:pt x="83585" y="795"/>
                </a:lnTo>
                <a:lnTo>
                  <a:pt x="88109" y="530"/>
                </a:lnTo>
                <a:lnTo>
                  <a:pt x="97262" y="235"/>
                </a:lnTo>
                <a:lnTo>
                  <a:pt x="110900" y="47"/>
                </a:lnTo>
                <a:lnTo>
                  <a:pt x="12001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399"/>
          <p:cNvSpPr/>
          <p:nvPr/>
        </p:nvSpPr>
        <p:spPr>
          <a:xfrm>
            <a:off x="3371963" y="3917632"/>
            <a:ext cx="171338" cy="111444"/>
          </a:xfrm>
          <a:custGeom>
            <a:avLst/>
            <a:gdLst/>
            <a:ahLst/>
            <a:cxnLst/>
            <a:rect l="0" t="0" r="0" b="0"/>
            <a:pathLst>
              <a:path w="171338" h="111444">
                <a:moveTo>
                  <a:pt x="25604" y="0"/>
                </a:moveTo>
                <a:lnTo>
                  <a:pt x="25604" y="24068"/>
                </a:lnTo>
                <a:lnTo>
                  <a:pt x="23064" y="27524"/>
                </a:lnTo>
                <a:lnTo>
                  <a:pt x="21053" y="29780"/>
                </a:lnTo>
                <a:lnTo>
                  <a:pt x="19713" y="32236"/>
                </a:lnTo>
                <a:lnTo>
                  <a:pt x="18819" y="34825"/>
                </a:lnTo>
                <a:lnTo>
                  <a:pt x="18223" y="37504"/>
                </a:lnTo>
                <a:lnTo>
                  <a:pt x="17826" y="40243"/>
                </a:lnTo>
                <a:lnTo>
                  <a:pt x="17561" y="43021"/>
                </a:lnTo>
                <a:lnTo>
                  <a:pt x="17385" y="45826"/>
                </a:lnTo>
                <a:lnTo>
                  <a:pt x="16314" y="48648"/>
                </a:lnTo>
                <a:lnTo>
                  <a:pt x="14648" y="51482"/>
                </a:lnTo>
                <a:lnTo>
                  <a:pt x="12585" y="54324"/>
                </a:lnTo>
                <a:lnTo>
                  <a:pt x="11210" y="57171"/>
                </a:lnTo>
                <a:lnTo>
                  <a:pt x="10293" y="60022"/>
                </a:lnTo>
                <a:lnTo>
                  <a:pt x="9682" y="62874"/>
                </a:lnTo>
                <a:lnTo>
                  <a:pt x="8322" y="65729"/>
                </a:lnTo>
                <a:lnTo>
                  <a:pt x="6462" y="68584"/>
                </a:lnTo>
                <a:lnTo>
                  <a:pt x="1185" y="75460"/>
                </a:lnTo>
                <a:lnTo>
                  <a:pt x="464" y="78941"/>
                </a:lnTo>
                <a:lnTo>
                  <a:pt x="0" y="84385"/>
                </a:lnTo>
                <a:lnTo>
                  <a:pt x="2477" y="87670"/>
                </a:lnTo>
                <a:lnTo>
                  <a:pt x="8109" y="93909"/>
                </a:lnTo>
                <a:lnTo>
                  <a:pt x="12906" y="94182"/>
                </a:lnTo>
                <a:lnTo>
                  <a:pt x="15234" y="95173"/>
                </a:lnTo>
                <a:lnTo>
                  <a:pt x="17738" y="96786"/>
                </a:lnTo>
                <a:lnTo>
                  <a:pt x="20360" y="98814"/>
                </a:lnTo>
                <a:lnTo>
                  <a:pt x="23061" y="100166"/>
                </a:lnTo>
                <a:lnTo>
                  <a:pt x="25813" y="101068"/>
                </a:lnTo>
                <a:lnTo>
                  <a:pt x="28601" y="101668"/>
                </a:lnTo>
                <a:lnTo>
                  <a:pt x="31412" y="102069"/>
                </a:lnTo>
                <a:lnTo>
                  <a:pt x="34238" y="102336"/>
                </a:lnTo>
                <a:lnTo>
                  <a:pt x="37075" y="102514"/>
                </a:lnTo>
                <a:lnTo>
                  <a:pt x="42767" y="102712"/>
                </a:lnTo>
                <a:lnTo>
                  <a:pt x="54183" y="102839"/>
                </a:lnTo>
                <a:lnTo>
                  <a:pt x="130026" y="102870"/>
                </a:lnTo>
                <a:lnTo>
                  <a:pt x="134271" y="103822"/>
                </a:lnTo>
                <a:lnTo>
                  <a:pt x="139006" y="105410"/>
                </a:lnTo>
                <a:lnTo>
                  <a:pt x="144068" y="107421"/>
                </a:lnTo>
                <a:lnTo>
                  <a:pt x="148395" y="108761"/>
                </a:lnTo>
                <a:lnTo>
                  <a:pt x="152232" y="109655"/>
                </a:lnTo>
                <a:lnTo>
                  <a:pt x="155743" y="110251"/>
                </a:lnTo>
                <a:lnTo>
                  <a:pt x="159035" y="110648"/>
                </a:lnTo>
                <a:lnTo>
                  <a:pt x="162184" y="110913"/>
                </a:lnTo>
                <a:lnTo>
                  <a:pt x="171337" y="1114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400"/>
          <p:cNvSpPr/>
          <p:nvPr/>
        </p:nvSpPr>
        <p:spPr>
          <a:xfrm>
            <a:off x="3517687" y="3900487"/>
            <a:ext cx="34186" cy="300039"/>
          </a:xfrm>
          <a:custGeom>
            <a:avLst/>
            <a:gdLst/>
            <a:ahLst/>
            <a:cxnLst/>
            <a:rect l="0" t="0" r="0" b="0"/>
            <a:pathLst>
              <a:path w="34186" h="300039">
                <a:moveTo>
                  <a:pt x="34185" y="0"/>
                </a:moveTo>
                <a:lnTo>
                  <a:pt x="26804" y="7381"/>
                </a:lnTo>
                <a:lnTo>
                  <a:pt x="26142" y="10583"/>
                </a:lnTo>
                <a:lnTo>
                  <a:pt x="25966" y="12771"/>
                </a:lnTo>
                <a:lnTo>
                  <a:pt x="24895" y="15181"/>
                </a:lnTo>
                <a:lnTo>
                  <a:pt x="23230" y="17741"/>
                </a:lnTo>
                <a:lnTo>
                  <a:pt x="21166" y="20400"/>
                </a:lnTo>
                <a:lnTo>
                  <a:pt x="19791" y="24077"/>
                </a:lnTo>
                <a:lnTo>
                  <a:pt x="18874" y="28434"/>
                </a:lnTo>
                <a:lnTo>
                  <a:pt x="18263" y="33244"/>
                </a:lnTo>
                <a:lnTo>
                  <a:pt x="17855" y="38355"/>
                </a:lnTo>
                <a:lnTo>
                  <a:pt x="17584" y="43667"/>
                </a:lnTo>
                <a:lnTo>
                  <a:pt x="17281" y="54650"/>
                </a:lnTo>
                <a:lnTo>
                  <a:pt x="17147" y="65882"/>
                </a:lnTo>
                <a:lnTo>
                  <a:pt x="16159" y="71544"/>
                </a:lnTo>
                <a:lnTo>
                  <a:pt x="14548" y="77223"/>
                </a:lnTo>
                <a:lnTo>
                  <a:pt x="12521" y="82915"/>
                </a:lnTo>
                <a:lnTo>
                  <a:pt x="11170" y="88614"/>
                </a:lnTo>
                <a:lnTo>
                  <a:pt x="10269" y="94319"/>
                </a:lnTo>
                <a:lnTo>
                  <a:pt x="9669" y="100026"/>
                </a:lnTo>
                <a:lnTo>
                  <a:pt x="9269" y="105737"/>
                </a:lnTo>
                <a:lnTo>
                  <a:pt x="9001" y="111449"/>
                </a:lnTo>
                <a:lnTo>
                  <a:pt x="8705" y="122875"/>
                </a:lnTo>
                <a:lnTo>
                  <a:pt x="8467" y="267262"/>
                </a:lnTo>
                <a:lnTo>
                  <a:pt x="7515" y="271520"/>
                </a:lnTo>
                <a:lnTo>
                  <a:pt x="5928" y="276263"/>
                </a:lnTo>
                <a:lnTo>
                  <a:pt x="1086" y="288462"/>
                </a:lnTo>
                <a:lnTo>
                  <a:pt x="130" y="296764"/>
                </a:lnTo>
                <a:lnTo>
                  <a:pt x="0" y="298583"/>
                </a:lnTo>
                <a:lnTo>
                  <a:pt x="917" y="299067"/>
                </a:lnTo>
                <a:lnTo>
                  <a:pt x="2482" y="299391"/>
                </a:lnTo>
                <a:lnTo>
                  <a:pt x="8467" y="3000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401"/>
          <p:cNvSpPr/>
          <p:nvPr/>
        </p:nvSpPr>
        <p:spPr>
          <a:xfrm>
            <a:off x="3706178" y="3900487"/>
            <a:ext cx="179521" cy="257141"/>
          </a:xfrm>
          <a:custGeom>
            <a:avLst/>
            <a:gdLst/>
            <a:ahLst/>
            <a:cxnLst/>
            <a:rect l="0" t="0" r="0" b="0"/>
            <a:pathLst>
              <a:path w="179521" h="257141">
                <a:moveTo>
                  <a:pt x="128586" y="0"/>
                </a:moveTo>
                <a:lnTo>
                  <a:pt x="78306" y="0"/>
                </a:lnTo>
                <a:lnTo>
                  <a:pt x="73158" y="953"/>
                </a:lnTo>
                <a:lnTo>
                  <a:pt x="67822" y="2540"/>
                </a:lnTo>
                <a:lnTo>
                  <a:pt x="62359" y="4551"/>
                </a:lnTo>
                <a:lnTo>
                  <a:pt x="57765" y="5892"/>
                </a:lnTo>
                <a:lnTo>
                  <a:pt x="53750" y="6785"/>
                </a:lnTo>
                <a:lnTo>
                  <a:pt x="50120" y="7381"/>
                </a:lnTo>
                <a:lnTo>
                  <a:pt x="46748" y="6826"/>
                </a:lnTo>
                <a:lnTo>
                  <a:pt x="43547" y="5503"/>
                </a:lnTo>
                <a:lnTo>
                  <a:pt x="36117" y="1087"/>
                </a:lnTo>
                <a:lnTo>
                  <a:pt x="32562" y="483"/>
                </a:lnTo>
                <a:lnTo>
                  <a:pt x="27806" y="215"/>
                </a:lnTo>
                <a:lnTo>
                  <a:pt x="17616" y="9"/>
                </a:lnTo>
                <a:lnTo>
                  <a:pt x="12733" y="4554"/>
                </a:lnTo>
                <a:lnTo>
                  <a:pt x="9805" y="7382"/>
                </a:lnTo>
                <a:lnTo>
                  <a:pt x="9394" y="8731"/>
                </a:lnTo>
                <a:lnTo>
                  <a:pt x="8815" y="15181"/>
                </a:lnTo>
                <a:lnTo>
                  <a:pt x="8644" y="23125"/>
                </a:lnTo>
                <a:lnTo>
                  <a:pt x="8603" y="28693"/>
                </a:lnTo>
                <a:lnTo>
                  <a:pt x="7640" y="31511"/>
                </a:lnTo>
                <a:lnTo>
                  <a:pt x="4030" y="37183"/>
                </a:lnTo>
                <a:lnTo>
                  <a:pt x="2686" y="40981"/>
                </a:lnTo>
                <a:lnTo>
                  <a:pt x="1791" y="45418"/>
                </a:lnTo>
                <a:lnTo>
                  <a:pt x="1194" y="50281"/>
                </a:lnTo>
                <a:lnTo>
                  <a:pt x="530" y="58225"/>
                </a:lnTo>
                <a:lnTo>
                  <a:pt x="235" y="65883"/>
                </a:lnTo>
                <a:lnTo>
                  <a:pt x="30" y="87287"/>
                </a:lnTo>
                <a:lnTo>
                  <a:pt x="0" y="126779"/>
                </a:lnTo>
                <a:lnTo>
                  <a:pt x="952" y="127382"/>
                </a:lnTo>
                <a:lnTo>
                  <a:pt x="4550" y="128052"/>
                </a:lnTo>
                <a:lnTo>
                  <a:pt x="5890" y="129183"/>
                </a:lnTo>
                <a:lnTo>
                  <a:pt x="6784" y="130890"/>
                </a:lnTo>
                <a:lnTo>
                  <a:pt x="8218" y="135921"/>
                </a:lnTo>
                <a:lnTo>
                  <a:pt x="9289" y="136334"/>
                </a:lnTo>
                <a:lnTo>
                  <a:pt x="13018" y="136793"/>
                </a:lnTo>
                <a:lnTo>
                  <a:pt x="17850" y="136997"/>
                </a:lnTo>
                <a:lnTo>
                  <a:pt x="20472" y="137051"/>
                </a:lnTo>
                <a:lnTo>
                  <a:pt x="23173" y="136135"/>
                </a:lnTo>
                <a:lnTo>
                  <a:pt x="28713" y="132577"/>
                </a:lnTo>
                <a:lnTo>
                  <a:pt x="31525" y="131247"/>
                </a:lnTo>
                <a:lnTo>
                  <a:pt x="34351" y="130361"/>
                </a:lnTo>
                <a:lnTo>
                  <a:pt x="37188" y="129770"/>
                </a:lnTo>
                <a:lnTo>
                  <a:pt x="40031" y="128423"/>
                </a:lnTo>
                <a:lnTo>
                  <a:pt x="42880" y="126573"/>
                </a:lnTo>
                <a:lnTo>
                  <a:pt x="45731" y="124387"/>
                </a:lnTo>
                <a:lnTo>
                  <a:pt x="48585" y="121977"/>
                </a:lnTo>
                <a:lnTo>
                  <a:pt x="51439" y="119418"/>
                </a:lnTo>
                <a:lnTo>
                  <a:pt x="54295" y="116760"/>
                </a:lnTo>
                <a:lnTo>
                  <a:pt x="58104" y="114988"/>
                </a:lnTo>
                <a:lnTo>
                  <a:pt x="62548" y="113806"/>
                </a:lnTo>
                <a:lnTo>
                  <a:pt x="67416" y="113018"/>
                </a:lnTo>
                <a:lnTo>
                  <a:pt x="71614" y="112493"/>
                </a:lnTo>
                <a:lnTo>
                  <a:pt x="75365" y="112143"/>
                </a:lnTo>
                <a:lnTo>
                  <a:pt x="78818" y="111909"/>
                </a:lnTo>
                <a:lnTo>
                  <a:pt x="83025" y="110801"/>
                </a:lnTo>
                <a:lnTo>
                  <a:pt x="87735" y="109110"/>
                </a:lnTo>
                <a:lnTo>
                  <a:pt x="92780" y="107030"/>
                </a:lnTo>
                <a:lnTo>
                  <a:pt x="97095" y="105644"/>
                </a:lnTo>
                <a:lnTo>
                  <a:pt x="100925" y="104719"/>
                </a:lnTo>
                <a:lnTo>
                  <a:pt x="104430" y="104103"/>
                </a:lnTo>
                <a:lnTo>
                  <a:pt x="108672" y="103692"/>
                </a:lnTo>
                <a:lnTo>
                  <a:pt x="113406" y="103418"/>
                </a:lnTo>
                <a:lnTo>
                  <a:pt x="118466" y="103235"/>
                </a:lnTo>
                <a:lnTo>
                  <a:pt x="122792" y="104066"/>
                </a:lnTo>
                <a:lnTo>
                  <a:pt x="126629" y="105573"/>
                </a:lnTo>
                <a:lnTo>
                  <a:pt x="130139" y="107529"/>
                </a:lnTo>
                <a:lnTo>
                  <a:pt x="133431" y="108834"/>
                </a:lnTo>
                <a:lnTo>
                  <a:pt x="136579" y="109703"/>
                </a:lnTo>
                <a:lnTo>
                  <a:pt x="139630" y="110283"/>
                </a:lnTo>
                <a:lnTo>
                  <a:pt x="142616" y="111622"/>
                </a:lnTo>
                <a:lnTo>
                  <a:pt x="145560" y="113467"/>
                </a:lnTo>
                <a:lnTo>
                  <a:pt x="148475" y="115650"/>
                </a:lnTo>
                <a:lnTo>
                  <a:pt x="151370" y="118058"/>
                </a:lnTo>
                <a:lnTo>
                  <a:pt x="154253" y="120615"/>
                </a:lnTo>
                <a:lnTo>
                  <a:pt x="159997" y="125997"/>
                </a:lnTo>
                <a:lnTo>
                  <a:pt x="174304" y="140053"/>
                </a:lnTo>
                <a:lnTo>
                  <a:pt x="176210" y="143851"/>
                </a:lnTo>
                <a:lnTo>
                  <a:pt x="177480" y="148288"/>
                </a:lnTo>
                <a:lnTo>
                  <a:pt x="178327" y="153152"/>
                </a:lnTo>
                <a:lnTo>
                  <a:pt x="179268" y="161095"/>
                </a:lnTo>
                <a:lnTo>
                  <a:pt x="179520" y="164547"/>
                </a:lnTo>
                <a:lnTo>
                  <a:pt x="178734" y="167800"/>
                </a:lnTo>
                <a:lnTo>
                  <a:pt x="175322" y="173955"/>
                </a:lnTo>
                <a:lnTo>
                  <a:pt x="173170" y="179866"/>
                </a:lnTo>
                <a:lnTo>
                  <a:pt x="172596" y="182776"/>
                </a:lnTo>
                <a:lnTo>
                  <a:pt x="169419" y="188549"/>
                </a:lnTo>
                <a:lnTo>
                  <a:pt x="163879" y="195242"/>
                </a:lnTo>
                <a:lnTo>
                  <a:pt x="159735" y="199694"/>
                </a:lnTo>
                <a:lnTo>
                  <a:pt x="143947" y="215976"/>
                </a:lnTo>
                <a:lnTo>
                  <a:pt x="134619" y="225389"/>
                </a:lnTo>
                <a:lnTo>
                  <a:pt x="130704" y="228364"/>
                </a:lnTo>
                <a:lnTo>
                  <a:pt x="126188" y="231300"/>
                </a:lnTo>
                <a:lnTo>
                  <a:pt x="121272" y="234210"/>
                </a:lnTo>
                <a:lnTo>
                  <a:pt x="116090" y="237103"/>
                </a:lnTo>
                <a:lnTo>
                  <a:pt x="105253" y="242856"/>
                </a:lnTo>
                <a:lnTo>
                  <a:pt x="100648" y="244772"/>
                </a:lnTo>
                <a:lnTo>
                  <a:pt x="96626" y="246049"/>
                </a:lnTo>
                <a:lnTo>
                  <a:pt x="92992" y="246900"/>
                </a:lnTo>
                <a:lnTo>
                  <a:pt x="88664" y="248420"/>
                </a:lnTo>
                <a:lnTo>
                  <a:pt x="83874" y="250386"/>
                </a:lnTo>
                <a:lnTo>
                  <a:pt x="78776" y="252649"/>
                </a:lnTo>
                <a:lnTo>
                  <a:pt x="73472" y="254158"/>
                </a:lnTo>
                <a:lnTo>
                  <a:pt x="68031" y="255163"/>
                </a:lnTo>
                <a:lnTo>
                  <a:pt x="54712" y="256778"/>
                </a:lnTo>
                <a:lnTo>
                  <a:pt x="51715" y="256910"/>
                </a:lnTo>
                <a:lnTo>
                  <a:pt x="39346" y="257097"/>
                </a:lnTo>
                <a:lnTo>
                  <a:pt x="32409" y="257140"/>
                </a:lnTo>
                <a:lnTo>
                  <a:pt x="29226" y="256199"/>
                </a:lnTo>
                <a:lnTo>
                  <a:pt x="26151" y="254620"/>
                </a:lnTo>
                <a:lnTo>
                  <a:pt x="23149" y="252614"/>
                </a:lnTo>
                <a:lnTo>
                  <a:pt x="20194" y="251277"/>
                </a:lnTo>
                <a:lnTo>
                  <a:pt x="17273" y="250385"/>
                </a:lnTo>
                <a:lnTo>
                  <a:pt x="8572" y="24860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402"/>
          <p:cNvSpPr/>
          <p:nvPr/>
        </p:nvSpPr>
        <p:spPr>
          <a:xfrm>
            <a:off x="2137409" y="4492097"/>
            <a:ext cx="214314" cy="239924"/>
          </a:xfrm>
          <a:custGeom>
            <a:avLst/>
            <a:gdLst/>
            <a:ahLst/>
            <a:cxnLst/>
            <a:rect l="0" t="0" r="0" b="0"/>
            <a:pathLst>
              <a:path w="214314" h="239924">
                <a:moveTo>
                  <a:pt x="0" y="34182"/>
                </a:moveTo>
                <a:lnTo>
                  <a:pt x="13019" y="34182"/>
                </a:lnTo>
                <a:lnTo>
                  <a:pt x="14395" y="33230"/>
                </a:lnTo>
                <a:lnTo>
                  <a:pt x="15312" y="31643"/>
                </a:lnTo>
                <a:lnTo>
                  <a:pt x="15923" y="29632"/>
                </a:lnTo>
                <a:lnTo>
                  <a:pt x="17283" y="28291"/>
                </a:lnTo>
                <a:lnTo>
                  <a:pt x="19142" y="27398"/>
                </a:lnTo>
                <a:lnTo>
                  <a:pt x="23748" y="26404"/>
                </a:lnTo>
                <a:lnTo>
                  <a:pt x="28970" y="25963"/>
                </a:lnTo>
                <a:lnTo>
                  <a:pt x="32648" y="24893"/>
                </a:lnTo>
                <a:lnTo>
                  <a:pt x="37006" y="23227"/>
                </a:lnTo>
                <a:lnTo>
                  <a:pt x="41816" y="21164"/>
                </a:lnTo>
                <a:lnTo>
                  <a:pt x="46927" y="19789"/>
                </a:lnTo>
                <a:lnTo>
                  <a:pt x="52240" y="18871"/>
                </a:lnTo>
                <a:lnTo>
                  <a:pt x="57687" y="18261"/>
                </a:lnTo>
                <a:lnTo>
                  <a:pt x="62271" y="16900"/>
                </a:lnTo>
                <a:lnTo>
                  <a:pt x="66279" y="15041"/>
                </a:lnTo>
                <a:lnTo>
                  <a:pt x="69904" y="12849"/>
                </a:lnTo>
                <a:lnTo>
                  <a:pt x="74225" y="11388"/>
                </a:lnTo>
                <a:lnTo>
                  <a:pt x="79011" y="10414"/>
                </a:lnTo>
                <a:lnTo>
                  <a:pt x="84107" y="9764"/>
                </a:lnTo>
                <a:lnTo>
                  <a:pt x="89409" y="9331"/>
                </a:lnTo>
                <a:lnTo>
                  <a:pt x="94849" y="9042"/>
                </a:lnTo>
                <a:lnTo>
                  <a:pt x="100380" y="8849"/>
                </a:lnTo>
                <a:lnTo>
                  <a:pt x="105020" y="7769"/>
                </a:lnTo>
                <a:lnTo>
                  <a:pt x="109066" y="6096"/>
                </a:lnTo>
                <a:lnTo>
                  <a:pt x="112716" y="4028"/>
                </a:lnTo>
                <a:lnTo>
                  <a:pt x="119311" y="1731"/>
                </a:lnTo>
                <a:lnTo>
                  <a:pt x="122403" y="1118"/>
                </a:lnTo>
                <a:lnTo>
                  <a:pt x="126370" y="709"/>
                </a:lnTo>
                <a:lnTo>
                  <a:pt x="130919" y="437"/>
                </a:lnTo>
                <a:lnTo>
                  <a:pt x="140102" y="135"/>
                </a:lnTo>
                <a:lnTo>
                  <a:pt x="147358" y="0"/>
                </a:lnTo>
                <a:lnTo>
                  <a:pt x="150626" y="917"/>
                </a:lnTo>
                <a:lnTo>
                  <a:pt x="156798" y="4475"/>
                </a:lnTo>
                <a:lnTo>
                  <a:pt x="162344" y="8115"/>
                </a:lnTo>
                <a:lnTo>
                  <a:pt x="168664" y="14288"/>
                </a:lnTo>
                <a:lnTo>
                  <a:pt x="170212" y="15815"/>
                </a:lnTo>
                <a:lnTo>
                  <a:pt x="169672" y="17175"/>
                </a:lnTo>
                <a:lnTo>
                  <a:pt x="166533" y="21226"/>
                </a:lnTo>
                <a:lnTo>
                  <a:pt x="165315" y="23640"/>
                </a:lnTo>
                <a:lnTo>
                  <a:pt x="163961" y="28862"/>
                </a:lnTo>
                <a:lnTo>
                  <a:pt x="160819" y="34358"/>
                </a:lnTo>
                <a:lnTo>
                  <a:pt x="156248" y="39976"/>
                </a:lnTo>
                <a:lnTo>
                  <a:pt x="151041" y="45648"/>
                </a:lnTo>
                <a:lnTo>
                  <a:pt x="148319" y="49445"/>
                </a:lnTo>
                <a:lnTo>
                  <a:pt x="145552" y="53883"/>
                </a:lnTo>
                <a:lnTo>
                  <a:pt x="142755" y="58746"/>
                </a:lnTo>
                <a:lnTo>
                  <a:pt x="138985" y="63893"/>
                </a:lnTo>
                <a:lnTo>
                  <a:pt x="134567" y="69230"/>
                </a:lnTo>
                <a:lnTo>
                  <a:pt x="129716" y="74692"/>
                </a:lnTo>
                <a:lnTo>
                  <a:pt x="125530" y="80239"/>
                </a:lnTo>
                <a:lnTo>
                  <a:pt x="121787" y="85842"/>
                </a:lnTo>
                <a:lnTo>
                  <a:pt x="118339" y="91482"/>
                </a:lnTo>
                <a:lnTo>
                  <a:pt x="114135" y="97147"/>
                </a:lnTo>
                <a:lnTo>
                  <a:pt x="109428" y="102829"/>
                </a:lnTo>
                <a:lnTo>
                  <a:pt x="104385" y="108522"/>
                </a:lnTo>
                <a:lnTo>
                  <a:pt x="100070" y="114222"/>
                </a:lnTo>
                <a:lnTo>
                  <a:pt x="96241" y="119928"/>
                </a:lnTo>
                <a:lnTo>
                  <a:pt x="92736" y="125636"/>
                </a:lnTo>
                <a:lnTo>
                  <a:pt x="88494" y="130394"/>
                </a:lnTo>
                <a:lnTo>
                  <a:pt x="83761" y="134519"/>
                </a:lnTo>
                <a:lnTo>
                  <a:pt x="78701" y="138220"/>
                </a:lnTo>
                <a:lnTo>
                  <a:pt x="74375" y="142594"/>
                </a:lnTo>
                <a:lnTo>
                  <a:pt x="70538" y="147415"/>
                </a:lnTo>
                <a:lnTo>
                  <a:pt x="67028" y="152533"/>
                </a:lnTo>
                <a:lnTo>
                  <a:pt x="62783" y="157850"/>
                </a:lnTo>
                <a:lnTo>
                  <a:pt x="58048" y="163300"/>
                </a:lnTo>
                <a:lnTo>
                  <a:pt x="48659" y="173483"/>
                </a:lnTo>
                <a:lnTo>
                  <a:pt x="41312" y="181184"/>
                </a:lnTo>
                <a:lnTo>
                  <a:pt x="38971" y="184571"/>
                </a:lnTo>
                <a:lnTo>
                  <a:pt x="36371" y="190874"/>
                </a:lnTo>
                <a:lnTo>
                  <a:pt x="32675" y="196851"/>
                </a:lnTo>
                <a:lnTo>
                  <a:pt x="27857" y="202682"/>
                </a:lnTo>
                <a:lnTo>
                  <a:pt x="22541" y="208449"/>
                </a:lnTo>
                <a:lnTo>
                  <a:pt x="10238" y="221081"/>
                </a:lnTo>
                <a:lnTo>
                  <a:pt x="9683" y="222599"/>
                </a:lnTo>
                <a:lnTo>
                  <a:pt x="8719" y="230010"/>
                </a:lnTo>
                <a:lnTo>
                  <a:pt x="8582" y="237163"/>
                </a:lnTo>
                <a:lnTo>
                  <a:pt x="8577" y="238696"/>
                </a:lnTo>
                <a:lnTo>
                  <a:pt x="9528" y="239105"/>
                </a:lnTo>
                <a:lnTo>
                  <a:pt x="15417" y="239680"/>
                </a:lnTo>
                <a:lnTo>
                  <a:pt x="20505" y="239815"/>
                </a:lnTo>
                <a:lnTo>
                  <a:pt x="108703" y="239923"/>
                </a:lnTo>
                <a:lnTo>
                  <a:pt x="114379" y="238970"/>
                </a:lnTo>
                <a:lnTo>
                  <a:pt x="120068" y="237383"/>
                </a:lnTo>
                <a:lnTo>
                  <a:pt x="125765" y="235372"/>
                </a:lnTo>
                <a:lnTo>
                  <a:pt x="131469" y="234031"/>
                </a:lnTo>
                <a:lnTo>
                  <a:pt x="137176" y="233137"/>
                </a:lnTo>
                <a:lnTo>
                  <a:pt x="142886" y="232542"/>
                </a:lnTo>
                <a:lnTo>
                  <a:pt x="147645" y="232144"/>
                </a:lnTo>
                <a:lnTo>
                  <a:pt x="151770" y="231880"/>
                </a:lnTo>
                <a:lnTo>
                  <a:pt x="155473" y="231703"/>
                </a:lnTo>
                <a:lnTo>
                  <a:pt x="164667" y="231507"/>
                </a:lnTo>
                <a:lnTo>
                  <a:pt x="214313" y="2313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403"/>
          <p:cNvSpPr/>
          <p:nvPr/>
        </p:nvSpPr>
        <p:spPr>
          <a:xfrm>
            <a:off x="2154555" y="4569142"/>
            <a:ext cx="248603" cy="34291"/>
          </a:xfrm>
          <a:custGeom>
            <a:avLst/>
            <a:gdLst/>
            <a:ahLst/>
            <a:cxnLst/>
            <a:rect l="0" t="0" r="0" b="0"/>
            <a:pathLst>
              <a:path w="248603" h="34291">
                <a:moveTo>
                  <a:pt x="8572" y="34290"/>
                </a:moveTo>
                <a:lnTo>
                  <a:pt x="0" y="34290"/>
                </a:lnTo>
                <a:lnTo>
                  <a:pt x="41711" y="34290"/>
                </a:lnTo>
                <a:lnTo>
                  <a:pt x="46857" y="33338"/>
                </a:lnTo>
                <a:lnTo>
                  <a:pt x="52193" y="31750"/>
                </a:lnTo>
                <a:lnTo>
                  <a:pt x="57655" y="29740"/>
                </a:lnTo>
                <a:lnTo>
                  <a:pt x="63201" y="28399"/>
                </a:lnTo>
                <a:lnTo>
                  <a:pt x="68804" y="27505"/>
                </a:lnTo>
                <a:lnTo>
                  <a:pt x="74444" y="26909"/>
                </a:lnTo>
                <a:lnTo>
                  <a:pt x="80109" y="26512"/>
                </a:lnTo>
                <a:lnTo>
                  <a:pt x="85791" y="26247"/>
                </a:lnTo>
                <a:lnTo>
                  <a:pt x="91484" y="26071"/>
                </a:lnTo>
                <a:lnTo>
                  <a:pt x="97184" y="25001"/>
                </a:lnTo>
                <a:lnTo>
                  <a:pt x="102889" y="23335"/>
                </a:lnTo>
                <a:lnTo>
                  <a:pt x="108598" y="21271"/>
                </a:lnTo>
                <a:lnTo>
                  <a:pt x="114308" y="19896"/>
                </a:lnTo>
                <a:lnTo>
                  <a:pt x="120020" y="18979"/>
                </a:lnTo>
                <a:lnTo>
                  <a:pt x="125733" y="18368"/>
                </a:lnTo>
                <a:lnTo>
                  <a:pt x="132400" y="17960"/>
                </a:lnTo>
                <a:lnTo>
                  <a:pt x="147426" y="17507"/>
                </a:lnTo>
                <a:lnTo>
                  <a:pt x="167401" y="17252"/>
                </a:lnTo>
                <a:lnTo>
                  <a:pt x="172560" y="16264"/>
                </a:lnTo>
                <a:lnTo>
                  <a:pt x="176952" y="14653"/>
                </a:lnTo>
                <a:lnTo>
                  <a:pt x="180833" y="12626"/>
                </a:lnTo>
                <a:lnTo>
                  <a:pt x="186278" y="11275"/>
                </a:lnTo>
                <a:lnTo>
                  <a:pt x="192765" y="10374"/>
                </a:lnTo>
                <a:lnTo>
                  <a:pt x="199947" y="9774"/>
                </a:lnTo>
                <a:lnTo>
                  <a:pt x="206641" y="8421"/>
                </a:lnTo>
                <a:lnTo>
                  <a:pt x="213008" y="6567"/>
                </a:lnTo>
                <a:lnTo>
                  <a:pt x="219158" y="4378"/>
                </a:lnTo>
                <a:lnTo>
                  <a:pt x="224210" y="2919"/>
                </a:lnTo>
                <a:lnTo>
                  <a:pt x="228531" y="1946"/>
                </a:lnTo>
                <a:lnTo>
                  <a:pt x="232364" y="1297"/>
                </a:lnTo>
                <a:lnTo>
                  <a:pt x="239163" y="577"/>
                </a:lnTo>
                <a:lnTo>
                  <a:pt x="24860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404"/>
          <p:cNvSpPr/>
          <p:nvPr/>
        </p:nvSpPr>
        <p:spPr>
          <a:xfrm>
            <a:off x="2574607" y="4517710"/>
            <a:ext cx="137161" cy="17143"/>
          </a:xfrm>
          <a:custGeom>
            <a:avLst/>
            <a:gdLst/>
            <a:ahLst/>
            <a:cxnLst/>
            <a:rect l="0" t="0" r="0" b="0"/>
            <a:pathLst>
              <a:path w="137161" h="17143">
                <a:moveTo>
                  <a:pt x="0" y="17142"/>
                </a:moveTo>
                <a:lnTo>
                  <a:pt x="4551" y="17142"/>
                </a:lnTo>
                <a:lnTo>
                  <a:pt x="6844" y="16190"/>
                </a:lnTo>
                <a:lnTo>
                  <a:pt x="9325" y="14602"/>
                </a:lnTo>
                <a:lnTo>
                  <a:pt x="11932" y="12592"/>
                </a:lnTo>
                <a:lnTo>
                  <a:pt x="14622" y="11251"/>
                </a:lnTo>
                <a:lnTo>
                  <a:pt x="17368" y="10357"/>
                </a:lnTo>
                <a:lnTo>
                  <a:pt x="20151" y="9761"/>
                </a:lnTo>
                <a:lnTo>
                  <a:pt x="22959" y="9364"/>
                </a:lnTo>
                <a:lnTo>
                  <a:pt x="25784" y="9099"/>
                </a:lnTo>
                <a:lnTo>
                  <a:pt x="28619" y="8923"/>
                </a:lnTo>
                <a:lnTo>
                  <a:pt x="34310" y="8726"/>
                </a:lnTo>
                <a:lnTo>
                  <a:pt x="45408" y="8616"/>
                </a:lnTo>
                <a:lnTo>
                  <a:pt x="50275" y="8600"/>
                </a:lnTo>
                <a:lnTo>
                  <a:pt x="54472" y="7638"/>
                </a:lnTo>
                <a:lnTo>
                  <a:pt x="58222" y="6044"/>
                </a:lnTo>
                <a:lnTo>
                  <a:pt x="61674" y="4028"/>
                </a:lnTo>
                <a:lnTo>
                  <a:pt x="65881" y="2685"/>
                </a:lnTo>
                <a:lnTo>
                  <a:pt x="70591" y="1788"/>
                </a:lnTo>
                <a:lnTo>
                  <a:pt x="75636" y="1192"/>
                </a:lnTo>
                <a:lnTo>
                  <a:pt x="79951" y="794"/>
                </a:lnTo>
                <a:lnTo>
                  <a:pt x="83781" y="528"/>
                </a:lnTo>
                <a:lnTo>
                  <a:pt x="87286" y="351"/>
                </a:lnTo>
                <a:lnTo>
                  <a:pt x="93721" y="154"/>
                </a:lnTo>
                <a:lnTo>
                  <a:pt x="108509" y="18"/>
                </a:lnTo>
                <a:lnTo>
                  <a:pt x="122863" y="0"/>
                </a:lnTo>
                <a:lnTo>
                  <a:pt x="125723" y="951"/>
                </a:lnTo>
                <a:lnTo>
                  <a:pt x="128583" y="2538"/>
                </a:lnTo>
                <a:lnTo>
                  <a:pt x="137160" y="85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405"/>
          <p:cNvSpPr/>
          <p:nvPr/>
        </p:nvSpPr>
        <p:spPr>
          <a:xfrm>
            <a:off x="2549242" y="4586392"/>
            <a:ext cx="196816" cy="8469"/>
          </a:xfrm>
          <a:custGeom>
            <a:avLst/>
            <a:gdLst/>
            <a:ahLst/>
            <a:cxnLst/>
            <a:rect l="0" t="0" r="0" b="0"/>
            <a:pathLst>
              <a:path w="196816" h="8469">
                <a:moveTo>
                  <a:pt x="8220" y="8468"/>
                </a:moveTo>
                <a:lnTo>
                  <a:pt x="0" y="248"/>
                </a:lnTo>
                <a:lnTo>
                  <a:pt x="4303" y="0"/>
                </a:lnTo>
                <a:lnTo>
                  <a:pt x="5609" y="917"/>
                </a:lnTo>
                <a:lnTo>
                  <a:pt x="6479" y="2482"/>
                </a:lnTo>
                <a:lnTo>
                  <a:pt x="7876" y="7286"/>
                </a:lnTo>
                <a:lnTo>
                  <a:pt x="8943" y="7680"/>
                </a:lnTo>
                <a:lnTo>
                  <a:pt x="10607" y="7942"/>
                </a:lnTo>
                <a:lnTo>
                  <a:pt x="12669" y="8117"/>
                </a:lnTo>
                <a:lnTo>
                  <a:pt x="15948" y="8234"/>
                </a:lnTo>
                <a:lnTo>
                  <a:pt x="32360" y="8422"/>
                </a:lnTo>
                <a:lnTo>
                  <a:pt x="196815" y="84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406"/>
          <p:cNvSpPr/>
          <p:nvPr/>
        </p:nvSpPr>
        <p:spPr>
          <a:xfrm>
            <a:off x="2908935" y="4414847"/>
            <a:ext cx="248596" cy="188586"/>
          </a:xfrm>
          <a:custGeom>
            <a:avLst/>
            <a:gdLst/>
            <a:ahLst/>
            <a:cxnLst/>
            <a:rect l="0" t="0" r="0" b="0"/>
            <a:pathLst>
              <a:path w="248596" h="188586">
                <a:moveTo>
                  <a:pt x="0" y="59998"/>
                </a:moveTo>
                <a:lnTo>
                  <a:pt x="0" y="51778"/>
                </a:lnTo>
                <a:lnTo>
                  <a:pt x="4550" y="46979"/>
                </a:lnTo>
                <a:lnTo>
                  <a:pt x="20399" y="31028"/>
                </a:lnTo>
                <a:lnTo>
                  <a:pt x="23124" y="29254"/>
                </a:lnTo>
                <a:lnTo>
                  <a:pt x="28692" y="27284"/>
                </a:lnTo>
                <a:lnTo>
                  <a:pt x="34342" y="23868"/>
                </a:lnTo>
                <a:lnTo>
                  <a:pt x="40980" y="19175"/>
                </a:lnTo>
                <a:lnTo>
                  <a:pt x="45418" y="16590"/>
                </a:lnTo>
                <a:lnTo>
                  <a:pt x="50280" y="13914"/>
                </a:lnTo>
                <a:lnTo>
                  <a:pt x="55428" y="12130"/>
                </a:lnTo>
                <a:lnTo>
                  <a:pt x="60764" y="10941"/>
                </a:lnTo>
                <a:lnTo>
                  <a:pt x="66227" y="10148"/>
                </a:lnTo>
                <a:lnTo>
                  <a:pt x="71773" y="8667"/>
                </a:lnTo>
                <a:lnTo>
                  <a:pt x="77376" y="6728"/>
                </a:lnTo>
                <a:lnTo>
                  <a:pt x="83017" y="4482"/>
                </a:lnTo>
                <a:lnTo>
                  <a:pt x="88682" y="2984"/>
                </a:lnTo>
                <a:lnTo>
                  <a:pt x="94363" y="1986"/>
                </a:lnTo>
                <a:lnTo>
                  <a:pt x="100056" y="1321"/>
                </a:lnTo>
                <a:lnTo>
                  <a:pt x="104804" y="878"/>
                </a:lnTo>
                <a:lnTo>
                  <a:pt x="108922" y="582"/>
                </a:lnTo>
                <a:lnTo>
                  <a:pt x="112619" y="385"/>
                </a:lnTo>
                <a:lnTo>
                  <a:pt x="121808" y="165"/>
                </a:lnTo>
                <a:lnTo>
                  <a:pt x="148193" y="0"/>
                </a:lnTo>
                <a:lnTo>
                  <a:pt x="151182" y="950"/>
                </a:lnTo>
                <a:lnTo>
                  <a:pt x="157045" y="4544"/>
                </a:lnTo>
                <a:lnTo>
                  <a:pt x="162825" y="9317"/>
                </a:lnTo>
                <a:lnTo>
                  <a:pt x="165700" y="11923"/>
                </a:lnTo>
                <a:lnTo>
                  <a:pt x="167616" y="14613"/>
                </a:lnTo>
                <a:lnTo>
                  <a:pt x="169746" y="20141"/>
                </a:lnTo>
                <a:lnTo>
                  <a:pt x="169361" y="22949"/>
                </a:lnTo>
                <a:lnTo>
                  <a:pt x="168152" y="25774"/>
                </a:lnTo>
                <a:lnTo>
                  <a:pt x="166394" y="28610"/>
                </a:lnTo>
                <a:lnTo>
                  <a:pt x="164440" y="34300"/>
                </a:lnTo>
                <a:lnTo>
                  <a:pt x="163919" y="37151"/>
                </a:lnTo>
                <a:lnTo>
                  <a:pt x="160800" y="42858"/>
                </a:lnTo>
                <a:lnTo>
                  <a:pt x="156239" y="48570"/>
                </a:lnTo>
                <a:lnTo>
                  <a:pt x="151037" y="54284"/>
                </a:lnTo>
                <a:lnTo>
                  <a:pt x="147364" y="57141"/>
                </a:lnTo>
                <a:lnTo>
                  <a:pt x="143010" y="59998"/>
                </a:lnTo>
                <a:lnTo>
                  <a:pt x="138202" y="62856"/>
                </a:lnTo>
                <a:lnTo>
                  <a:pt x="134045" y="65713"/>
                </a:lnTo>
                <a:lnTo>
                  <a:pt x="126885" y="71428"/>
                </a:lnTo>
                <a:lnTo>
                  <a:pt x="122690" y="74285"/>
                </a:lnTo>
                <a:lnTo>
                  <a:pt x="117988" y="77143"/>
                </a:lnTo>
                <a:lnTo>
                  <a:pt x="112949" y="80000"/>
                </a:lnTo>
                <a:lnTo>
                  <a:pt x="107684" y="81905"/>
                </a:lnTo>
                <a:lnTo>
                  <a:pt x="102269" y="83175"/>
                </a:lnTo>
                <a:lnTo>
                  <a:pt x="96754" y="84022"/>
                </a:lnTo>
                <a:lnTo>
                  <a:pt x="92125" y="85539"/>
                </a:lnTo>
                <a:lnTo>
                  <a:pt x="84442" y="89764"/>
                </a:lnTo>
                <a:lnTo>
                  <a:pt x="79312" y="92947"/>
                </a:lnTo>
                <a:lnTo>
                  <a:pt x="75572" y="93692"/>
                </a:lnTo>
                <a:lnTo>
                  <a:pt x="68590" y="94287"/>
                </a:lnTo>
                <a:lnTo>
                  <a:pt x="80512" y="94288"/>
                </a:lnTo>
                <a:lnTo>
                  <a:pt x="83202" y="93335"/>
                </a:lnTo>
                <a:lnTo>
                  <a:pt x="88731" y="89737"/>
                </a:lnTo>
                <a:lnTo>
                  <a:pt x="92491" y="88396"/>
                </a:lnTo>
                <a:lnTo>
                  <a:pt x="96903" y="87502"/>
                </a:lnTo>
                <a:lnTo>
                  <a:pt x="101750" y="86906"/>
                </a:lnTo>
                <a:lnTo>
                  <a:pt x="105933" y="86510"/>
                </a:lnTo>
                <a:lnTo>
                  <a:pt x="113121" y="86068"/>
                </a:lnTo>
                <a:lnTo>
                  <a:pt x="122031" y="85872"/>
                </a:lnTo>
                <a:lnTo>
                  <a:pt x="194320" y="85716"/>
                </a:lnTo>
                <a:lnTo>
                  <a:pt x="199079" y="86668"/>
                </a:lnTo>
                <a:lnTo>
                  <a:pt x="203204" y="88255"/>
                </a:lnTo>
                <a:lnTo>
                  <a:pt x="210328" y="91607"/>
                </a:lnTo>
                <a:lnTo>
                  <a:pt x="216669" y="93096"/>
                </a:lnTo>
                <a:lnTo>
                  <a:pt x="222662" y="96298"/>
                </a:lnTo>
                <a:lnTo>
                  <a:pt x="229453" y="100896"/>
                </a:lnTo>
                <a:lnTo>
                  <a:pt x="233931" y="103456"/>
                </a:lnTo>
                <a:lnTo>
                  <a:pt x="245704" y="109857"/>
                </a:lnTo>
                <a:lnTo>
                  <a:pt x="246670" y="111335"/>
                </a:lnTo>
                <a:lnTo>
                  <a:pt x="248030" y="117013"/>
                </a:lnTo>
                <a:lnTo>
                  <a:pt x="248432" y="120071"/>
                </a:lnTo>
                <a:lnTo>
                  <a:pt x="248527" y="124162"/>
                </a:lnTo>
                <a:lnTo>
                  <a:pt x="248595" y="140121"/>
                </a:lnTo>
                <a:lnTo>
                  <a:pt x="247645" y="141989"/>
                </a:lnTo>
                <a:lnTo>
                  <a:pt x="246059" y="143234"/>
                </a:lnTo>
                <a:lnTo>
                  <a:pt x="240804" y="145569"/>
                </a:lnTo>
                <a:lnTo>
                  <a:pt x="232119" y="149782"/>
                </a:lnTo>
                <a:lnTo>
                  <a:pt x="227136" y="151287"/>
                </a:lnTo>
                <a:lnTo>
                  <a:pt x="221909" y="152289"/>
                </a:lnTo>
                <a:lnTo>
                  <a:pt x="216519" y="152958"/>
                </a:lnTo>
                <a:lnTo>
                  <a:pt x="211021" y="154356"/>
                </a:lnTo>
                <a:lnTo>
                  <a:pt x="205450" y="156241"/>
                </a:lnTo>
                <a:lnTo>
                  <a:pt x="199832" y="158449"/>
                </a:lnTo>
                <a:lnTo>
                  <a:pt x="194181" y="160875"/>
                </a:lnTo>
                <a:lnTo>
                  <a:pt x="182822" y="166109"/>
                </a:lnTo>
                <a:lnTo>
                  <a:pt x="177127" y="167886"/>
                </a:lnTo>
                <a:lnTo>
                  <a:pt x="171424" y="169071"/>
                </a:lnTo>
                <a:lnTo>
                  <a:pt x="165718" y="169861"/>
                </a:lnTo>
                <a:lnTo>
                  <a:pt x="160008" y="170387"/>
                </a:lnTo>
                <a:lnTo>
                  <a:pt x="154297" y="170738"/>
                </a:lnTo>
                <a:lnTo>
                  <a:pt x="148585" y="170972"/>
                </a:lnTo>
                <a:lnTo>
                  <a:pt x="142871" y="172081"/>
                </a:lnTo>
                <a:lnTo>
                  <a:pt x="137157" y="173772"/>
                </a:lnTo>
                <a:lnTo>
                  <a:pt x="131443" y="175853"/>
                </a:lnTo>
                <a:lnTo>
                  <a:pt x="126681" y="177239"/>
                </a:lnTo>
                <a:lnTo>
                  <a:pt x="122554" y="178164"/>
                </a:lnTo>
                <a:lnTo>
                  <a:pt x="115428" y="179191"/>
                </a:lnTo>
                <a:lnTo>
                  <a:pt x="109086" y="179647"/>
                </a:lnTo>
                <a:lnTo>
                  <a:pt x="100552" y="179850"/>
                </a:lnTo>
                <a:lnTo>
                  <a:pt x="95610" y="179904"/>
                </a:lnTo>
                <a:lnTo>
                  <a:pt x="91362" y="180893"/>
                </a:lnTo>
                <a:lnTo>
                  <a:pt x="80833" y="185883"/>
                </a:lnTo>
                <a:lnTo>
                  <a:pt x="74661" y="187384"/>
                </a:lnTo>
                <a:lnTo>
                  <a:pt x="68579" y="18858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407"/>
          <p:cNvSpPr/>
          <p:nvPr/>
        </p:nvSpPr>
        <p:spPr>
          <a:xfrm>
            <a:off x="1914638" y="4277687"/>
            <a:ext cx="1457212" cy="608477"/>
          </a:xfrm>
          <a:custGeom>
            <a:avLst/>
            <a:gdLst/>
            <a:ahLst/>
            <a:cxnLst/>
            <a:rect l="0" t="0" r="0" b="0"/>
            <a:pathLst>
              <a:path w="1457212" h="608477">
                <a:moveTo>
                  <a:pt x="59894" y="145723"/>
                </a:moveTo>
                <a:lnTo>
                  <a:pt x="59894" y="165873"/>
                </a:lnTo>
                <a:lnTo>
                  <a:pt x="65785" y="184028"/>
                </a:lnTo>
                <a:lnTo>
                  <a:pt x="67275" y="194815"/>
                </a:lnTo>
                <a:lnTo>
                  <a:pt x="65397" y="205959"/>
                </a:lnTo>
                <a:lnTo>
                  <a:pt x="62340" y="217262"/>
                </a:lnTo>
                <a:lnTo>
                  <a:pt x="59666" y="234335"/>
                </a:lnTo>
                <a:lnTo>
                  <a:pt x="53265" y="252412"/>
                </a:lnTo>
                <a:lnTo>
                  <a:pt x="48058" y="267435"/>
                </a:lnTo>
                <a:lnTo>
                  <a:pt x="45108" y="281097"/>
                </a:lnTo>
                <a:lnTo>
                  <a:pt x="42845" y="293519"/>
                </a:lnTo>
                <a:lnTo>
                  <a:pt x="36216" y="312175"/>
                </a:lnTo>
                <a:lnTo>
                  <a:pt x="30956" y="327334"/>
                </a:lnTo>
                <a:lnTo>
                  <a:pt x="25442" y="341056"/>
                </a:lnTo>
                <a:lnTo>
                  <a:pt x="20770" y="353505"/>
                </a:lnTo>
                <a:lnTo>
                  <a:pt x="18139" y="372176"/>
                </a:lnTo>
                <a:lnTo>
                  <a:pt x="17524" y="387339"/>
                </a:lnTo>
                <a:lnTo>
                  <a:pt x="14710" y="401063"/>
                </a:lnTo>
                <a:lnTo>
                  <a:pt x="11237" y="413512"/>
                </a:lnTo>
                <a:lnTo>
                  <a:pt x="8330" y="431231"/>
                </a:lnTo>
                <a:lnTo>
                  <a:pt x="2812" y="448546"/>
                </a:lnTo>
                <a:lnTo>
                  <a:pt x="753" y="465742"/>
                </a:lnTo>
                <a:lnTo>
                  <a:pt x="143" y="481949"/>
                </a:lnTo>
                <a:lnTo>
                  <a:pt x="0" y="489784"/>
                </a:lnTo>
                <a:lnTo>
                  <a:pt x="2477" y="498981"/>
                </a:lnTo>
                <a:lnTo>
                  <a:pt x="6686" y="512329"/>
                </a:lnTo>
                <a:lnTo>
                  <a:pt x="7277" y="515858"/>
                </a:lnTo>
                <a:lnTo>
                  <a:pt x="10474" y="522317"/>
                </a:lnTo>
                <a:lnTo>
                  <a:pt x="12660" y="525373"/>
                </a:lnTo>
                <a:lnTo>
                  <a:pt x="15088" y="531309"/>
                </a:lnTo>
                <a:lnTo>
                  <a:pt x="15736" y="534225"/>
                </a:lnTo>
                <a:lnTo>
                  <a:pt x="18996" y="540005"/>
                </a:lnTo>
                <a:lnTo>
                  <a:pt x="26186" y="551155"/>
                </a:lnTo>
                <a:lnTo>
                  <a:pt x="34349" y="563983"/>
                </a:lnTo>
                <a:lnTo>
                  <a:pt x="37149" y="567438"/>
                </a:lnTo>
                <a:lnTo>
                  <a:pt x="39968" y="569741"/>
                </a:lnTo>
                <a:lnTo>
                  <a:pt x="42800" y="571277"/>
                </a:lnTo>
                <a:lnTo>
                  <a:pt x="45640" y="572300"/>
                </a:lnTo>
                <a:lnTo>
                  <a:pt x="51337" y="575978"/>
                </a:lnTo>
                <a:lnTo>
                  <a:pt x="62754" y="586100"/>
                </a:lnTo>
                <a:lnTo>
                  <a:pt x="66563" y="587898"/>
                </a:lnTo>
                <a:lnTo>
                  <a:pt x="75875" y="589895"/>
                </a:lnTo>
                <a:lnTo>
                  <a:pt x="97376" y="592129"/>
                </a:lnTo>
                <a:lnTo>
                  <a:pt x="121110" y="598832"/>
                </a:lnTo>
                <a:lnTo>
                  <a:pt x="148694" y="602443"/>
                </a:lnTo>
                <a:lnTo>
                  <a:pt x="169708" y="606802"/>
                </a:lnTo>
                <a:lnTo>
                  <a:pt x="208024" y="608476"/>
                </a:lnTo>
                <a:lnTo>
                  <a:pt x="247852" y="607664"/>
                </a:lnTo>
                <a:lnTo>
                  <a:pt x="276056" y="601848"/>
                </a:lnTo>
                <a:lnTo>
                  <a:pt x="313413" y="600417"/>
                </a:lnTo>
                <a:lnTo>
                  <a:pt x="359450" y="593326"/>
                </a:lnTo>
                <a:lnTo>
                  <a:pt x="398677" y="591855"/>
                </a:lnTo>
                <a:lnTo>
                  <a:pt x="443115" y="584720"/>
                </a:lnTo>
                <a:lnTo>
                  <a:pt x="488581" y="576679"/>
                </a:lnTo>
                <a:lnTo>
                  <a:pt x="522827" y="572499"/>
                </a:lnTo>
                <a:lnTo>
                  <a:pt x="573083" y="562553"/>
                </a:lnTo>
                <a:lnTo>
                  <a:pt x="610201" y="554237"/>
                </a:lnTo>
                <a:lnTo>
                  <a:pt x="679867" y="537191"/>
                </a:lnTo>
                <a:lnTo>
                  <a:pt x="714230" y="533175"/>
                </a:lnTo>
                <a:lnTo>
                  <a:pt x="753093" y="527435"/>
                </a:lnTo>
                <a:lnTo>
                  <a:pt x="790219" y="519702"/>
                </a:lnTo>
                <a:lnTo>
                  <a:pt x="829901" y="515929"/>
                </a:lnTo>
                <a:lnTo>
                  <a:pt x="879132" y="508763"/>
                </a:lnTo>
                <a:lnTo>
                  <a:pt x="914030" y="506655"/>
                </a:lnTo>
                <a:lnTo>
                  <a:pt x="948500" y="505078"/>
                </a:lnTo>
                <a:lnTo>
                  <a:pt x="982844" y="499954"/>
                </a:lnTo>
                <a:lnTo>
                  <a:pt x="1017150" y="497060"/>
                </a:lnTo>
                <a:lnTo>
                  <a:pt x="1060335" y="490571"/>
                </a:lnTo>
                <a:lnTo>
                  <a:pt x="1101215" y="489008"/>
                </a:lnTo>
                <a:lnTo>
                  <a:pt x="1332998" y="488623"/>
                </a:lnTo>
                <a:lnTo>
                  <a:pt x="1345173" y="486083"/>
                </a:lnTo>
                <a:lnTo>
                  <a:pt x="1356934" y="482731"/>
                </a:lnTo>
                <a:lnTo>
                  <a:pt x="1390513" y="479333"/>
                </a:lnTo>
                <a:lnTo>
                  <a:pt x="1405019" y="473312"/>
                </a:lnTo>
                <a:lnTo>
                  <a:pt x="1417057" y="471840"/>
                </a:lnTo>
                <a:lnTo>
                  <a:pt x="1419965" y="470766"/>
                </a:lnTo>
                <a:lnTo>
                  <a:pt x="1425735" y="467035"/>
                </a:lnTo>
                <a:lnTo>
                  <a:pt x="1442921" y="451336"/>
                </a:lnTo>
                <a:lnTo>
                  <a:pt x="1444827" y="448525"/>
                </a:lnTo>
                <a:lnTo>
                  <a:pt x="1452688" y="429767"/>
                </a:lnTo>
                <a:lnTo>
                  <a:pt x="1455201" y="419284"/>
                </a:lnTo>
                <a:lnTo>
                  <a:pt x="1456616" y="402673"/>
                </a:lnTo>
                <a:lnTo>
                  <a:pt x="1457035" y="385686"/>
                </a:lnTo>
                <a:lnTo>
                  <a:pt x="1457211" y="286932"/>
                </a:lnTo>
                <a:lnTo>
                  <a:pt x="1454671" y="274840"/>
                </a:lnTo>
                <a:lnTo>
                  <a:pt x="1451320" y="263116"/>
                </a:lnTo>
                <a:lnTo>
                  <a:pt x="1448481" y="245805"/>
                </a:lnTo>
                <a:lnTo>
                  <a:pt x="1442983" y="227658"/>
                </a:lnTo>
                <a:lnTo>
                  <a:pt x="1441363" y="212618"/>
                </a:lnTo>
                <a:lnTo>
                  <a:pt x="1438103" y="198949"/>
                </a:lnTo>
                <a:lnTo>
                  <a:pt x="1430912" y="180543"/>
                </a:lnTo>
                <a:lnTo>
                  <a:pt x="1425520" y="169771"/>
                </a:lnTo>
                <a:lnTo>
                  <a:pt x="1419949" y="161808"/>
                </a:lnTo>
                <a:lnTo>
                  <a:pt x="1418082" y="157399"/>
                </a:lnTo>
                <a:lnTo>
                  <a:pt x="1414502" y="142092"/>
                </a:lnTo>
                <a:lnTo>
                  <a:pt x="1407833" y="126443"/>
                </a:lnTo>
                <a:lnTo>
                  <a:pt x="1402563" y="118739"/>
                </a:lnTo>
                <a:lnTo>
                  <a:pt x="1399586" y="109600"/>
                </a:lnTo>
                <a:lnTo>
                  <a:pt x="1398792" y="104496"/>
                </a:lnTo>
                <a:lnTo>
                  <a:pt x="1396357" y="100141"/>
                </a:lnTo>
                <a:lnTo>
                  <a:pt x="1378031" y="83252"/>
                </a:lnTo>
                <a:lnTo>
                  <a:pt x="1375849" y="79311"/>
                </a:lnTo>
                <a:lnTo>
                  <a:pt x="1373426" y="69851"/>
                </a:lnTo>
                <a:lnTo>
                  <a:pt x="1370874" y="65614"/>
                </a:lnTo>
                <a:lnTo>
                  <a:pt x="1352344" y="48931"/>
                </a:lnTo>
                <a:lnTo>
                  <a:pt x="1327034" y="31455"/>
                </a:lnTo>
                <a:lnTo>
                  <a:pt x="1322801" y="29539"/>
                </a:lnTo>
                <a:lnTo>
                  <a:pt x="1296801" y="21661"/>
                </a:lnTo>
                <a:lnTo>
                  <a:pt x="1274254" y="12138"/>
                </a:lnTo>
                <a:lnTo>
                  <a:pt x="1251456" y="9269"/>
                </a:lnTo>
                <a:lnTo>
                  <a:pt x="1239082" y="7924"/>
                </a:lnTo>
                <a:lnTo>
                  <a:pt x="1207855" y="1840"/>
                </a:lnTo>
                <a:lnTo>
                  <a:pt x="1165647" y="234"/>
                </a:lnTo>
                <a:lnTo>
                  <a:pt x="1092612" y="0"/>
                </a:lnTo>
                <a:lnTo>
                  <a:pt x="1043720" y="6777"/>
                </a:lnTo>
                <a:lnTo>
                  <a:pt x="1004165" y="8210"/>
                </a:lnTo>
                <a:lnTo>
                  <a:pt x="961991" y="9445"/>
                </a:lnTo>
                <a:lnTo>
                  <a:pt x="919512" y="15334"/>
                </a:lnTo>
                <a:lnTo>
                  <a:pt x="878771" y="21330"/>
                </a:lnTo>
                <a:lnTo>
                  <a:pt x="834035" y="25796"/>
                </a:lnTo>
                <a:lnTo>
                  <a:pt x="788509" y="32322"/>
                </a:lnTo>
                <a:lnTo>
                  <a:pt x="754252" y="36240"/>
                </a:lnTo>
                <a:lnTo>
                  <a:pt x="719972" y="40893"/>
                </a:lnTo>
                <a:lnTo>
                  <a:pt x="688225" y="44812"/>
                </a:lnTo>
                <a:lnTo>
                  <a:pt x="658181" y="49465"/>
                </a:lnTo>
                <a:lnTo>
                  <a:pt x="627689" y="53385"/>
                </a:lnTo>
                <a:lnTo>
                  <a:pt x="598017" y="58038"/>
                </a:lnTo>
                <a:lnTo>
                  <a:pt x="558408" y="59611"/>
                </a:lnTo>
                <a:lnTo>
                  <a:pt x="523068" y="60874"/>
                </a:lnTo>
                <a:lnTo>
                  <a:pt x="479980" y="67369"/>
                </a:lnTo>
                <a:lnTo>
                  <a:pt x="439628" y="68412"/>
                </a:lnTo>
                <a:lnTo>
                  <a:pt x="385296" y="68561"/>
                </a:lnTo>
                <a:lnTo>
                  <a:pt x="342740" y="75354"/>
                </a:lnTo>
                <a:lnTo>
                  <a:pt x="298132" y="79526"/>
                </a:lnTo>
                <a:lnTo>
                  <a:pt x="273676" y="83881"/>
                </a:lnTo>
                <a:lnTo>
                  <a:pt x="248332" y="87712"/>
                </a:lnTo>
                <a:lnTo>
                  <a:pt x="203825" y="100495"/>
                </a:lnTo>
                <a:lnTo>
                  <a:pt x="189586" y="102762"/>
                </a:lnTo>
                <a:lnTo>
                  <a:pt x="159376" y="116437"/>
                </a:lnTo>
                <a:lnTo>
                  <a:pt x="142604" y="118948"/>
                </a:lnTo>
                <a:lnTo>
                  <a:pt x="131262" y="119535"/>
                </a:lnTo>
                <a:lnTo>
                  <a:pt x="126523" y="120644"/>
                </a:lnTo>
                <a:lnTo>
                  <a:pt x="112072" y="126729"/>
                </a:lnTo>
                <a:lnTo>
                  <a:pt x="108967" y="127345"/>
                </a:lnTo>
                <a:lnTo>
                  <a:pt x="102977" y="130569"/>
                </a:lnTo>
                <a:lnTo>
                  <a:pt x="94184" y="1371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408"/>
          <p:cNvSpPr/>
          <p:nvPr/>
        </p:nvSpPr>
        <p:spPr>
          <a:xfrm>
            <a:off x="5189220" y="2743212"/>
            <a:ext cx="282381" cy="291416"/>
          </a:xfrm>
          <a:custGeom>
            <a:avLst/>
            <a:gdLst/>
            <a:ahLst/>
            <a:cxnLst/>
            <a:rect l="0" t="0" r="0" b="0"/>
            <a:pathLst>
              <a:path w="282381" h="291416">
                <a:moveTo>
                  <a:pt x="8572" y="25705"/>
                </a:moveTo>
                <a:lnTo>
                  <a:pt x="0" y="25705"/>
                </a:lnTo>
                <a:lnTo>
                  <a:pt x="4550" y="25705"/>
                </a:lnTo>
                <a:lnTo>
                  <a:pt x="6844" y="24752"/>
                </a:lnTo>
                <a:lnTo>
                  <a:pt x="11931" y="21154"/>
                </a:lnTo>
                <a:lnTo>
                  <a:pt x="15574" y="19814"/>
                </a:lnTo>
                <a:lnTo>
                  <a:pt x="19908" y="18920"/>
                </a:lnTo>
                <a:lnTo>
                  <a:pt x="24702" y="18324"/>
                </a:lnTo>
                <a:lnTo>
                  <a:pt x="29802" y="16974"/>
                </a:lnTo>
                <a:lnTo>
                  <a:pt x="35108" y="15122"/>
                </a:lnTo>
                <a:lnTo>
                  <a:pt x="40550" y="12935"/>
                </a:lnTo>
                <a:lnTo>
                  <a:pt x="46084" y="10524"/>
                </a:lnTo>
                <a:lnTo>
                  <a:pt x="57311" y="5306"/>
                </a:lnTo>
                <a:lnTo>
                  <a:pt x="63925" y="3533"/>
                </a:lnTo>
                <a:lnTo>
                  <a:pt x="71191" y="2351"/>
                </a:lnTo>
                <a:lnTo>
                  <a:pt x="78893" y="1563"/>
                </a:lnTo>
                <a:lnTo>
                  <a:pt x="85933" y="1038"/>
                </a:lnTo>
                <a:lnTo>
                  <a:pt x="92531" y="688"/>
                </a:lnTo>
                <a:lnTo>
                  <a:pt x="104942" y="299"/>
                </a:lnTo>
                <a:lnTo>
                  <a:pt x="134199" y="29"/>
                </a:lnTo>
                <a:lnTo>
                  <a:pt x="151416" y="0"/>
                </a:lnTo>
                <a:lnTo>
                  <a:pt x="156189" y="948"/>
                </a:lnTo>
                <a:lnTo>
                  <a:pt x="167457" y="5881"/>
                </a:lnTo>
                <a:lnTo>
                  <a:pt x="173803" y="7370"/>
                </a:lnTo>
                <a:lnTo>
                  <a:pt x="179798" y="10571"/>
                </a:lnTo>
                <a:lnTo>
                  <a:pt x="182730" y="12758"/>
                </a:lnTo>
                <a:lnTo>
                  <a:pt x="184685" y="16121"/>
                </a:lnTo>
                <a:lnTo>
                  <a:pt x="186857" y="24938"/>
                </a:lnTo>
                <a:lnTo>
                  <a:pt x="187822" y="32667"/>
                </a:lnTo>
                <a:lnTo>
                  <a:pt x="188080" y="36061"/>
                </a:lnTo>
                <a:lnTo>
                  <a:pt x="186346" y="40229"/>
                </a:lnTo>
                <a:lnTo>
                  <a:pt x="183286" y="44913"/>
                </a:lnTo>
                <a:lnTo>
                  <a:pt x="179341" y="49940"/>
                </a:lnTo>
                <a:lnTo>
                  <a:pt x="172417" y="58066"/>
                </a:lnTo>
                <a:lnTo>
                  <a:pt x="166164" y="65805"/>
                </a:lnTo>
                <a:lnTo>
                  <a:pt x="163164" y="70536"/>
                </a:lnTo>
                <a:lnTo>
                  <a:pt x="160211" y="75595"/>
                </a:lnTo>
                <a:lnTo>
                  <a:pt x="156337" y="80872"/>
                </a:lnTo>
                <a:lnTo>
                  <a:pt x="151850" y="86296"/>
                </a:lnTo>
                <a:lnTo>
                  <a:pt x="146953" y="91816"/>
                </a:lnTo>
                <a:lnTo>
                  <a:pt x="141783" y="96449"/>
                </a:lnTo>
                <a:lnTo>
                  <a:pt x="136432" y="100490"/>
                </a:lnTo>
                <a:lnTo>
                  <a:pt x="130960" y="104137"/>
                </a:lnTo>
                <a:lnTo>
                  <a:pt x="122339" y="110729"/>
                </a:lnTo>
                <a:lnTo>
                  <a:pt x="115333" y="116833"/>
                </a:lnTo>
                <a:lnTo>
                  <a:pt x="109044" y="122721"/>
                </a:lnTo>
                <a:lnTo>
                  <a:pt x="105081" y="124673"/>
                </a:lnTo>
                <a:lnTo>
                  <a:pt x="100534" y="125974"/>
                </a:lnTo>
                <a:lnTo>
                  <a:pt x="95597" y="126841"/>
                </a:lnTo>
                <a:lnTo>
                  <a:pt x="87573" y="130344"/>
                </a:lnTo>
                <a:lnTo>
                  <a:pt x="80831" y="134124"/>
                </a:lnTo>
                <a:lnTo>
                  <a:pt x="74659" y="135804"/>
                </a:lnTo>
                <a:lnTo>
                  <a:pt x="72633" y="137204"/>
                </a:lnTo>
                <a:lnTo>
                  <a:pt x="71282" y="139090"/>
                </a:lnTo>
                <a:lnTo>
                  <a:pt x="69114" y="144410"/>
                </a:lnTo>
                <a:lnTo>
                  <a:pt x="68935" y="143895"/>
                </a:lnTo>
                <a:lnTo>
                  <a:pt x="68626" y="138224"/>
                </a:lnTo>
                <a:lnTo>
                  <a:pt x="73144" y="132916"/>
                </a:lnTo>
                <a:lnTo>
                  <a:pt x="75433" y="131469"/>
                </a:lnTo>
                <a:lnTo>
                  <a:pt x="84157" y="128480"/>
                </a:lnTo>
                <a:lnTo>
                  <a:pt x="88490" y="126607"/>
                </a:lnTo>
                <a:lnTo>
                  <a:pt x="93283" y="124405"/>
                </a:lnTo>
                <a:lnTo>
                  <a:pt x="101148" y="121959"/>
                </a:lnTo>
                <a:lnTo>
                  <a:pt x="109725" y="120872"/>
                </a:lnTo>
                <a:lnTo>
                  <a:pt x="116012" y="120582"/>
                </a:lnTo>
                <a:lnTo>
                  <a:pt x="135974" y="120174"/>
                </a:lnTo>
                <a:lnTo>
                  <a:pt x="181646" y="120013"/>
                </a:lnTo>
                <a:lnTo>
                  <a:pt x="188725" y="120962"/>
                </a:lnTo>
                <a:lnTo>
                  <a:pt x="195349" y="122547"/>
                </a:lnTo>
                <a:lnTo>
                  <a:pt x="201670" y="124556"/>
                </a:lnTo>
                <a:lnTo>
                  <a:pt x="207789" y="125896"/>
                </a:lnTo>
                <a:lnTo>
                  <a:pt x="213774" y="126789"/>
                </a:lnTo>
                <a:lnTo>
                  <a:pt x="219668" y="127384"/>
                </a:lnTo>
                <a:lnTo>
                  <a:pt x="224550" y="128734"/>
                </a:lnTo>
                <a:lnTo>
                  <a:pt x="232515" y="132773"/>
                </a:lnTo>
                <a:lnTo>
                  <a:pt x="236925" y="135184"/>
                </a:lnTo>
                <a:lnTo>
                  <a:pt x="246905" y="140402"/>
                </a:lnTo>
                <a:lnTo>
                  <a:pt x="255150" y="145897"/>
                </a:lnTo>
                <a:lnTo>
                  <a:pt x="261990" y="151514"/>
                </a:lnTo>
                <a:lnTo>
                  <a:pt x="268205" y="157185"/>
                </a:lnTo>
                <a:lnTo>
                  <a:pt x="277059" y="165733"/>
                </a:lnTo>
                <a:lnTo>
                  <a:pt x="279003" y="168587"/>
                </a:lnTo>
                <a:lnTo>
                  <a:pt x="281164" y="174298"/>
                </a:lnTo>
                <a:lnTo>
                  <a:pt x="282124" y="182551"/>
                </a:lnTo>
                <a:lnTo>
                  <a:pt x="282380" y="187419"/>
                </a:lnTo>
                <a:lnTo>
                  <a:pt x="281598" y="191617"/>
                </a:lnTo>
                <a:lnTo>
                  <a:pt x="278190" y="198821"/>
                </a:lnTo>
                <a:lnTo>
                  <a:pt x="270960" y="207738"/>
                </a:lnTo>
                <a:lnTo>
                  <a:pt x="266365" y="212783"/>
                </a:lnTo>
                <a:lnTo>
                  <a:pt x="256179" y="223468"/>
                </a:lnTo>
                <a:lnTo>
                  <a:pt x="250796" y="228985"/>
                </a:lnTo>
                <a:lnTo>
                  <a:pt x="245302" y="233615"/>
                </a:lnTo>
                <a:lnTo>
                  <a:pt x="239735" y="237654"/>
                </a:lnTo>
                <a:lnTo>
                  <a:pt x="234118" y="241300"/>
                </a:lnTo>
                <a:lnTo>
                  <a:pt x="228468" y="244682"/>
                </a:lnTo>
                <a:lnTo>
                  <a:pt x="222797" y="247890"/>
                </a:lnTo>
                <a:lnTo>
                  <a:pt x="217111" y="250981"/>
                </a:lnTo>
                <a:lnTo>
                  <a:pt x="210463" y="253994"/>
                </a:lnTo>
                <a:lnTo>
                  <a:pt x="203174" y="256955"/>
                </a:lnTo>
                <a:lnTo>
                  <a:pt x="195457" y="259882"/>
                </a:lnTo>
                <a:lnTo>
                  <a:pt x="187454" y="263738"/>
                </a:lnTo>
                <a:lnTo>
                  <a:pt x="179262" y="268214"/>
                </a:lnTo>
                <a:lnTo>
                  <a:pt x="170943" y="273102"/>
                </a:lnTo>
                <a:lnTo>
                  <a:pt x="163492" y="276362"/>
                </a:lnTo>
                <a:lnTo>
                  <a:pt x="156619" y="278534"/>
                </a:lnTo>
                <a:lnTo>
                  <a:pt x="150133" y="279983"/>
                </a:lnTo>
                <a:lnTo>
                  <a:pt x="142951" y="281901"/>
                </a:lnTo>
                <a:lnTo>
                  <a:pt x="127351" y="286573"/>
                </a:lnTo>
                <a:lnTo>
                  <a:pt x="121095" y="288199"/>
                </a:lnTo>
                <a:lnTo>
                  <a:pt x="115973" y="289284"/>
                </a:lnTo>
                <a:lnTo>
                  <a:pt x="111605" y="290007"/>
                </a:lnTo>
                <a:lnTo>
                  <a:pt x="106788" y="290489"/>
                </a:lnTo>
                <a:lnTo>
                  <a:pt x="101672" y="290810"/>
                </a:lnTo>
                <a:lnTo>
                  <a:pt x="91860" y="291167"/>
                </a:lnTo>
                <a:lnTo>
                  <a:pt x="80980" y="291368"/>
                </a:lnTo>
                <a:lnTo>
                  <a:pt x="74726" y="291415"/>
                </a:lnTo>
                <a:lnTo>
                  <a:pt x="72677" y="290475"/>
                </a:lnTo>
                <a:lnTo>
                  <a:pt x="71311" y="288896"/>
                </a:lnTo>
                <a:lnTo>
                  <a:pt x="70401" y="286891"/>
                </a:lnTo>
                <a:lnTo>
                  <a:pt x="68841" y="285554"/>
                </a:lnTo>
                <a:lnTo>
                  <a:pt x="66849" y="284662"/>
                </a:lnTo>
                <a:lnTo>
                  <a:pt x="62095" y="283672"/>
                </a:lnTo>
                <a:lnTo>
                  <a:pt x="56808" y="283232"/>
                </a:lnTo>
                <a:lnTo>
                  <a:pt x="55017" y="282162"/>
                </a:lnTo>
                <a:lnTo>
                  <a:pt x="53823" y="280497"/>
                </a:lnTo>
                <a:lnTo>
                  <a:pt x="51906" y="275530"/>
                </a:lnTo>
                <a:lnTo>
                  <a:pt x="47024" y="270119"/>
                </a:lnTo>
                <a:lnTo>
                  <a:pt x="46589" y="268658"/>
                </a:lnTo>
                <a:lnTo>
                  <a:pt x="47252" y="267684"/>
                </a:lnTo>
                <a:lnTo>
                  <a:pt x="50609" y="266120"/>
                </a:lnTo>
                <a:lnTo>
                  <a:pt x="53608" y="263366"/>
                </a:lnTo>
                <a:lnTo>
                  <a:pt x="60007" y="2571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409"/>
          <p:cNvSpPr/>
          <p:nvPr/>
        </p:nvSpPr>
        <p:spPr>
          <a:xfrm>
            <a:off x="5583554" y="2828925"/>
            <a:ext cx="239998" cy="377146"/>
          </a:xfrm>
          <a:custGeom>
            <a:avLst/>
            <a:gdLst/>
            <a:ahLst/>
            <a:cxnLst/>
            <a:rect l="0" t="0" r="0" b="0"/>
            <a:pathLst>
              <a:path w="239998" h="377146">
                <a:moveTo>
                  <a:pt x="0" y="0"/>
                </a:moveTo>
                <a:lnTo>
                  <a:pt x="8220" y="0"/>
                </a:lnTo>
                <a:lnTo>
                  <a:pt x="15312" y="6785"/>
                </a:lnTo>
                <a:lnTo>
                  <a:pt x="21334" y="12770"/>
                </a:lnTo>
                <a:lnTo>
                  <a:pt x="22795" y="15181"/>
                </a:lnTo>
                <a:lnTo>
                  <a:pt x="24419" y="20399"/>
                </a:lnTo>
                <a:lnTo>
                  <a:pt x="25333" y="28692"/>
                </a:lnTo>
                <a:lnTo>
                  <a:pt x="28087" y="36882"/>
                </a:lnTo>
                <a:lnTo>
                  <a:pt x="31534" y="45919"/>
                </a:lnTo>
                <a:lnTo>
                  <a:pt x="34426" y="57315"/>
                </a:lnTo>
                <a:lnTo>
                  <a:pt x="38478" y="67065"/>
                </a:lnTo>
                <a:lnTo>
                  <a:pt x="41564" y="78714"/>
                </a:lnTo>
                <a:lnTo>
                  <a:pt x="42286" y="87689"/>
                </a:lnTo>
                <a:lnTo>
                  <a:pt x="42478" y="92749"/>
                </a:lnTo>
                <a:lnTo>
                  <a:pt x="43559" y="97075"/>
                </a:lnTo>
                <a:lnTo>
                  <a:pt x="48678" y="108667"/>
                </a:lnTo>
                <a:lnTo>
                  <a:pt x="50210" y="118464"/>
                </a:lnTo>
                <a:lnTo>
                  <a:pt x="53431" y="126628"/>
                </a:lnTo>
                <a:lnTo>
                  <a:pt x="60599" y="136579"/>
                </a:lnTo>
                <a:lnTo>
                  <a:pt x="67004" y="143924"/>
                </a:lnTo>
                <a:lnTo>
                  <a:pt x="72960" y="147469"/>
                </a:lnTo>
                <a:lnTo>
                  <a:pt x="77215" y="149747"/>
                </a:lnTo>
                <a:lnTo>
                  <a:pt x="84483" y="152279"/>
                </a:lnTo>
                <a:lnTo>
                  <a:pt x="90889" y="153404"/>
                </a:lnTo>
                <a:lnTo>
                  <a:pt x="96910" y="153905"/>
                </a:lnTo>
                <a:lnTo>
                  <a:pt x="102762" y="154127"/>
                </a:lnTo>
                <a:lnTo>
                  <a:pt x="105656" y="154186"/>
                </a:lnTo>
                <a:lnTo>
                  <a:pt x="108537" y="153273"/>
                </a:lnTo>
                <a:lnTo>
                  <a:pt x="114279" y="149719"/>
                </a:lnTo>
                <a:lnTo>
                  <a:pt x="118096" y="148390"/>
                </a:lnTo>
                <a:lnTo>
                  <a:pt x="122546" y="147504"/>
                </a:lnTo>
                <a:lnTo>
                  <a:pt x="127417" y="146913"/>
                </a:lnTo>
                <a:lnTo>
                  <a:pt x="131618" y="145567"/>
                </a:lnTo>
                <a:lnTo>
                  <a:pt x="138825" y="141531"/>
                </a:lnTo>
                <a:lnTo>
                  <a:pt x="143033" y="139122"/>
                </a:lnTo>
                <a:lnTo>
                  <a:pt x="152788" y="133904"/>
                </a:lnTo>
                <a:lnTo>
                  <a:pt x="157104" y="130227"/>
                </a:lnTo>
                <a:lnTo>
                  <a:pt x="164439" y="121061"/>
                </a:lnTo>
                <a:lnTo>
                  <a:pt x="170874" y="113177"/>
                </a:lnTo>
                <a:lnTo>
                  <a:pt x="176909" y="106498"/>
                </a:lnTo>
                <a:lnTo>
                  <a:pt x="182767" y="100355"/>
                </a:lnTo>
                <a:lnTo>
                  <a:pt x="184710" y="96430"/>
                </a:lnTo>
                <a:lnTo>
                  <a:pt x="186868" y="86991"/>
                </a:lnTo>
                <a:lnTo>
                  <a:pt x="190368" y="78985"/>
                </a:lnTo>
                <a:lnTo>
                  <a:pt x="194146" y="72251"/>
                </a:lnTo>
                <a:lnTo>
                  <a:pt x="195825" y="66084"/>
                </a:lnTo>
                <a:lnTo>
                  <a:pt x="196571" y="57628"/>
                </a:lnTo>
                <a:lnTo>
                  <a:pt x="196903" y="48472"/>
                </a:lnTo>
                <a:lnTo>
                  <a:pt x="197090" y="37962"/>
                </a:lnTo>
                <a:lnTo>
                  <a:pt x="197133" y="31795"/>
                </a:lnTo>
                <a:lnTo>
                  <a:pt x="196192" y="28816"/>
                </a:lnTo>
                <a:lnTo>
                  <a:pt x="191270" y="20074"/>
                </a:lnTo>
                <a:lnTo>
                  <a:pt x="188948" y="10275"/>
                </a:lnTo>
                <a:lnTo>
                  <a:pt x="188700" y="4526"/>
                </a:lnTo>
                <a:lnTo>
                  <a:pt x="187713" y="3017"/>
                </a:lnTo>
                <a:lnTo>
                  <a:pt x="186102" y="2011"/>
                </a:lnTo>
                <a:lnTo>
                  <a:pt x="180129" y="34"/>
                </a:lnTo>
                <a:lnTo>
                  <a:pt x="180027" y="10584"/>
                </a:lnTo>
                <a:lnTo>
                  <a:pt x="180025" y="12771"/>
                </a:lnTo>
                <a:lnTo>
                  <a:pt x="180977" y="15181"/>
                </a:lnTo>
                <a:lnTo>
                  <a:pt x="187404" y="24142"/>
                </a:lnTo>
                <a:lnTo>
                  <a:pt x="192793" y="34352"/>
                </a:lnTo>
                <a:lnTo>
                  <a:pt x="195224" y="41620"/>
                </a:lnTo>
                <a:lnTo>
                  <a:pt x="197257" y="48978"/>
                </a:lnTo>
                <a:lnTo>
                  <a:pt x="201335" y="58597"/>
                </a:lnTo>
                <a:lnTo>
                  <a:pt x="206322" y="69223"/>
                </a:lnTo>
                <a:lnTo>
                  <a:pt x="217286" y="91567"/>
                </a:lnTo>
                <a:lnTo>
                  <a:pt x="220397" y="102926"/>
                </a:lnTo>
                <a:lnTo>
                  <a:pt x="222732" y="114325"/>
                </a:lnTo>
                <a:lnTo>
                  <a:pt x="226945" y="125741"/>
                </a:lnTo>
                <a:lnTo>
                  <a:pt x="229452" y="137165"/>
                </a:lnTo>
                <a:lnTo>
                  <a:pt x="231519" y="148592"/>
                </a:lnTo>
                <a:lnTo>
                  <a:pt x="235613" y="160021"/>
                </a:lnTo>
                <a:lnTo>
                  <a:pt x="237085" y="166688"/>
                </a:lnTo>
                <a:lnTo>
                  <a:pt x="238067" y="173990"/>
                </a:lnTo>
                <a:lnTo>
                  <a:pt x="238722" y="181716"/>
                </a:lnTo>
                <a:lnTo>
                  <a:pt x="239158" y="188771"/>
                </a:lnTo>
                <a:lnTo>
                  <a:pt x="239643" y="201691"/>
                </a:lnTo>
                <a:lnTo>
                  <a:pt x="239954" y="231398"/>
                </a:lnTo>
                <a:lnTo>
                  <a:pt x="239997" y="244449"/>
                </a:lnTo>
                <a:lnTo>
                  <a:pt x="239055" y="250595"/>
                </a:lnTo>
                <a:lnTo>
                  <a:pt x="237475" y="256599"/>
                </a:lnTo>
                <a:lnTo>
                  <a:pt x="235469" y="262506"/>
                </a:lnTo>
                <a:lnTo>
                  <a:pt x="234132" y="269301"/>
                </a:lnTo>
                <a:lnTo>
                  <a:pt x="233241" y="276689"/>
                </a:lnTo>
                <a:lnTo>
                  <a:pt x="232647" y="284472"/>
                </a:lnTo>
                <a:lnTo>
                  <a:pt x="230346" y="291565"/>
                </a:lnTo>
                <a:lnTo>
                  <a:pt x="226906" y="298199"/>
                </a:lnTo>
                <a:lnTo>
                  <a:pt x="222709" y="304527"/>
                </a:lnTo>
                <a:lnTo>
                  <a:pt x="218958" y="310650"/>
                </a:lnTo>
                <a:lnTo>
                  <a:pt x="215504" y="316637"/>
                </a:lnTo>
                <a:lnTo>
                  <a:pt x="212250" y="322534"/>
                </a:lnTo>
                <a:lnTo>
                  <a:pt x="208175" y="327418"/>
                </a:lnTo>
                <a:lnTo>
                  <a:pt x="203554" y="331626"/>
                </a:lnTo>
                <a:lnTo>
                  <a:pt x="198568" y="335384"/>
                </a:lnTo>
                <a:lnTo>
                  <a:pt x="194291" y="338841"/>
                </a:lnTo>
                <a:lnTo>
                  <a:pt x="186999" y="345223"/>
                </a:lnTo>
                <a:lnTo>
                  <a:pt x="182769" y="348259"/>
                </a:lnTo>
                <a:lnTo>
                  <a:pt x="178044" y="351235"/>
                </a:lnTo>
                <a:lnTo>
                  <a:pt x="172988" y="354171"/>
                </a:lnTo>
                <a:lnTo>
                  <a:pt x="162291" y="359974"/>
                </a:lnTo>
                <a:lnTo>
                  <a:pt x="139902" y="371461"/>
                </a:lnTo>
                <a:lnTo>
                  <a:pt x="134226" y="373370"/>
                </a:lnTo>
                <a:lnTo>
                  <a:pt x="128537" y="374643"/>
                </a:lnTo>
                <a:lnTo>
                  <a:pt x="122839" y="375492"/>
                </a:lnTo>
                <a:lnTo>
                  <a:pt x="118087" y="376058"/>
                </a:lnTo>
                <a:lnTo>
                  <a:pt x="113967" y="376435"/>
                </a:lnTo>
                <a:lnTo>
                  <a:pt x="106850" y="376854"/>
                </a:lnTo>
                <a:lnTo>
                  <a:pt x="100512" y="377041"/>
                </a:lnTo>
                <a:lnTo>
                  <a:pt x="87038" y="377145"/>
                </a:lnTo>
                <a:lnTo>
                  <a:pt x="82790" y="376208"/>
                </a:lnTo>
                <a:lnTo>
                  <a:pt x="72262" y="371289"/>
                </a:lnTo>
                <a:lnTo>
                  <a:pt x="66089" y="369805"/>
                </a:lnTo>
                <a:lnTo>
                  <a:pt x="64062" y="368456"/>
                </a:lnTo>
                <a:lnTo>
                  <a:pt x="62711" y="366605"/>
                </a:lnTo>
                <a:lnTo>
                  <a:pt x="61810" y="364418"/>
                </a:lnTo>
                <a:lnTo>
                  <a:pt x="54473" y="355017"/>
                </a:lnTo>
                <a:lnTo>
                  <a:pt x="52786" y="353048"/>
                </a:lnTo>
                <a:lnTo>
                  <a:pt x="52036" y="349632"/>
                </a:lnTo>
                <a:lnTo>
                  <a:pt x="51436" y="3429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410"/>
          <p:cNvSpPr/>
          <p:nvPr/>
        </p:nvSpPr>
        <p:spPr>
          <a:xfrm>
            <a:off x="6029325" y="2863249"/>
            <a:ext cx="231458" cy="34257"/>
          </a:xfrm>
          <a:custGeom>
            <a:avLst/>
            <a:gdLst/>
            <a:ahLst/>
            <a:cxnLst/>
            <a:rect l="0" t="0" r="0" b="0"/>
            <a:pathLst>
              <a:path w="231458" h="34257">
                <a:moveTo>
                  <a:pt x="0" y="34256"/>
                </a:moveTo>
                <a:lnTo>
                  <a:pt x="33170" y="34256"/>
                </a:lnTo>
                <a:lnTo>
                  <a:pt x="38305" y="33303"/>
                </a:lnTo>
                <a:lnTo>
                  <a:pt x="43634" y="31716"/>
                </a:lnTo>
                <a:lnTo>
                  <a:pt x="55588" y="27411"/>
                </a:lnTo>
                <a:lnTo>
                  <a:pt x="70425" y="22324"/>
                </a:lnTo>
                <a:lnTo>
                  <a:pt x="77430" y="20586"/>
                </a:lnTo>
                <a:lnTo>
                  <a:pt x="84005" y="19428"/>
                </a:lnTo>
                <a:lnTo>
                  <a:pt x="90293" y="18655"/>
                </a:lnTo>
                <a:lnTo>
                  <a:pt x="97343" y="17188"/>
                </a:lnTo>
                <a:lnTo>
                  <a:pt x="104900" y="15257"/>
                </a:lnTo>
                <a:lnTo>
                  <a:pt x="112796" y="13017"/>
                </a:lnTo>
                <a:lnTo>
                  <a:pt x="119964" y="11524"/>
                </a:lnTo>
                <a:lnTo>
                  <a:pt x="126649" y="10529"/>
                </a:lnTo>
                <a:lnTo>
                  <a:pt x="133010" y="9865"/>
                </a:lnTo>
                <a:lnTo>
                  <a:pt x="139156" y="8470"/>
                </a:lnTo>
                <a:lnTo>
                  <a:pt x="145158" y="6588"/>
                </a:lnTo>
                <a:lnTo>
                  <a:pt x="151064" y="4381"/>
                </a:lnTo>
                <a:lnTo>
                  <a:pt x="156907" y="2909"/>
                </a:lnTo>
                <a:lnTo>
                  <a:pt x="162707" y="1928"/>
                </a:lnTo>
                <a:lnTo>
                  <a:pt x="168479" y="1274"/>
                </a:lnTo>
                <a:lnTo>
                  <a:pt x="174232" y="838"/>
                </a:lnTo>
                <a:lnTo>
                  <a:pt x="179972" y="547"/>
                </a:lnTo>
                <a:lnTo>
                  <a:pt x="191430" y="224"/>
                </a:lnTo>
                <a:lnTo>
                  <a:pt x="210923" y="0"/>
                </a:lnTo>
                <a:lnTo>
                  <a:pt x="213005" y="941"/>
                </a:lnTo>
                <a:lnTo>
                  <a:pt x="215346" y="2521"/>
                </a:lnTo>
                <a:lnTo>
                  <a:pt x="217858" y="4526"/>
                </a:lnTo>
                <a:lnTo>
                  <a:pt x="220486" y="5864"/>
                </a:lnTo>
                <a:lnTo>
                  <a:pt x="223191" y="6755"/>
                </a:lnTo>
                <a:lnTo>
                  <a:pt x="231457" y="85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411"/>
          <p:cNvSpPr/>
          <p:nvPr/>
        </p:nvSpPr>
        <p:spPr>
          <a:xfrm>
            <a:off x="6449743" y="2657475"/>
            <a:ext cx="188080" cy="350132"/>
          </a:xfrm>
          <a:custGeom>
            <a:avLst/>
            <a:gdLst/>
            <a:ahLst/>
            <a:cxnLst/>
            <a:rect l="0" t="0" r="0" b="0"/>
            <a:pathLst>
              <a:path w="188080" h="350132">
                <a:moveTo>
                  <a:pt x="119649" y="0"/>
                </a:moveTo>
                <a:lnTo>
                  <a:pt x="119649" y="4551"/>
                </a:lnTo>
                <a:lnTo>
                  <a:pt x="118697" y="6844"/>
                </a:lnTo>
                <a:lnTo>
                  <a:pt x="115098" y="11931"/>
                </a:lnTo>
                <a:lnTo>
                  <a:pt x="110324" y="17368"/>
                </a:lnTo>
                <a:lnTo>
                  <a:pt x="105027" y="22959"/>
                </a:lnTo>
                <a:lnTo>
                  <a:pt x="82489" y="45724"/>
                </a:lnTo>
                <a:lnTo>
                  <a:pt x="76781" y="53976"/>
                </a:lnTo>
                <a:lnTo>
                  <a:pt x="71069" y="63042"/>
                </a:lnTo>
                <a:lnTo>
                  <a:pt x="65356" y="70246"/>
                </a:lnTo>
                <a:lnTo>
                  <a:pt x="63451" y="74453"/>
                </a:lnTo>
                <a:lnTo>
                  <a:pt x="61335" y="84208"/>
                </a:lnTo>
                <a:lnTo>
                  <a:pt x="57854" y="94893"/>
                </a:lnTo>
                <a:lnTo>
                  <a:pt x="55592" y="100409"/>
                </a:lnTo>
                <a:lnTo>
                  <a:pt x="53132" y="105992"/>
                </a:lnTo>
                <a:lnTo>
                  <a:pt x="47858" y="117275"/>
                </a:lnTo>
                <a:lnTo>
                  <a:pt x="13919" y="185738"/>
                </a:lnTo>
                <a:lnTo>
                  <a:pt x="12014" y="191453"/>
                </a:lnTo>
                <a:lnTo>
                  <a:pt x="10745" y="197168"/>
                </a:lnTo>
                <a:lnTo>
                  <a:pt x="9899" y="202882"/>
                </a:lnTo>
                <a:lnTo>
                  <a:pt x="9335" y="208597"/>
                </a:lnTo>
                <a:lnTo>
                  <a:pt x="8959" y="214312"/>
                </a:lnTo>
                <a:lnTo>
                  <a:pt x="8708" y="220027"/>
                </a:lnTo>
                <a:lnTo>
                  <a:pt x="7589" y="225742"/>
                </a:lnTo>
                <a:lnTo>
                  <a:pt x="5890" y="231457"/>
                </a:lnTo>
                <a:lnTo>
                  <a:pt x="3804" y="237172"/>
                </a:lnTo>
                <a:lnTo>
                  <a:pt x="2415" y="242887"/>
                </a:lnTo>
                <a:lnTo>
                  <a:pt x="1488" y="248602"/>
                </a:lnTo>
                <a:lnTo>
                  <a:pt x="870" y="254317"/>
                </a:lnTo>
                <a:lnTo>
                  <a:pt x="458" y="260032"/>
                </a:lnTo>
                <a:lnTo>
                  <a:pt x="183" y="265747"/>
                </a:lnTo>
                <a:lnTo>
                  <a:pt x="0" y="271462"/>
                </a:lnTo>
                <a:lnTo>
                  <a:pt x="831" y="276225"/>
                </a:lnTo>
                <a:lnTo>
                  <a:pt x="4293" y="284056"/>
                </a:lnTo>
                <a:lnTo>
                  <a:pt x="6467" y="293252"/>
                </a:lnTo>
                <a:lnTo>
                  <a:pt x="7434" y="302736"/>
                </a:lnTo>
                <a:lnTo>
                  <a:pt x="7863" y="310127"/>
                </a:lnTo>
                <a:lnTo>
                  <a:pt x="9882" y="313431"/>
                </a:lnTo>
                <a:lnTo>
                  <a:pt x="13134" y="316586"/>
                </a:lnTo>
                <a:lnTo>
                  <a:pt x="17206" y="319643"/>
                </a:lnTo>
                <a:lnTo>
                  <a:pt x="20874" y="322633"/>
                </a:lnTo>
                <a:lnTo>
                  <a:pt x="24271" y="325578"/>
                </a:lnTo>
                <a:lnTo>
                  <a:pt x="27489" y="328494"/>
                </a:lnTo>
                <a:lnTo>
                  <a:pt x="33604" y="334275"/>
                </a:lnTo>
                <a:lnTo>
                  <a:pt x="36568" y="337150"/>
                </a:lnTo>
                <a:lnTo>
                  <a:pt x="39497" y="339066"/>
                </a:lnTo>
                <a:lnTo>
                  <a:pt x="45291" y="341196"/>
                </a:lnTo>
                <a:lnTo>
                  <a:pt x="49122" y="342716"/>
                </a:lnTo>
                <a:lnTo>
                  <a:pt x="53581" y="344683"/>
                </a:lnTo>
                <a:lnTo>
                  <a:pt x="58458" y="346946"/>
                </a:lnTo>
                <a:lnTo>
                  <a:pt x="63616" y="348454"/>
                </a:lnTo>
                <a:lnTo>
                  <a:pt x="68959" y="349460"/>
                </a:lnTo>
                <a:lnTo>
                  <a:pt x="74425" y="350131"/>
                </a:lnTo>
                <a:lnTo>
                  <a:pt x="79022" y="349626"/>
                </a:lnTo>
                <a:lnTo>
                  <a:pt x="83040" y="348336"/>
                </a:lnTo>
                <a:lnTo>
                  <a:pt x="86670" y="346524"/>
                </a:lnTo>
                <a:lnTo>
                  <a:pt x="90996" y="345316"/>
                </a:lnTo>
                <a:lnTo>
                  <a:pt x="95784" y="344510"/>
                </a:lnTo>
                <a:lnTo>
                  <a:pt x="100882" y="343973"/>
                </a:lnTo>
                <a:lnTo>
                  <a:pt x="106185" y="343616"/>
                </a:lnTo>
                <a:lnTo>
                  <a:pt x="111625" y="343377"/>
                </a:lnTo>
                <a:lnTo>
                  <a:pt x="117158" y="343218"/>
                </a:lnTo>
                <a:lnTo>
                  <a:pt x="121799" y="342159"/>
                </a:lnTo>
                <a:lnTo>
                  <a:pt x="125844" y="340501"/>
                </a:lnTo>
                <a:lnTo>
                  <a:pt x="129494" y="338443"/>
                </a:lnTo>
                <a:lnTo>
                  <a:pt x="138630" y="333617"/>
                </a:lnTo>
                <a:lnTo>
                  <a:pt x="143733" y="330996"/>
                </a:lnTo>
                <a:lnTo>
                  <a:pt x="148087" y="328296"/>
                </a:lnTo>
                <a:lnTo>
                  <a:pt x="151943" y="325544"/>
                </a:lnTo>
                <a:lnTo>
                  <a:pt x="155466" y="322757"/>
                </a:lnTo>
                <a:lnTo>
                  <a:pt x="158767" y="319946"/>
                </a:lnTo>
                <a:lnTo>
                  <a:pt x="161920" y="317120"/>
                </a:lnTo>
                <a:lnTo>
                  <a:pt x="167963" y="311439"/>
                </a:lnTo>
                <a:lnTo>
                  <a:pt x="182480" y="297176"/>
                </a:lnTo>
                <a:lnTo>
                  <a:pt x="184396" y="294320"/>
                </a:lnTo>
                <a:lnTo>
                  <a:pt x="187724" y="284585"/>
                </a:lnTo>
                <a:lnTo>
                  <a:pt x="188079" y="278843"/>
                </a:lnTo>
                <a:lnTo>
                  <a:pt x="187177" y="276383"/>
                </a:lnTo>
                <a:lnTo>
                  <a:pt x="183634" y="271109"/>
                </a:lnTo>
                <a:lnTo>
                  <a:pt x="181356" y="269322"/>
                </a:lnTo>
                <a:lnTo>
                  <a:pt x="178884" y="268130"/>
                </a:lnTo>
                <a:lnTo>
                  <a:pt x="176285" y="267336"/>
                </a:lnTo>
                <a:lnTo>
                  <a:pt x="170855" y="263913"/>
                </a:lnTo>
                <a:lnTo>
                  <a:pt x="168074" y="261667"/>
                </a:lnTo>
                <a:lnTo>
                  <a:pt x="164315" y="260169"/>
                </a:lnTo>
                <a:lnTo>
                  <a:pt x="159903" y="259171"/>
                </a:lnTo>
                <a:lnTo>
                  <a:pt x="155058" y="258506"/>
                </a:lnTo>
                <a:lnTo>
                  <a:pt x="150875" y="258062"/>
                </a:lnTo>
                <a:lnTo>
                  <a:pt x="147134" y="257766"/>
                </a:lnTo>
                <a:lnTo>
                  <a:pt x="143687" y="257569"/>
                </a:lnTo>
                <a:lnTo>
                  <a:pt x="134778" y="257350"/>
                </a:lnTo>
                <a:lnTo>
                  <a:pt x="129736" y="257292"/>
                </a:lnTo>
                <a:lnTo>
                  <a:pt x="124468" y="258205"/>
                </a:lnTo>
                <a:lnTo>
                  <a:pt x="119052" y="259767"/>
                </a:lnTo>
                <a:lnTo>
                  <a:pt x="113537" y="261760"/>
                </a:lnTo>
                <a:lnTo>
                  <a:pt x="108907" y="263089"/>
                </a:lnTo>
                <a:lnTo>
                  <a:pt x="104867" y="263975"/>
                </a:lnTo>
                <a:lnTo>
                  <a:pt x="101222" y="264566"/>
                </a:lnTo>
                <a:lnTo>
                  <a:pt x="96886" y="265912"/>
                </a:lnTo>
                <a:lnTo>
                  <a:pt x="92092" y="267762"/>
                </a:lnTo>
                <a:lnTo>
                  <a:pt x="86990" y="269948"/>
                </a:lnTo>
                <a:lnTo>
                  <a:pt x="82636" y="271405"/>
                </a:lnTo>
                <a:lnTo>
                  <a:pt x="78781" y="272376"/>
                </a:lnTo>
                <a:lnTo>
                  <a:pt x="75259" y="273024"/>
                </a:lnTo>
                <a:lnTo>
                  <a:pt x="71958" y="274409"/>
                </a:lnTo>
                <a:lnTo>
                  <a:pt x="68805" y="276284"/>
                </a:lnTo>
                <a:lnTo>
                  <a:pt x="65751" y="278487"/>
                </a:lnTo>
                <a:lnTo>
                  <a:pt x="62762" y="280908"/>
                </a:lnTo>
                <a:lnTo>
                  <a:pt x="56901" y="286138"/>
                </a:lnTo>
                <a:lnTo>
                  <a:pt x="52798" y="289886"/>
                </a:lnTo>
                <a:lnTo>
                  <a:pt x="52221" y="291365"/>
                </a:lnTo>
                <a:lnTo>
                  <a:pt x="51410" y="297997"/>
                </a:lnTo>
                <a:lnTo>
                  <a:pt x="51136" y="308771"/>
                </a:lnTo>
                <a:lnTo>
                  <a:pt x="51070" y="324417"/>
                </a:lnTo>
                <a:lnTo>
                  <a:pt x="52022" y="324863"/>
                </a:lnTo>
                <a:lnTo>
                  <a:pt x="57855" y="325578"/>
                </a:lnTo>
                <a:lnTo>
                  <a:pt x="59641" y="32575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412"/>
          <p:cNvSpPr/>
          <p:nvPr/>
        </p:nvSpPr>
        <p:spPr>
          <a:xfrm>
            <a:off x="6766700" y="2580322"/>
            <a:ext cx="162738" cy="445771"/>
          </a:xfrm>
          <a:custGeom>
            <a:avLst/>
            <a:gdLst/>
            <a:ahLst/>
            <a:cxnLst/>
            <a:rect l="0" t="0" r="0" b="0"/>
            <a:pathLst>
              <a:path w="162738" h="445771">
                <a:moveTo>
                  <a:pt x="137019" y="0"/>
                </a:moveTo>
                <a:lnTo>
                  <a:pt x="132468" y="0"/>
                </a:lnTo>
                <a:lnTo>
                  <a:pt x="130175" y="953"/>
                </a:lnTo>
                <a:lnTo>
                  <a:pt x="127695" y="2540"/>
                </a:lnTo>
                <a:lnTo>
                  <a:pt x="125088" y="4551"/>
                </a:lnTo>
                <a:lnTo>
                  <a:pt x="122398" y="6844"/>
                </a:lnTo>
                <a:lnTo>
                  <a:pt x="119651" y="9325"/>
                </a:lnTo>
                <a:lnTo>
                  <a:pt x="116868" y="11932"/>
                </a:lnTo>
                <a:lnTo>
                  <a:pt x="92478" y="36000"/>
                </a:lnTo>
                <a:lnTo>
                  <a:pt x="89228" y="40193"/>
                </a:lnTo>
                <a:lnTo>
                  <a:pt x="86108" y="44893"/>
                </a:lnTo>
                <a:lnTo>
                  <a:pt x="83076" y="49931"/>
                </a:lnTo>
                <a:lnTo>
                  <a:pt x="79150" y="55195"/>
                </a:lnTo>
                <a:lnTo>
                  <a:pt x="74627" y="60609"/>
                </a:lnTo>
                <a:lnTo>
                  <a:pt x="69707" y="66124"/>
                </a:lnTo>
                <a:lnTo>
                  <a:pt x="65475" y="71705"/>
                </a:lnTo>
                <a:lnTo>
                  <a:pt x="61701" y="77331"/>
                </a:lnTo>
                <a:lnTo>
                  <a:pt x="58232" y="82986"/>
                </a:lnTo>
                <a:lnTo>
                  <a:pt x="54967" y="89614"/>
                </a:lnTo>
                <a:lnTo>
                  <a:pt x="51838" y="96890"/>
                </a:lnTo>
                <a:lnTo>
                  <a:pt x="48799" y="104598"/>
                </a:lnTo>
                <a:lnTo>
                  <a:pt x="45821" y="111642"/>
                </a:lnTo>
                <a:lnTo>
                  <a:pt x="39972" y="124549"/>
                </a:lnTo>
                <a:lnTo>
                  <a:pt x="38031" y="131610"/>
                </a:lnTo>
                <a:lnTo>
                  <a:pt x="36738" y="139175"/>
                </a:lnTo>
                <a:lnTo>
                  <a:pt x="35874" y="147076"/>
                </a:lnTo>
                <a:lnTo>
                  <a:pt x="33395" y="154248"/>
                </a:lnTo>
                <a:lnTo>
                  <a:pt x="29837" y="160935"/>
                </a:lnTo>
                <a:lnTo>
                  <a:pt x="25559" y="167297"/>
                </a:lnTo>
                <a:lnTo>
                  <a:pt x="22708" y="174397"/>
                </a:lnTo>
                <a:lnTo>
                  <a:pt x="20807" y="181987"/>
                </a:lnTo>
                <a:lnTo>
                  <a:pt x="19540" y="189905"/>
                </a:lnTo>
                <a:lnTo>
                  <a:pt x="17742" y="198040"/>
                </a:lnTo>
                <a:lnTo>
                  <a:pt x="15591" y="206322"/>
                </a:lnTo>
                <a:lnTo>
                  <a:pt x="13205" y="214700"/>
                </a:lnTo>
                <a:lnTo>
                  <a:pt x="8013" y="231630"/>
                </a:lnTo>
                <a:lnTo>
                  <a:pt x="5295" y="240145"/>
                </a:lnTo>
                <a:lnTo>
                  <a:pt x="3483" y="247727"/>
                </a:lnTo>
                <a:lnTo>
                  <a:pt x="1471" y="261231"/>
                </a:lnTo>
                <a:lnTo>
                  <a:pt x="933" y="268451"/>
                </a:lnTo>
                <a:lnTo>
                  <a:pt x="576" y="276123"/>
                </a:lnTo>
                <a:lnTo>
                  <a:pt x="178" y="292266"/>
                </a:lnTo>
                <a:lnTo>
                  <a:pt x="0" y="308966"/>
                </a:lnTo>
                <a:lnTo>
                  <a:pt x="907" y="316468"/>
                </a:lnTo>
                <a:lnTo>
                  <a:pt x="4452" y="329882"/>
                </a:lnTo>
                <a:lnTo>
                  <a:pt x="9203" y="342194"/>
                </a:lnTo>
                <a:lnTo>
                  <a:pt x="11804" y="348145"/>
                </a:lnTo>
                <a:lnTo>
                  <a:pt x="17233" y="359836"/>
                </a:lnTo>
                <a:lnTo>
                  <a:pt x="28480" y="382864"/>
                </a:lnTo>
                <a:lnTo>
                  <a:pt x="31322" y="387640"/>
                </a:lnTo>
                <a:lnTo>
                  <a:pt x="34170" y="391777"/>
                </a:lnTo>
                <a:lnTo>
                  <a:pt x="37021" y="395487"/>
                </a:lnTo>
                <a:lnTo>
                  <a:pt x="40826" y="398913"/>
                </a:lnTo>
                <a:lnTo>
                  <a:pt x="45268" y="402150"/>
                </a:lnTo>
                <a:lnTo>
                  <a:pt x="50135" y="405260"/>
                </a:lnTo>
                <a:lnTo>
                  <a:pt x="55284" y="408286"/>
                </a:lnTo>
                <a:lnTo>
                  <a:pt x="60622" y="411256"/>
                </a:lnTo>
                <a:lnTo>
                  <a:pt x="66085" y="414188"/>
                </a:lnTo>
                <a:lnTo>
                  <a:pt x="70680" y="417095"/>
                </a:lnTo>
                <a:lnTo>
                  <a:pt x="74696" y="419986"/>
                </a:lnTo>
                <a:lnTo>
                  <a:pt x="78325" y="422866"/>
                </a:lnTo>
                <a:lnTo>
                  <a:pt x="82650" y="425738"/>
                </a:lnTo>
                <a:lnTo>
                  <a:pt x="87438" y="428605"/>
                </a:lnTo>
                <a:lnTo>
                  <a:pt x="92536" y="431469"/>
                </a:lnTo>
                <a:lnTo>
                  <a:pt x="96886" y="433379"/>
                </a:lnTo>
                <a:lnTo>
                  <a:pt x="100739" y="434652"/>
                </a:lnTo>
                <a:lnTo>
                  <a:pt x="104260" y="435500"/>
                </a:lnTo>
                <a:lnTo>
                  <a:pt x="108512" y="437019"/>
                </a:lnTo>
                <a:lnTo>
                  <a:pt x="113252" y="438983"/>
                </a:lnTo>
                <a:lnTo>
                  <a:pt x="118317" y="441245"/>
                </a:lnTo>
                <a:lnTo>
                  <a:pt x="122646" y="442754"/>
                </a:lnTo>
                <a:lnTo>
                  <a:pt x="126485" y="443759"/>
                </a:lnTo>
                <a:lnTo>
                  <a:pt x="129997" y="444430"/>
                </a:lnTo>
                <a:lnTo>
                  <a:pt x="134243" y="444876"/>
                </a:lnTo>
                <a:lnTo>
                  <a:pt x="138979" y="445174"/>
                </a:lnTo>
                <a:lnTo>
                  <a:pt x="148367" y="445505"/>
                </a:lnTo>
                <a:lnTo>
                  <a:pt x="162737" y="44577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413"/>
          <p:cNvSpPr/>
          <p:nvPr/>
        </p:nvSpPr>
        <p:spPr>
          <a:xfrm>
            <a:off x="6955155" y="2726202"/>
            <a:ext cx="213405" cy="274025"/>
          </a:xfrm>
          <a:custGeom>
            <a:avLst/>
            <a:gdLst/>
            <a:ahLst/>
            <a:cxnLst/>
            <a:rect l="0" t="0" r="0" b="0"/>
            <a:pathLst>
              <a:path w="213405" h="274025">
                <a:moveTo>
                  <a:pt x="0" y="42715"/>
                </a:moveTo>
                <a:lnTo>
                  <a:pt x="0" y="38164"/>
                </a:lnTo>
                <a:lnTo>
                  <a:pt x="952" y="36824"/>
                </a:lnTo>
                <a:lnTo>
                  <a:pt x="2540" y="35930"/>
                </a:lnTo>
                <a:lnTo>
                  <a:pt x="4551" y="35334"/>
                </a:lnTo>
                <a:lnTo>
                  <a:pt x="9325" y="32132"/>
                </a:lnTo>
                <a:lnTo>
                  <a:pt x="14621" y="27534"/>
                </a:lnTo>
                <a:lnTo>
                  <a:pt x="20151" y="22316"/>
                </a:lnTo>
                <a:lnTo>
                  <a:pt x="23912" y="19590"/>
                </a:lnTo>
                <a:lnTo>
                  <a:pt x="28323" y="16821"/>
                </a:lnTo>
                <a:lnTo>
                  <a:pt x="33170" y="14022"/>
                </a:lnTo>
                <a:lnTo>
                  <a:pt x="43634" y="8373"/>
                </a:lnTo>
                <a:lnTo>
                  <a:pt x="49091" y="5533"/>
                </a:lnTo>
                <a:lnTo>
                  <a:pt x="55588" y="3639"/>
                </a:lnTo>
                <a:lnTo>
                  <a:pt x="62776" y="2377"/>
                </a:lnTo>
                <a:lnTo>
                  <a:pt x="70426" y="1535"/>
                </a:lnTo>
                <a:lnTo>
                  <a:pt x="77431" y="975"/>
                </a:lnTo>
                <a:lnTo>
                  <a:pt x="84006" y="600"/>
                </a:lnTo>
                <a:lnTo>
                  <a:pt x="90293" y="351"/>
                </a:lnTo>
                <a:lnTo>
                  <a:pt x="104900" y="74"/>
                </a:lnTo>
                <a:lnTo>
                  <a:pt x="112795" y="0"/>
                </a:lnTo>
                <a:lnTo>
                  <a:pt x="119012" y="904"/>
                </a:lnTo>
                <a:lnTo>
                  <a:pt x="124109" y="2458"/>
                </a:lnTo>
                <a:lnTo>
                  <a:pt x="128459" y="4447"/>
                </a:lnTo>
                <a:lnTo>
                  <a:pt x="132312" y="5773"/>
                </a:lnTo>
                <a:lnTo>
                  <a:pt x="135833" y="6657"/>
                </a:lnTo>
                <a:lnTo>
                  <a:pt x="139132" y="7247"/>
                </a:lnTo>
                <a:lnTo>
                  <a:pt x="142285" y="9544"/>
                </a:lnTo>
                <a:lnTo>
                  <a:pt x="148328" y="17178"/>
                </a:lnTo>
                <a:lnTo>
                  <a:pt x="151648" y="24380"/>
                </a:lnTo>
                <a:lnTo>
                  <a:pt x="152533" y="27634"/>
                </a:lnTo>
                <a:lnTo>
                  <a:pt x="152171" y="31709"/>
                </a:lnTo>
                <a:lnTo>
                  <a:pt x="150977" y="36330"/>
                </a:lnTo>
                <a:lnTo>
                  <a:pt x="149229" y="41316"/>
                </a:lnTo>
                <a:lnTo>
                  <a:pt x="144746" y="49396"/>
                </a:lnTo>
                <a:lnTo>
                  <a:pt x="138626" y="57114"/>
                </a:lnTo>
                <a:lnTo>
                  <a:pt x="134327" y="61840"/>
                </a:lnTo>
                <a:lnTo>
                  <a:pt x="124471" y="72170"/>
                </a:lnTo>
                <a:lnTo>
                  <a:pt x="113740" y="83111"/>
                </a:lnTo>
                <a:lnTo>
                  <a:pt x="108212" y="87743"/>
                </a:lnTo>
                <a:lnTo>
                  <a:pt x="102621" y="91784"/>
                </a:lnTo>
                <a:lnTo>
                  <a:pt x="96989" y="95430"/>
                </a:lnTo>
                <a:lnTo>
                  <a:pt x="91329" y="99766"/>
                </a:lnTo>
                <a:lnTo>
                  <a:pt x="85651" y="104561"/>
                </a:lnTo>
                <a:lnTo>
                  <a:pt x="75215" y="114017"/>
                </a:lnTo>
                <a:lnTo>
                  <a:pt x="67400" y="121395"/>
                </a:lnTo>
                <a:lnTo>
                  <a:pt x="63984" y="123743"/>
                </a:lnTo>
                <a:lnTo>
                  <a:pt x="57647" y="126353"/>
                </a:lnTo>
                <a:lnTo>
                  <a:pt x="51656" y="127512"/>
                </a:lnTo>
                <a:lnTo>
                  <a:pt x="48725" y="127822"/>
                </a:lnTo>
                <a:lnTo>
                  <a:pt x="45818" y="128980"/>
                </a:lnTo>
                <a:lnTo>
                  <a:pt x="40049" y="132808"/>
                </a:lnTo>
                <a:lnTo>
                  <a:pt x="39081" y="134209"/>
                </a:lnTo>
                <a:lnTo>
                  <a:pt x="39390" y="135144"/>
                </a:lnTo>
                <a:lnTo>
                  <a:pt x="42176" y="136643"/>
                </a:lnTo>
                <a:lnTo>
                  <a:pt x="47209" y="136903"/>
                </a:lnTo>
                <a:lnTo>
                  <a:pt x="62996" y="137003"/>
                </a:lnTo>
                <a:lnTo>
                  <a:pt x="114126" y="137012"/>
                </a:lnTo>
                <a:lnTo>
                  <a:pt x="120851" y="137965"/>
                </a:lnTo>
                <a:lnTo>
                  <a:pt x="127239" y="139553"/>
                </a:lnTo>
                <a:lnTo>
                  <a:pt x="133404" y="141563"/>
                </a:lnTo>
                <a:lnTo>
                  <a:pt x="140371" y="142904"/>
                </a:lnTo>
                <a:lnTo>
                  <a:pt x="147873" y="143798"/>
                </a:lnTo>
                <a:lnTo>
                  <a:pt x="155732" y="144393"/>
                </a:lnTo>
                <a:lnTo>
                  <a:pt x="162877" y="145743"/>
                </a:lnTo>
                <a:lnTo>
                  <a:pt x="169544" y="147596"/>
                </a:lnTo>
                <a:lnTo>
                  <a:pt x="175894" y="149783"/>
                </a:lnTo>
                <a:lnTo>
                  <a:pt x="181080" y="152194"/>
                </a:lnTo>
                <a:lnTo>
                  <a:pt x="185490" y="154753"/>
                </a:lnTo>
                <a:lnTo>
                  <a:pt x="189382" y="157412"/>
                </a:lnTo>
                <a:lnTo>
                  <a:pt x="193883" y="161090"/>
                </a:lnTo>
                <a:lnTo>
                  <a:pt x="198787" y="165447"/>
                </a:lnTo>
                <a:lnTo>
                  <a:pt x="203962" y="170256"/>
                </a:lnTo>
                <a:lnTo>
                  <a:pt x="209713" y="178140"/>
                </a:lnTo>
                <a:lnTo>
                  <a:pt x="211245" y="181576"/>
                </a:lnTo>
                <a:lnTo>
                  <a:pt x="212267" y="185772"/>
                </a:lnTo>
                <a:lnTo>
                  <a:pt x="212949" y="190474"/>
                </a:lnTo>
                <a:lnTo>
                  <a:pt x="213404" y="195513"/>
                </a:lnTo>
                <a:lnTo>
                  <a:pt x="212753" y="199825"/>
                </a:lnTo>
                <a:lnTo>
                  <a:pt x="209492" y="207157"/>
                </a:lnTo>
                <a:lnTo>
                  <a:pt x="202301" y="221190"/>
                </a:lnTo>
                <a:lnTo>
                  <a:pt x="196909" y="229352"/>
                </a:lnTo>
                <a:lnTo>
                  <a:pt x="194137" y="232862"/>
                </a:lnTo>
                <a:lnTo>
                  <a:pt x="190384" y="236155"/>
                </a:lnTo>
                <a:lnTo>
                  <a:pt x="185978" y="239303"/>
                </a:lnTo>
                <a:lnTo>
                  <a:pt x="181135" y="242354"/>
                </a:lnTo>
                <a:lnTo>
                  <a:pt x="176001" y="245340"/>
                </a:lnTo>
                <a:lnTo>
                  <a:pt x="165218" y="251198"/>
                </a:lnTo>
                <a:lnTo>
                  <a:pt x="160628" y="254093"/>
                </a:lnTo>
                <a:lnTo>
                  <a:pt x="156615" y="256977"/>
                </a:lnTo>
                <a:lnTo>
                  <a:pt x="152987" y="259851"/>
                </a:lnTo>
                <a:lnTo>
                  <a:pt x="148664" y="262720"/>
                </a:lnTo>
                <a:lnTo>
                  <a:pt x="143876" y="265585"/>
                </a:lnTo>
                <a:lnTo>
                  <a:pt x="138780" y="268447"/>
                </a:lnTo>
                <a:lnTo>
                  <a:pt x="134430" y="270356"/>
                </a:lnTo>
                <a:lnTo>
                  <a:pt x="130577" y="271628"/>
                </a:lnTo>
                <a:lnTo>
                  <a:pt x="127056" y="272476"/>
                </a:lnTo>
                <a:lnTo>
                  <a:pt x="120604" y="273419"/>
                </a:lnTo>
                <a:lnTo>
                  <a:pt x="114562" y="273837"/>
                </a:lnTo>
                <a:lnTo>
                  <a:pt x="108702" y="274024"/>
                </a:lnTo>
                <a:lnTo>
                  <a:pt x="105805" y="273121"/>
                </a:lnTo>
                <a:lnTo>
                  <a:pt x="100046" y="269578"/>
                </a:lnTo>
                <a:lnTo>
                  <a:pt x="96001" y="266779"/>
                </a:lnTo>
                <a:lnTo>
                  <a:pt x="92514" y="266124"/>
                </a:lnTo>
                <a:lnTo>
                  <a:pt x="85725" y="2656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414"/>
          <p:cNvSpPr/>
          <p:nvPr/>
        </p:nvSpPr>
        <p:spPr>
          <a:xfrm>
            <a:off x="7169467" y="2606039"/>
            <a:ext cx="282846" cy="385730"/>
          </a:xfrm>
          <a:custGeom>
            <a:avLst/>
            <a:gdLst/>
            <a:ahLst/>
            <a:cxnLst/>
            <a:rect l="0" t="0" r="0" b="0"/>
            <a:pathLst>
              <a:path w="282846" h="385730">
                <a:moveTo>
                  <a:pt x="0" y="0"/>
                </a:moveTo>
                <a:lnTo>
                  <a:pt x="40873" y="0"/>
                </a:lnTo>
                <a:lnTo>
                  <a:pt x="46298" y="953"/>
                </a:lnTo>
                <a:lnTo>
                  <a:pt x="51820" y="2541"/>
                </a:lnTo>
                <a:lnTo>
                  <a:pt x="57408" y="4552"/>
                </a:lnTo>
                <a:lnTo>
                  <a:pt x="63037" y="5892"/>
                </a:lnTo>
                <a:lnTo>
                  <a:pt x="68695" y="6786"/>
                </a:lnTo>
                <a:lnTo>
                  <a:pt x="74372" y="7381"/>
                </a:lnTo>
                <a:lnTo>
                  <a:pt x="80061" y="8731"/>
                </a:lnTo>
                <a:lnTo>
                  <a:pt x="85759" y="10584"/>
                </a:lnTo>
                <a:lnTo>
                  <a:pt x="91463" y="12771"/>
                </a:lnTo>
                <a:lnTo>
                  <a:pt x="105420" y="17741"/>
                </a:lnTo>
                <a:lnTo>
                  <a:pt x="113143" y="20400"/>
                </a:lnTo>
                <a:lnTo>
                  <a:pt x="120196" y="24078"/>
                </a:lnTo>
                <a:lnTo>
                  <a:pt x="126803" y="28435"/>
                </a:lnTo>
                <a:lnTo>
                  <a:pt x="133113" y="33244"/>
                </a:lnTo>
                <a:lnTo>
                  <a:pt x="139224" y="37403"/>
                </a:lnTo>
                <a:lnTo>
                  <a:pt x="145204" y="41128"/>
                </a:lnTo>
                <a:lnTo>
                  <a:pt x="151096" y="44564"/>
                </a:lnTo>
                <a:lnTo>
                  <a:pt x="165262" y="53462"/>
                </a:lnTo>
                <a:lnTo>
                  <a:pt x="173039" y="58501"/>
                </a:lnTo>
                <a:lnTo>
                  <a:pt x="180130" y="63766"/>
                </a:lnTo>
                <a:lnTo>
                  <a:pt x="186761" y="69181"/>
                </a:lnTo>
                <a:lnTo>
                  <a:pt x="193088" y="74696"/>
                </a:lnTo>
                <a:lnTo>
                  <a:pt x="199210" y="80277"/>
                </a:lnTo>
                <a:lnTo>
                  <a:pt x="211093" y="91559"/>
                </a:lnTo>
                <a:lnTo>
                  <a:pt x="216929" y="96282"/>
                </a:lnTo>
                <a:lnTo>
                  <a:pt x="222725" y="100383"/>
                </a:lnTo>
                <a:lnTo>
                  <a:pt x="228493" y="104070"/>
                </a:lnTo>
                <a:lnTo>
                  <a:pt x="233291" y="109385"/>
                </a:lnTo>
                <a:lnTo>
                  <a:pt x="237442" y="115786"/>
                </a:lnTo>
                <a:lnTo>
                  <a:pt x="241162" y="122911"/>
                </a:lnTo>
                <a:lnTo>
                  <a:pt x="245547" y="129566"/>
                </a:lnTo>
                <a:lnTo>
                  <a:pt x="250376" y="135907"/>
                </a:lnTo>
                <a:lnTo>
                  <a:pt x="255499" y="142040"/>
                </a:lnTo>
                <a:lnTo>
                  <a:pt x="263733" y="153934"/>
                </a:lnTo>
                <a:lnTo>
                  <a:pt x="267262" y="159773"/>
                </a:lnTo>
                <a:lnTo>
                  <a:pt x="270567" y="166523"/>
                </a:lnTo>
                <a:lnTo>
                  <a:pt x="273723" y="173881"/>
                </a:lnTo>
                <a:lnTo>
                  <a:pt x="276780" y="181643"/>
                </a:lnTo>
                <a:lnTo>
                  <a:pt x="278817" y="188723"/>
                </a:lnTo>
                <a:lnTo>
                  <a:pt x="280176" y="195348"/>
                </a:lnTo>
                <a:lnTo>
                  <a:pt x="281081" y="201670"/>
                </a:lnTo>
                <a:lnTo>
                  <a:pt x="281685" y="207789"/>
                </a:lnTo>
                <a:lnTo>
                  <a:pt x="282356" y="219668"/>
                </a:lnTo>
                <a:lnTo>
                  <a:pt x="282654" y="231298"/>
                </a:lnTo>
                <a:lnTo>
                  <a:pt x="282845" y="258837"/>
                </a:lnTo>
                <a:lnTo>
                  <a:pt x="281909" y="265903"/>
                </a:lnTo>
                <a:lnTo>
                  <a:pt x="280332" y="272519"/>
                </a:lnTo>
                <a:lnTo>
                  <a:pt x="278328" y="278835"/>
                </a:lnTo>
                <a:lnTo>
                  <a:pt x="276992" y="284950"/>
                </a:lnTo>
                <a:lnTo>
                  <a:pt x="275508" y="296825"/>
                </a:lnTo>
                <a:lnTo>
                  <a:pt x="272308" y="308453"/>
                </a:lnTo>
                <a:lnTo>
                  <a:pt x="267710" y="319970"/>
                </a:lnTo>
                <a:lnTo>
                  <a:pt x="262493" y="331439"/>
                </a:lnTo>
                <a:lnTo>
                  <a:pt x="254200" y="348606"/>
                </a:lnTo>
                <a:lnTo>
                  <a:pt x="250429" y="353372"/>
                </a:lnTo>
                <a:lnTo>
                  <a:pt x="246010" y="357502"/>
                </a:lnTo>
                <a:lnTo>
                  <a:pt x="234333" y="366422"/>
                </a:lnTo>
                <a:lnTo>
                  <a:pt x="226135" y="374076"/>
                </a:lnTo>
                <a:lnTo>
                  <a:pt x="224329" y="375806"/>
                </a:lnTo>
                <a:lnTo>
                  <a:pt x="223848" y="377220"/>
                </a:lnTo>
                <a:lnTo>
                  <a:pt x="222888" y="385729"/>
                </a:lnTo>
                <a:lnTo>
                  <a:pt x="222885" y="37719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415"/>
          <p:cNvSpPr/>
          <p:nvPr/>
        </p:nvSpPr>
        <p:spPr>
          <a:xfrm>
            <a:off x="7598092" y="2777489"/>
            <a:ext cx="205741" cy="8574"/>
          </a:xfrm>
          <a:custGeom>
            <a:avLst/>
            <a:gdLst/>
            <a:ahLst/>
            <a:cxnLst/>
            <a:rect l="0" t="0" r="0" b="0"/>
            <a:pathLst>
              <a:path w="205741" h="8574">
                <a:moveTo>
                  <a:pt x="0" y="8573"/>
                </a:moveTo>
                <a:lnTo>
                  <a:pt x="4551" y="8573"/>
                </a:lnTo>
                <a:lnTo>
                  <a:pt x="6844" y="7621"/>
                </a:lnTo>
                <a:lnTo>
                  <a:pt x="9325" y="6033"/>
                </a:lnTo>
                <a:lnTo>
                  <a:pt x="11931" y="4022"/>
                </a:lnTo>
                <a:lnTo>
                  <a:pt x="14622" y="2681"/>
                </a:lnTo>
                <a:lnTo>
                  <a:pt x="17368" y="1788"/>
                </a:lnTo>
                <a:lnTo>
                  <a:pt x="20152" y="1192"/>
                </a:lnTo>
                <a:lnTo>
                  <a:pt x="23912" y="795"/>
                </a:lnTo>
                <a:lnTo>
                  <a:pt x="28323" y="530"/>
                </a:lnTo>
                <a:lnTo>
                  <a:pt x="37354" y="236"/>
                </a:lnTo>
                <a:lnTo>
                  <a:pt x="48745" y="70"/>
                </a:lnTo>
                <a:lnTo>
                  <a:pt x="20574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416"/>
          <p:cNvSpPr/>
          <p:nvPr/>
        </p:nvSpPr>
        <p:spPr>
          <a:xfrm>
            <a:off x="7649527" y="2854642"/>
            <a:ext cx="205741" cy="17146"/>
          </a:xfrm>
          <a:custGeom>
            <a:avLst/>
            <a:gdLst/>
            <a:ahLst/>
            <a:cxnLst/>
            <a:rect l="0" t="0" r="0" b="0"/>
            <a:pathLst>
              <a:path w="205741" h="17146">
                <a:moveTo>
                  <a:pt x="0" y="17145"/>
                </a:moveTo>
                <a:lnTo>
                  <a:pt x="12771" y="17145"/>
                </a:lnTo>
                <a:lnTo>
                  <a:pt x="16133" y="16193"/>
                </a:lnTo>
                <a:lnTo>
                  <a:pt x="20281" y="14605"/>
                </a:lnTo>
                <a:lnTo>
                  <a:pt x="24951" y="12594"/>
                </a:lnTo>
                <a:lnTo>
                  <a:pt x="29969" y="11253"/>
                </a:lnTo>
                <a:lnTo>
                  <a:pt x="35219" y="10360"/>
                </a:lnTo>
                <a:lnTo>
                  <a:pt x="40625" y="9764"/>
                </a:lnTo>
                <a:lnTo>
                  <a:pt x="47086" y="9367"/>
                </a:lnTo>
                <a:lnTo>
                  <a:pt x="61885" y="8926"/>
                </a:lnTo>
                <a:lnTo>
                  <a:pt x="81730" y="8677"/>
                </a:lnTo>
                <a:lnTo>
                  <a:pt x="88777" y="7690"/>
                </a:lnTo>
                <a:lnTo>
                  <a:pt x="96332" y="6079"/>
                </a:lnTo>
                <a:lnTo>
                  <a:pt x="104226" y="4053"/>
                </a:lnTo>
                <a:lnTo>
                  <a:pt x="111394" y="2702"/>
                </a:lnTo>
                <a:lnTo>
                  <a:pt x="118078" y="1801"/>
                </a:lnTo>
                <a:lnTo>
                  <a:pt x="124438" y="1201"/>
                </a:lnTo>
                <a:lnTo>
                  <a:pt x="130584" y="801"/>
                </a:lnTo>
                <a:lnTo>
                  <a:pt x="136586" y="534"/>
                </a:lnTo>
                <a:lnTo>
                  <a:pt x="148335" y="237"/>
                </a:lnTo>
                <a:lnTo>
                  <a:pt x="20574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417"/>
          <p:cNvSpPr/>
          <p:nvPr/>
        </p:nvSpPr>
        <p:spPr>
          <a:xfrm>
            <a:off x="7983855" y="2803207"/>
            <a:ext cx="145733" cy="8574"/>
          </a:xfrm>
          <a:custGeom>
            <a:avLst/>
            <a:gdLst/>
            <a:ahLst/>
            <a:cxnLst/>
            <a:rect l="0" t="0" r="0" b="0"/>
            <a:pathLst>
              <a:path w="145733" h="8574">
                <a:moveTo>
                  <a:pt x="0" y="8573"/>
                </a:moveTo>
                <a:lnTo>
                  <a:pt x="0" y="4022"/>
                </a:lnTo>
                <a:lnTo>
                  <a:pt x="952" y="2681"/>
                </a:lnTo>
                <a:lnTo>
                  <a:pt x="2539" y="1787"/>
                </a:lnTo>
                <a:lnTo>
                  <a:pt x="4551" y="1192"/>
                </a:lnTo>
                <a:lnTo>
                  <a:pt x="6844" y="795"/>
                </a:lnTo>
                <a:lnTo>
                  <a:pt x="9324" y="530"/>
                </a:lnTo>
                <a:lnTo>
                  <a:pt x="11931" y="353"/>
                </a:lnTo>
                <a:lnTo>
                  <a:pt x="14621" y="236"/>
                </a:lnTo>
                <a:lnTo>
                  <a:pt x="20151" y="105"/>
                </a:lnTo>
                <a:lnTo>
                  <a:pt x="14573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PenAnnotation418"/>
          <p:cNvSpPr/>
          <p:nvPr/>
        </p:nvSpPr>
        <p:spPr>
          <a:xfrm>
            <a:off x="8223884" y="2666047"/>
            <a:ext cx="60009" cy="274321"/>
          </a:xfrm>
          <a:custGeom>
            <a:avLst/>
            <a:gdLst/>
            <a:ahLst/>
            <a:cxnLst/>
            <a:rect l="0" t="0" r="0" b="0"/>
            <a:pathLst>
              <a:path w="60009" h="274321">
                <a:moveTo>
                  <a:pt x="0" y="0"/>
                </a:moveTo>
                <a:lnTo>
                  <a:pt x="0" y="66130"/>
                </a:lnTo>
                <a:lnTo>
                  <a:pt x="953" y="71709"/>
                </a:lnTo>
                <a:lnTo>
                  <a:pt x="2541" y="77333"/>
                </a:lnTo>
                <a:lnTo>
                  <a:pt x="4551" y="82988"/>
                </a:lnTo>
                <a:lnTo>
                  <a:pt x="5892" y="88663"/>
                </a:lnTo>
                <a:lnTo>
                  <a:pt x="6786" y="94351"/>
                </a:lnTo>
                <a:lnTo>
                  <a:pt x="7382" y="100048"/>
                </a:lnTo>
                <a:lnTo>
                  <a:pt x="7779" y="106704"/>
                </a:lnTo>
                <a:lnTo>
                  <a:pt x="8220" y="121719"/>
                </a:lnTo>
                <a:lnTo>
                  <a:pt x="9290" y="128771"/>
                </a:lnTo>
                <a:lnTo>
                  <a:pt x="10957" y="135377"/>
                </a:lnTo>
                <a:lnTo>
                  <a:pt x="13020" y="141687"/>
                </a:lnTo>
                <a:lnTo>
                  <a:pt x="14394" y="147798"/>
                </a:lnTo>
                <a:lnTo>
                  <a:pt x="15312" y="153777"/>
                </a:lnTo>
                <a:lnTo>
                  <a:pt x="15923" y="159668"/>
                </a:lnTo>
                <a:lnTo>
                  <a:pt x="16330" y="165500"/>
                </a:lnTo>
                <a:lnTo>
                  <a:pt x="16602" y="171294"/>
                </a:lnTo>
                <a:lnTo>
                  <a:pt x="16784" y="177061"/>
                </a:lnTo>
                <a:lnTo>
                  <a:pt x="17857" y="181858"/>
                </a:lnTo>
                <a:lnTo>
                  <a:pt x="19526" y="186009"/>
                </a:lnTo>
                <a:lnTo>
                  <a:pt x="21590" y="189728"/>
                </a:lnTo>
                <a:lnTo>
                  <a:pt x="22966" y="194113"/>
                </a:lnTo>
                <a:lnTo>
                  <a:pt x="23883" y="198941"/>
                </a:lnTo>
                <a:lnTo>
                  <a:pt x="24495" y="204065"/>
                </a:lnTo>
                <a:lnTo>
                  <a:pt x="25855" y="208433"/>
                </a:lnTo>
                <a:lnTo>
                  <a:pt x="27715" y="212298"/>
                </a:lnTo>
                <a:lnTo>
                  <a:pt x="29906" y="215827"/>
                </a:lnTo>
                <a:lnTo>
                  <a:pt x="31367" y="220085"/>
                </a:lnTo>
                <a:lnTo>
                  <a:pt x="32342" y="224828"/>
                </a:lnTo>
                <a:lnTo>
                  <a:pt x="32992" y="229896"/>
                </a:lnTo>
                <a:lnTo>
                  <a:pt x="34377" y="234226"/>
                </a:lnTo>
                <a:lnTo>
                  <a:pt x="36254" y="238066"/>
                </a:lnTo>
                <a:lnTo>
                  <a:pt x="38456" y="241578"/>
                </a:lnTo>
                <a:lnTo>
                  <a:pt x="39926" y="244872"/>
                </a:lnTo>
                <a:lnTo>
                  <a:pt x="41558" y="251072"/>
                </a:lnTo>
                <a:lnTo>
                  <a:pt x="42946" y="254059"/>
                </a:lnTo>
                <a:lnTo>
                  <a:pt x="44823" y="257003"/>
                </a:lnTo>
                <a:lnTo>
                  <a:pt x="47027" y="259918"/>
                </a:lnTo>
                <a:lnTo>
                  <a:pt x="49449" y="261861"/>
                </a:lnTo>
                <a:lnTo>
                  <a:pt x="52017" y="263156"/>
                </a:lnTo>
                <a:lnTo>
                  <a:pt x="54681" y="264020"/>
                </a:lnTo>
                <a:lnTo>
                  <a:pt x="56457" y="265549"/>
                </a:lnTo>
                <a:lnTo>
                  <a:pt x="57640" y="267520"/>
                </a:lnTo>
                <a:lnTo>
                  <a:pt x="60008" y="27432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PenAnnotation419"/>
          <p:cNvSpPr/>
          <p:nvPr/>
        </p:nvSpPr>
        <p:spPr>
          <a:xfrm>
            <a:off x="8318182" y="2667377"/>
            <a:ext cx="325756" cy="221450"/>
          </a:xfrm>
          <a:custGeom>
            <a:avLst/>
            <a:gdLst/>
            <a:ahLst/>
            <a:cxnLst/>
            <a:rect l="0" t="0" r="0" b="0"/>
            <a:pathLst>
              <a:path w="325756" h="221450">
                <a:moveTo>
                  <a:pt x="0" y="41533"/>
                </a:moveTo>
                <a:lnTo>
                  <a:pt x="4551" y="36982"/>
                </a:lnTo>
                <a:lnTo>
                  <a:pt x="6843" y="35641"/>
                </a:lnTo>
                <a:lnTo>
                  <a:pt x="14622" y="32802"/>
                </a:lnTo>
                <a:lnTo>
                  <a:pt x="22959" y="27304"/>
                </a:lnTo>
                <a:lnTo>
                  <a:pt x="32415" y="24299"/>
                </a:lnTo>
                <a:lnTo>
                  <a:pt x="41711" y="20221"/>
                </a:lnTo>
                <a:lnTo>
                  <a:pt x="57655" y="12570"/>
                </a:lnTo>
                <a:lnTo>
                  <a:pt x="66265" y="9610"/>
                </a:lnTo>
                <a:lnTo>
                  <a:pt x="74218" y="7342"/>
                </a:lnTo>
                <a:lnTo>
                  <a:pt x="84103" y="3159"/>
                </a:lnTo>
                <a:lnTo>
                  <a:pt x="89407" y="1663"/>
                </a:lnTo>
                <a:lnTo>
                  <a:pt x="94847" y="665"/>
                </a:lnTo>
                <a:lnTo>
                  <a:pt x="100380" y="0"/>
                </a:lnTo>
                <a:lnTo>
                  <a:pt x="105972" y="509"/>
                </a:lnTo>
                <a:lnTo>
                  <a:pt x="111606" y="1801"/>
                </a:lnTo>
                <a:lnTo>
                  <a:pt x="117266" y="3615"/>
                </a:lnTo>
                <a:lnTo>
                  <a:pt x="122945" y="4824"/>
                </a:lnTo>
                <a:lnTo>
                  <a:pt x="128636" y="5630"/>
                </a:lnTo>
                <a:lnTo>
                  <a:pt x="134335" y="6168"/>
                </a:lnTo>
                <a:lnTo>
                  <a:pt x="143207" y="6765"/>
                </a:lnTo>
                <a:lnTo>
                  <a:pt x="146907" y="6924"/>
                </a:lnTo>
                <a:lnTo>
                  <a:pt x="156096" y="9641"/>
                </a:lnTo>
                <a:lnTo>
                  <a:pt x="165579" y="14024"/>
                </a:lnTo>
                <a:lnTo>
                  <a:pt x="172968" y="19147"/>
                </a:lnTo>
                <a:lnTo>
                  <a:pt x="175320" y="21846"/>
                </a:lnTo>
                <a:lnTo>
                  <a:pt x="176887" y="24598"/>
                </a:lnTo>
                <a:lnTo>
                  <a:pt x="178628" y="30196"/>
                </a:lnTo>
                <a:lnTo>
                  <a:pt x="179403" y="35859"/>
                </a:lnTo>
                <a:lnTo>
                  <a:pt x="180562" y="39656"/>
                </a:lnTo>
                <a:lnTo>
                  <a:pt x="182287" y="44091"/>
                </a:lnTo>
                <a:lnTo>
                  <a:pt x="184391" y="48953"/>
                </a:lnTo>
                <a:lnTo>
                  <a:pt x="185791" y="53147"/>
                </a:lnTo>
                <a:lnTo>
                  <a:pt x="186726" y="56896"/>
                </a:lnTo>
                <a:lnTo>
                  <a:pt x="187349" y="60347"/>
                </a:lnTo>
                <a:lnTo>
                  <a:pt x="186812" y="63601"/>
                </a:lnTo>
                <a:lnTo>
                  <a:pt x="183675" y="69756"/>
                </a:lnTo>
                <a:lnTo>
                  <a:pt x="181506" y="73683"/>
                </a:lnTo>
                <a:lnTo>
                  <a:pt x="176555" y="83127"/>
                </a:lnTo>
                <a:lnTo>
                  <a:pt x="174853" y="87359"/>
                </a:lnTo>
                <a:lnTo>
                  <a:pt x="173719" y="91134"/>
                </a:lnTo>
                <a:lnTo>
                  <a:pt x="172962" y="94603"/>
                </a:lnTo>
                <a:lnTo>
                  <a:pt x="171506" y="98820"/>
                </a:lnTo>
                <a:lnTo>
                  <a:pt x="169582" y="103537"/>
                </a:lnTo>
                <a:lnTo>
                  <a:pt x="167347" y="108586"/>
                </a:lnTo>
                <a:lnTo>
                  <a:pt x="164904" y="112905"/>
                </a:lnTo>
                <a:lnTo>
                  <a:pt x="162324" y="116736"/>
                </a:lnTo>
                <a:lnTo>
                  <a:pt x="156917" y="123534"/>
                </a:lnTo>
                <a:lnTo>
                  <a:pt x="151339" y="129730"/>
                </a:lnTo>
                <a:lnTo>
                  <a:pt x="148517" y="133668"/>
                </a:lnTo>
                <a:lnTo>
                  <a:pt x="145685" y="138199"/>
                </a:lnTo>
                <a:lnTo>
                  <a:pt x="142844" y="143124"/>
                </a:lnTo>
                <a:lnTo>
                  <a:pt x="139996" y="147360"/>
                </a:lnTo>
                <a:lnTo>
                  <a:pt x="137146" y="151137"/>
                </a:lnTo>
                <a:lnTo>
                  <a:pt x="131439" y="157873"/>
                </a:lnTo>
                <a:lnTo>
                  <a:pt x="125728" y="164042"/>
                </a:lnTo>
                <a:lnTo>
                  <a:pt x="123823" y="167020"/>
                </a:lnTo>
                <a:lnTo>
                  <a:pt x="121709" y="172870"/>
                </a:lnTo>
                <a:lnTo>
                  <a:pt x="118227" y="178645"/>
                </a:lnTo>
                <a:lnTo>
                  <a:pt x="113505" y="184386"/>
                </a:lnTo>
                <a:lnTo>
                  <a:pt x="108232" y="190113"/>
                </a:lnTo>
                <a:lnTo>
                  <a:pt x="102977" y="195659"/>
                </a:lnTo>
                <a:lnTo>
                  <a:pt x="98790" y="199886"/>
                </a:lnTo>
                <a:lnTo>
                  <a:pt x="97292" y="202346"/>
                </a:lnTo>
                <a:lnTo>
                  <a:pt x="95629" y="207620"/>
                </a:lnTo>
                <a:lnTo>
                  <a:pt x="94332" y="212843"/>
                </a:lnTo>
                <a:lnTo>
                  <a:pt x="98859" y="217492"/>
                </a:lnTo>
                <a:lnTo>
                  <a:pt x="101149" y="218846"/>
                </a:lnTo>
                <a:lnTo>
                  <a:pt x="106232" y="220351"/>
                </a:lnTo>
                <a:lnTo>
                  <a:pt x="114450" y="221199"/>
                </a:lnTo>
                <a:lnTo>
                  <a:pt x="122917" y="221449"/>
                </a:lnTo>
                <a:lnTo>
                  <a:pt x="125759" y="220532"/>
                </a:lnTo>
                <a:lnTo>
                  <a:pt x="131458" y="216973"/>
                </a:lnTo>
                <a:lnTo>
                  <a:pt x="139706" y="214756"/>
                </a:lnTo>
                <a:lnTo>
                  <a:pt x="144572" y="214165"/>
                </a:lnTo>
                <a:lnTo>
                  <a:pt x="150674" y="213771"/>
                </a:lnTo>
                <a:lnTo>
                  <a:pt x="157599" y="213508"/>
                </a:lnTo>
                <a:lnTo>
                  <a:pt x="165074" y="213333"/>
                </a:lnTo>
                <a:lnTo>
                  <a:pt x="171962" y="212264"/>
                </a:lnTo>
                <a:lnTo>
                  <a:pt x="178459" y="210598"/>
                </a:lnTo>
                <a:lnTo>
                  <a:pt x="184695" y="208536"/>
                </a:lnTo>
                <a:lnTo>
                  <a:pt x="191710" y="207160"/>
                </a:lnTo>
                <a:lnTo>
                  <a:pt x="199245" y="206244"/>
                </a:lnTo>
                <a:lnTo>
                  <a:pt x="207124" y="205633"/>
                </a:lnTo>
                <a:lnTo>
                  <a:pt x="214284" y="204272"/>
                </a:lnTo>
                <a:lnTo>
                  <a:pt x="220961" y="202413"/>
                </a:lnTo>
                <a:lnTo>
                  <a:pt x="227317" y="200221"/>
                </a:lnTo>
                <a:lnTo>
                  <a:pt x="234413" y="198760"/>
                </a:lnTo>
                <a:lnTo>
                  <a:pt x="242000" y="197786"/>
                </a:lnTo>
                <a:lnTo>
                  <a:pt x="249916" y="197136"/>
                </a:lnTo>
                <a:lnTo>
                  <a:pt x="257099" y="196703"/>
                </a:lnTo>
                <a:lnTo>
                  <a:pt x="270158" y="196222"/>
                </a:lnTo>
                <a:lnTo>
                  <a:pt x="288221" y="195952"/>
                </a:lnTo>
                <a:lnTo>
                  <a:pt x="325755" y="1958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SMARTPenAnnotation420"/>
          <p:cNvSpPr/>
          <p:nvPr/>
        </p:nvSpPr>
        <p:spPr>
          <a:xfrm>
            <a:off x="5214937" y="3300453"/>
            <a:ext cx="248172" cy="291381"/>
          </a:xfrm>
          <a:custGeom>
            <a:avLst/>
            <a:gdLst/>
            <a:ahLst/>
            <a:cxnLst/>
            <a:rect l="0" t="0" r="0" b="0"/>
            <a:pathLst>
              <a:path w="248172" h="291381">
                <a:moveTo>
                  <a:pt x="0" y="42822"/>
                </a:moveTo>
                <a:lnTo>
                  <a:pt x="0" y="35441"/>
                </a:lnTo>
                <a:lnTo>
                  <a:pt x="4551" y="30051"/>
                </a:lnTo>
                <a:lnTo>
                  <a:pt x="6844" y="28593"/>
                </a:lnTo>
                <a:lnTo>
                  <a:pt x="11931" y="26973"/>
                </a:lnTo>
                <a:lnTo>
                  <a:pt x="17368" y="23713"/>
                </a:lnTo>
                <a:lnTo>
                  <a:pt x="20151" y="21510"/>
                </a:lnTo>
                <a:lnTo>
                  <a:pt x="23912" y="20041"/>
                </a:lnTo>
                <a:lnTo>
                  <a:pt x="28324" y="19062"/>
                </a:lnTo>
                <a:lnTo>
                  <a:pt x="33170" y="18409"/>
                </a:lnTo>
                <a:lnTo>
                  <a:pt x="37354" y="17022"/>
                </a:lnTo>
                <a:lnTo>
                  <a:pt x="44541" y="12940"/>
                </a:lnTo>
                <a:lnTo>
                  <a:pt x="49697" y="10518"/>
                </a:lnTo>
                <a:lnTo>
                  <a:pt x="55991" y="7951"/>
                </a:lnTo>
                <a:lnTo>
                  <a:pt x="63045" y="5287"/>
                </a:lnTo>
                <a:lnTo>
                  <a:pt x="69653" y="3511"/>
                </a:lnTo>
                <a:lnTo>
                  <a:pt x="75963" y="2327"/>
                </a:lnTo>
                <a:lnTo>
                  <a:pt x="82074" y="1538"/>
                </a:lnTo>
                <a:lnTo>
                  <a:pt x="87101" y="1012"/>
                </a:lnTo>
                <a:lnTo>
                  <a:pt x="91405" y="661"/>
                </a:lnTo>
                <a:lnTo>
                  <a:pt x="95227" y="427"/>
                </a:lnTo>
                <a:lnTo>
                  <a:pt x="104553" y="167"/>
                </a:lnTo>
                <a:lnTo>
                  <a:pt x="126062" y="0"/>
                </a:lnTo>
                <a:lnTo>
                  <a:pt x="130714" y="939"/>
                </a:lnTo>
                <a:lnTo>
                  <a:pt x="138423" y="4522"/>
                </a:lnTo>
                <a:lnTo>
                  <a:pt x="145024" y="9290"/>
                </a:lnTo>
                <a:lnTo>
                  <a:pt x="151133" y="14583"/>
                </a:lnTo>
                <a:lnTo>
                  <a:pt x="157023" y="20111"/>
                </a:lnTo>
                <a:lnTo>
                  <a:pt x="158974" y="22919"/>
                </a:lnTo>
                <a:lnTo>
                  <a:pt x="161143" y="28578"/>
                </a:lnTo>
                <a:lnTo>
                  <a:pt x="162107" y="36809"/>
                </a:lnTo>
                <a:lnTo>
                  <a:pt x="162364" y="41671"/>
                </a:lnTo>
                <a:lnTo>
                  <a:pt x="161582" y="45864"/>
                </a:lnTo>
                <a:lnTo>
                  <a:pt x="158175" y="53064"/>
                </a:lnTo>
                <a:lnTo>
                  <a:pt x="155932" y="58222"/>
                </a:lnTo>
                <a:lnTo>
                  <a:pt x="153485" y="64519"/>
                </a:lnTo>
                <a:lnTo>
                  <a:pt x="150901" y="71574"/>
                </a:lnTo>
                <a:lnTo>
                  <a:pt x="147273" y="78183"/>
                </a:lnTo>
                <a:lnTo>
                  <a:pt x="142949" y="84493"/>
                </a:lnTo>
                <a:lnTo>
                  <a:pt x="138162" y="90605"/>
                </a:lnTo>
                <a:lnTo>
                  <a:pt x="134018" y="96584"/>
                </a:lnTo>
                <a:lnTo>
                  <a:pt x="130303" y="102476"/>
                </a:lnTo>
                <a:lnTo>
                  <a:pt x="126873" y="108309"/>
                </a:lnTo>
                <a:lnTo>
                  <a:pt x="120524" y="117329"/>
                </a:lnTo>
                <a:lnTo>
                  <a:pt x="117496" y="121069"/>
                </a:lnTo>
                <a:lnTo>
                  <a:pt x="112621" y="125466"/>
                </a:lnTo>
                <a:lnTo>
                  <a:pt x="106513" y="130303"/>
                </a:lnTo>
                <a:lnTo>
                  <a:pt x="99583" y="135433"/>
                </a:lnTo>
                <a:lnTo>
                  <a:pt x="94012" y="139805"/>
                </a:lnTo>
                <a:lnTo>
                  <a:pt x="89345" y="143672"/>
                </a:lnTo>
                <a:lnTo>
                  <a:pt x="81619" y="150509"/>
                </a:lnTo>
                <a:lnTo>
                  <a:pt x="75010" y="156723"/>
                </a:lnTo>
                <a:lnTo>
                  <a:pt x="71914" y="158761"/>
                </a:lnTo>
                <a:lnTo>
                  <a:pt x="65934" y="161025"/>
                </a:lnTo>
                <a:lnTo>
                  <a:pt x="60021" y="162832"/>
                </a:lnTo>
                <a:lnTo>
                  <a:pt x="64562" y="158285"/>
                </a:lnTo>
                <a:lnTo>
                  <a:pt x="66854" y="156944"/>
                </a:lnTo>
                <a:lnTo>
                  <a:pt x="71941" y="155455"/>
                </a:lnTo>
                <a:lnTo>
                  <a:pt x="77376" y="152254"/>
                </a:lnTo>
                <a:lnTo>
                  <a:pt x="80159" y="150066"/>
                </a:lnTo>
                <a:lnTo>
                  <a:pt x="83919" y="148608"/>
                </a:lnTo>
                <a:lnTo>
                  <a:pt x="88331" y="147636"/>
                </a:lnTo>
                <a:lnTo>
                  <a:pt x="93178" y="146988"/>
                </a:lnTo>
                <a:lnTo>
                  <a:pt x="98313" y="146555"/>
                </a:lnTo>
                <a:lnTo>
                  <a:pt x="103642" y="146268"/>
                </a:lnTo>
                <a:lnTo>
                  <a:pt x="109100" y="146076"/>
                </a:lnTo>
                <a:lnTo>
                  <a:pt x="130434" y="145806"/>
                </a:lnTo>
                <a:lnTo>
                  <a:pt x="185637" y="145694"/>
                </a:lnTo>
                <a:lnTo>
                  <a:pt x="191385" y="146646"/>
                </a:lnTo>
                <a:lnTo>
                  <a:pt x="197123" y="148233"/>
                </a:lnTo>
                <a:lnTo>
                  <a:pt x="202853" y="150243"/>
                </a:lnTo>
                <a:lnTo>
                  <a:pt x="207625" y="152536"/>
                </a:lnTo>
                <a:lnTo>
                  <a:pt x="211759" y="155017"/>
                </a:lnTo>
                <a:lnTo>
                  <a:pt x="215468" y="157624"/>
                </a:lnTo>
                <a:lnTo>
                  <a:pt x="219845" y="159361"/>
                </a:lnTo>
                <a:lnTo>
                  <a:pt x="224669" y="160520"/>
                </a:lnTo>
                <a:lnTo>
                  <a:pt x="229789" y="161292"/>
                </a:lnTo>
                <a:lnTo>
                  <a:pt x="233203" y="163712"/>
                </a:lnTo>
                <a:lnTo>
                  <a:pt x="235479" y="167230"/>
                </a:lnTo>
                <a:lnTo>
                  <a:pt x="238959" y="175267"/>
                </a:lnTo>
                <a:lnTo>
                  <a:pt x="243682" y="182013"/>
                </a:lnTo>
                <a:lnTo>
                  <a:pt x="246416" y="188187"/>
                </a:lnTo>
                <a:lnTo>
                  <a:pt x="247631" y="195058"/>
                </a:lnTo>
                <a:lnTo>
                  <a:pt x="247955" y="199558"/>
                </a:lnTo>
                <a:lnTo>
                  <a:pt x="248171" y="204462"/>
                </a:lnTo>
                <a:lnTo>
                  <a:pt x="247362" y="208685"/>
                </a:lnTo>
                <a:lnTo>
                  <a:pt x="243924" y="215916"/>
                </a:lnTo>
                <a:lnTo>
                  <a:pt x="239221" y="224845"/>
                </a:lnTo>
                <a:lnTo>
                  <a:pt x="236633" y="229893"/>
                </a:lnTo>
                <a:lnTo>
                  <a:pt x="233003" y="235163"/>
                </a:lnTo>
                <a:lnTo>
                  <a:pt x="228678" y="240582"/>
                </a:lnTo>
                <a:lnTo>
                  <a:pt x="223889" y="246099"/>
                </a:lnTo>
                <a:lnTo>
                  <a:pt x="218792" y="250730"/>
                </a:lnTo>
                <a:lnTo>
                  <a:pt x="213489" y="254770"/>
                </a:lnTo>
                <a:lnTo>
                  <a:pt x="208049" y="258415"/>
                </a:lnTo>
                <a:lnTo>
                  <a:pt x="202516" y="261798"/>
                </a:lnTo>
                <a:lnTo>
                  <a:pt x="196924" y="265006"/>
                </a:lnTo>
                <a:lnTo>
                  <a:pt x="185629" y="271110"/>
                </a:lnTo>
                <a:lnTo>
                  <a:pt x="157148" y="285668"/>
                </a:lnTo>
                <a:lnTo>
                  <a:pt x="151438" y="287587"/>
                </a:lnTo>
                <a:lnTo>
                  <a:pt x="145726" y="288866"/>
                </a:lnTo>
                <a:lnTo>
                  <a:pt x="140013" y="289718"/>
                </a:lnTo>
                <a:lnTo>
                  <a:pt x="135252" y="290287"/>
                </a:lnTo>
                <a:lnTo>
                  <a:pt x="131126" y="290666"/>
                </a:lnTo>
                <a:lnTo>
                  <a:pt x="127422" y="290919"/>
                </a:lnTo>
                <a:lnTo>
                  <a:pt x="123048" y="291087"/>
                </a:lnTo>
                <a:lnTo>
                  <a:pt x="108743" y="291324"/>
                </a:lnTo>
                <a:lnTo>
                  <a:pt x="101353" y="291380"/>
                </a:lnTo>
                <a:lnTo>
                  <a:pt x="99001" y="290442"/>
                </a:lnTo>
                <a:lnTo>
                  <a:pt x="97433" y="288865"/>
                </a:lnTo>
                <a:lnTo>
                  <a:pt x="96388" y="286860"/>
                </a:lnTo>
                <a:lnTo>
                  <a:pt x="94738" y="285524"/>
                </a:lnTo>
                <a:lnTo>
                  <a:pt x="92687" y="284633"/>
                </a:lnTo>
                <a:lnTo>
                  <a:pt x="90366" y="284039"/>
                </a:lnTo>
                <a:lnTo>
                  <a:pt x="85248" y="280840"/>
                </a:lnTo>
                <a:lnTo>
                  <a:pt x="82550" y="278653"/>
                </a:lnTo>
                <a:lnTo>
                  <a:pt x="80751" y="276242"/>
                </a:lnTo>
                <a:lnTo>
                  <a:pt x="78751" y="271024"/>
                </a:lnTo>
                <a:lnTo>
                  <a:pt x="79171" y="268299"/>
                </a:lnTo>
                <a:lnTo>
                  <a:pt x="84148" y="259622"/>
                </a:lnTo>
                <a:lnTo>
                  <a:pt x="84674" y="258793"/>
                </a:lnTo>
                <a:lnTo>
                  <a:pt x="87798" y="255331"/>
                </a:lnTo>
                <a:lnTo>
                  <a:pt x="94297" y="2485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SMARTPenAnnotation421"/>
          <p:cNvSpPr/>
          <p:nvPr/>
        </p:nvSpPr>
        <p:spPr>
          <a:xfrm>
            <a:off x="5574982" y="3377714"/>
            <a:ext cx="240028" cy="394142"/>
          </a:xfrm>
          <a:custGeom>
            <a:avLst/>
            <a:gdLst/>
            <a:ahLst/>
            <a:cxnLst/>
            <a:rect l="0" t="0" r="0" b="0"/>
            <a:pathLst>
              <a:path w="240028" h="394142">
                <a:moveTo>
                  <a:pt x="0" y="25568"/>
                </a:moveTo>
                <a:lnTo>
                  <a:pt x="13019" y="25568"/>
                </a:lnTo>
                <a:lnTo>
                  <a:pt x="14395" y="26521"/>
                </a:lnTo>
                <a:lnTo>
                  <a:pt x="15311" y="28108"/>
                </a:lnTo>
                <a:lnTo>
                  <a:pt x="15923" y="30119"/>
                </a:lnTo>
                <a:lnTo>
                  <a:pt x="19142" y="34893"/>
                </a:lnTo>
                <a:lnTo>
                  <a:pt x="21333" y="37500"/>
                </a:lnTo>
                <a:lnTo>
                  <a:pt x="24700" y="40190"/>
                </a:lnTo>
                <a:lnTo>
                  <a:pt x="28849" y="42936"/>
                </a:lnTo>
                <a:lnTo>
                  <a:pt x="33521" y="45719"/>
                </a:lnTo>
                <a:lnTo>
                  <a:pt x="36634" y="48527"/>
                </a:lnTo>
                <a:lnTo>
                  <a:pt x="38710" y="51352"/>
                </a:lnTo>
                <a:lnTo>
                  <a:pt x="41017" y="57030"/>
                </a:lnTo>
                <a:lnTo>
                  <a:pt x="43268" y="66535"/>
                </a:lnTo>
                <a:lnTo>
                  <a:pt x="47171" y="75843"/>
                </a:lnTo>
                <a:lnTo>
                  <a:pt x="51545" y="91450"/>
                </a:lnTo>
                <a:lnTo>
                  <a:pt x="55611" y="101204"/>
                </a:lnTo>
                <a:lnTo>
                  <a:pt x="60594" y="109349"/>
                </a:lnTo>
                <a:lnTo>
                  <a:pt x="63256" y="112855"/>
                </a:lnTo>
                <a:lnTo>
                  <a:pt x="66214" y="119289"/>
                </a:lnTo>
                <a:lnTo>
                  <a:pt x="67003" y="122339"/>
                </a:lnTo>
                <a:lnTo>
                  <a:pt x="70419" y="128268"/>
                </a:lnTo>
                <a:lnTo>
                  <a:pt x="72664" y="131182"/>
                </a:lnTo>
                <a:lnTo>
                  <a:pt x="76065" y="134077"/>
                </a:lnTo>
                <a:lnTo>
                  <a:pt x="80237" y="136960"/>
                </a:lnTo>
                <a:lnTo>
                  <a:pt x="84924" y="139834"/>
                </a:lnTo>
                <a:lnTo>
                  <a:pt x="89001" y="141751"/>
                </a:lnTo>
                <a:lnTo>
                  <a:pt x="96071" y="143880"/>
                </a:lnTo>
                <a:lnTo>
                  <a:pt x="102388" y="147366"/>
                </a:lnTo>
                <a:lnTo>
                  <a:pt x="105406" y="149629"/>
                </a:lnTo>
                <a:lnTo>
                  <a:pt x="109323" y="150186"/>
                </a:lnTo>
                <a:lnTo>
                  <a:pt x="113840" y="149604"/>
                </a:lnTo>
                <a:lnTo>
                  <a:pt x="118756" y="148264"/>
                </a:lnTo>
                <a:lnTo>
                  <a:pt x="122985" y="147370"/>
                </a:lnTo>
                <a:lnTo>
                  <a:pt x="130225" y="146377"/>
                </a:lnTo>
                <a:lnTo>
                  <a:pt x="134442" y="145160"/>
                </a:lnTo>
                <a:lnTo>
                  <a:pt x="139158" y="143396"/>
                </a:lnTo>
                <a:lnTo>
                  <a:pt x="151313" y="138272"/>
                </a:lnTo>
                <a:lnTo>
                  <a:pt x="158056" y="132491"/>
                </a:lnTo>
                <a:lnTo>
                  <a:pt x="170021" y="121067"/>
                </a:lnTo>
                <a:lnTo>
                  <a:pt x="182598" y="108673"/>
                </a:lnTo>
                <a:lnTo>
                  <a:pt x="188470" y="100286"/>
                </a:lnTo>
                <a:lnTo>
                  <a:pt x="191369" y="95382"/>
                </a:lnTo>
                <a:lnTo>
                  <a:pt x="194591" y="84854"/>
                </a:lnTo>
                <a:lnTo>
                  <a:pt x="195450" y="79380"/>
                </a:lnTo>
                <a:lnTo>
                  <a:pt x="198944" y="70757"/>
                </a:lnTo>
                <a:lnTo>
                  <a:pt x="202719" y="63749"/>
                </a:lnTo>
                <a:lnTo>
                  <a:pt x="204398" y="57460"/>
                </a:lnTo>
                <a:lnTo>
                  <a:pt x="203893" y="53497"/>
                </a:lnTo>
                <a:lnTo>
                  <a:pt x="200791" y="44013"/>
                </a:lnTo>
                <a:lnTo>
                  <a:pt x="196238" y="35989"/>
                </a:lnTo>
                <a:lnTo>
                  <a:pt x="193691" y="32515"/>
                </a:lnTo>
                <a:lnTo>
                  <a:pt x="190859" y="26116"/>
                </a:lnTo>
                <a:lnTo>
                  <a:pt x="190104" y="23076"/>
                </a:lnTo>
                <a:lnTo>
                  <a:pt x="186726" y="17158"/>
                </a:lnTo>
                <a:lnTo>
                  <a:pt x="184492" y="14246"/>
                </a:lnTo>
                <a:lnTo>
                  <a:pt x="182009" y="8471"/>
                </a:lnTo>
                <a:lnTo>
                  <a:pt x="180057" y="0"/>
                </a:lnTo>
                <a:lnTo>
                  <a:pt x="180026" y="11796"/>
                </a:lnTo>
                <a:lnTo>
                  <a:pt x="180977" y="14481"/>
                </a:lnTo>
                <a:lnTo>
                  <a:pt x="184574" y="20006"/>
                </a:lnTo>
                <a:lnTo>
                  <a:pt x="186808" y="28176"/>
                </a:lnTo>
                <a:lnTo>
                  <a:pt x="187404" y="33021"/>
                </a:lnTo>
                <a:lnTo>
                  <a:pt x="189706" y="38157"/>
                </a:lnTo>
                <a:lnTo>
                  <a:pt x="193146" y="43486"/>
                </a:lnTo>
                <a:lnTo>
                  <a:pt x="197344" y="48943"/>
                </a:lnTo>
                <a:lnTo>
                  <a:pt x="204548" y="60087"/>
                </a:lnTo>
                <a:lnTo>
                  <a:pt x="210926" y="71390"/>
                </a:lnTo>
                <a:lnTo>
                  <a:pt x="216935" y="82763"/>
                </a:lnTo>
                <a:lnTo>
                  <a:pt x="218918" y="89416"/>
                </a:lnTo>
                <a:lnTo>
                  <a:pt x="220241" y="96708"/>
                </a:lnTo>
                <a:lnTo>
                  <a:pt x="221122" y="104427"/>
                </a:lnTo>
                <a:lnTo>
                  <a:pt x="222662" y="111478"/>
                </a:lnTo>
                <a:lnTo>
                  <a:pt x="224641" y="118084"/>
                </a:lnTo>
                <a:lnTo>
                  <a:pt x="229381" y="131456"/>
                </a:lnTo>
                <a:lnTo>
                  <a:pt x="234662" y="146925"/>
                </a:lnTo>
                <a:lnTo>
                  <a:pt x="236451" y="155050"/>
                </a:lnTo>
                <a:lnTo>
                  <a:pt x="237644" y="163324"/>
                </a:lnTo>
                <a:lnTo>
                  <a:pt x="238439" y="171698"/>
                </a:lnTo>
                <a:lnTo>
                  <a:pt x="238970" y="179185"/>
                </a:lnTo>
                <a:lnTo>
                  <a:pt x="239323" y="186082"/>
                </a:lnTo>
                <a:lnTo>
                  <a:pt x="239559" y="192585"/>
                </a:lnTo>
                <a:lnTo>
                  <a:pt x="239890" y="215390"/>
                </a:lnTo>
                <a:lnTo>
                  <a:pt x="240027" y="286797"/>
                </a:lnTo>
                <a:lnTo>
                  <a:pt x="239075" y="294018"/>
                </a:lnTo>
                <a:lnTo>
                  <a:pt x="237489" y="301690"/>
                </a:lnTo>
                <a:lnTo>
                  <a:pt x="235478" y="309662"/>
                </a:lnTo>
                <a:lnTo>
                  <a:pt x="233186" y="316881"/>
                </a:lnTo>
                <a:lnTo>
                  <a:pt x="230705" y="323599"/>
                </a:lnTo>
                <a:lnTo>
                  <a:pt x="225408" y="335191"/>
                </a:lnTo>
                <a:lnTo>
                  <a:pt x="219879" y="343518"/>
                </a:lnTo>
                <a:lnTo>
                  <a:pt x="216118" y="348025"/>
                </a:lnTo>
                <a:lnTo>
                  <a:pt x="211706" y="352934"/>
                </a:lnTo>
                <a:lnTo>
                  <a:pt x="198936" y="366405"/>
                </a:lnTo>
                <a:lnTo>
                  <a:pt x="195489" y="369951"/>
                </a:lnTo>
                <a:lnTo>
                  <a:pt x="191286" y="373266"/>
                </a:lnTo>
                <a:lnTo>
                  <a:pt x="186579" y="376430"/>
                </a:lnTo>
                <a:lnTo>
                  <a:pt x="181536" y="379491"/>
                </a:lnTo>
                <a:lnTo>
                  <a:pt x="176269" y="382484"/>
                </a:lnTo>
                <a:lnTo>
                  <a:pt x="165337" y="388350"/>
                </a:lnTo>
                <a:lnTo>
                  <a:pt x="160707" y="390295"/>
                </a:lnTo>
                <a:lnTo>
                  <a:pt x="156668" y="391592"/>
                </a:lnTo>
                <a:lnTo>
                  <a:pt x="149641" y="393033"/>
                </a:lnTo>
                <a:lnTo>
                  <a:pt x="143342" y="393674"/>
                </a:lnTo>
                <a:lnTo>
                  <a:pt x="139376" y="393844"/>
                </a:lnTo>
                <a:lnTo>
                  <a:pt x="125646" y="394084"/>
                </a:lnTo>
                <a:lnTo>
                  <a:pt x="118391" y="394141"/>
                </a:lnTo>
                <a:lnTo>
                  <a:pt x="115122" y="393203"/>
                </a:lnTo>
                <a:lnTo>
                  <a:pt x="108950" y="389621"/>
                </a:lnTo>
                <a:lnTo>
                  <a:pt x="103032" y="387395"/>
                </a:lnTo>
                <a:lnTo>
                  <a:pt x="97227" y="386405"/>
                </a:lnTo>
                <a:lnTo>
                  <a:pt x="91472" y="385965"/>
                </a:lnTo>
                <a:lnTo>
                  <a:pt x="85725" y="3856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SMARTPenAnnotation422"/>
          <p:cNvSpPr/>
          <p:nvPr/>
        </p:nvSpPr>
        <p:spPr>
          <a:xfrm>
            <a:off x="5986462" y="3437572"/>
            <a:ext cx="205741" cy="8574"/>
          </a:xfrm>
          <a:custGeom>
            <a:avLst/>
            <a:gdLst/>
            <a:ahLst/>
            <a:cxnLst/>
            <a:rect l="0" t="0" r="0" b="0"/>
            <a:pathLst>
              <a:path w="205741" h="8574">
                <a:moveTo>
                  <a:pt x="0" y="8573"/>
                </a:moveTo>
                <a:lnTo>
                  <a:pt x="0" y="1192"/>
                </a:lnTo>
                <a:lnTo>
                  <a:pt x="953" y="795"/>
                </a:lnTo>
                <a:lnTo>
                  <a:pt x="2540" y="530"/>
                </a:lnTo>
                <a:lnTo>
                  <a:pt x="4551" y="353"/>
                </a:lnTo>
                <a:lnTo>
                  <a:pt x="7796" y="235"/>
                </a:lnTo>
                <a:lnTo>
                  <a:pt x="21466" y="70"/>
                </a:lnTo>
                <a:lnTo>
                  <a:pt x="91550" y="0"/>
                </a:lnTo>
                <a:lnTo>
                  <a:pt x="97228" y="953"/>
                </a:lnTo>
                <a:lnTo>
                  <a:pt x="102919" y="2540"/>
                </a:lnTo>
                <a:lnTo>
                  <a:pt x="108618" y="4551"/>
                </a:lnTo>
                <a:lnTo>
                  <a:pt x="114322" y="5892"/>
                </a:lnTo>
                <a:lnTo>
                  <a:pt x="120029" y="6785"/>
                </a:lnTo>
                <a:lnTo>
                  <a:pt x="125740" y="7381"/>
                </a:lnTo>
                <a:lnTo>
                  <a:pt x="131452" y="7778"/>
                </a:lnTo>
                <a:lnTo>
                  <a:pt x="137164" y="8043"/>
                </a:lnTo>
                <a:lnTo>
                  <a:pt x="149544" y="8337"/>
                </a:lnTo>
                <a:lnTo>
                  <a:pt x="205740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SMARTPenAnnotation423"/>
          <p:cNvSpPr/>
          <p:nvPr/>
        </p:nvSpPr>
        <p:spPr>
          <a:xfrm>
            <a:off x="6329362" y="3326129"/>
            <a:ext cx="68581" cy="205742"/>
          </a:xfrm>
          <a:custGeom>
            <a:avLst/>
            <a:gdLst/>
            <a:ahLst/>
            <a:cxnLst/>
            <a:rect l="0" t="0" r="0" b="0"/>
            <a:pathLst>
              <a:path w="68581" h="205742">
                <a:moveTo>
                  <a:pt x="0" y="0"/>
                </a:moveTo>
                <a:lnTo>
                  <a:pt x="0" y="20400"/>
                </a:lnTo>
                <a:lnTo>
                  <a:pt x="953" y="24078"/>
                </a:lnTo>
                <a:lnTo>
                  <a:pt x="2540" y="28435"/>
                </a:lnTo>
                <a:lnTo>
                  <a:pt x="4551" y="33244"/>
                </a:lnTo>
                <a:lnTo>
                  <a:pt x="5892" y="38355"/>
                </a:lnTo>
                <a:lnTo>
                  <a:pt x="6785" y="43668"/>
                </a:lnTo>
                <a:lnTo>
                  <a:pt x="7381" y="49114"/>
                </a:lnTo>
                <a:lnTo>
                  <a:pt x="7778" y="54651"/>
                </a:lnTo>
                <a:lnTo>
                  <a:pt x="8043" y="60247"/>
                </a:lnTo>
                <a:lnTo>
                  <a:pt x="8219" y="65882"/>
                </a:lnTo>
                <a:lnTo>
                  <a:pt x="9290" y="71544"/>
                </a:lnTo>
                <a:lnTo>
                  <a:pt x="10956" y="77224"/>
                </a:lnTo>
                <a:lnTo>
                  <a:pt x="13019" y="82916"/>
                </a:lnTo>
                <a:lnTo>
                  <a:pt x="17252" y="88614"/>
                </a:lnTo>
                <a:lnTo>
                  <a:pt x="22931" y="94319"/>
                </a:lnTo>
                <a:lnTo>
                  <a:pt x="29575" y="100027"/>
                </a:lnTo>
                <a:lnTo>
                  <a:pt x="34005" y="105737"/>
                </a:lnTo>
                <a:lnTo>
                  <a:pt x="36957" y="111449"/>
                </a:lnTo>
                <a:lnTo>
                  <a:pt x="38925" y="117162"/>
                </a:lnTo>
                <a:lnTo>
                  <a:pt x="41190" y="121924"/>
                </a:lnTo>
                <a:lnTo>
                  <a:pt x="43653" y="126050"/>
                </a:lnTo>
                <a:lnTo>
                  <a:pt x="46247" y="129753"/>
                </a:lnTo>
                <a:lnTo>
                  <a:pt x="47977" y="134128"/>
                </a:lnTo>
                <a:lnTo>
                  <a:pt x="49129" y="138949"/>
                </a:lnTo>
                <a:lnTo>
                  <a:pt x="49898" y="144068"/>
                </a:lnTo>
                <a:lnTo>
                  <a:pt x="51363" y="148433"/>
                </a:lnTo>
                <a:lnTo>
                  <a:pt x="53292" y="152295"/>
                </a:lnTo>
                <a:lnTo>
                  <a:pt x="55530" y="155823"/>
                </a:lnTo>
                <a:lnTo>
                  <a:pt x="57022" y="160079"/>
                </a:lnTo>
                <a:lnTo>
                  <a:pt x="58018" y="164823"/>
                </a:lnTo>
                <a:lnTo>
                  <a:pt x="58681" y="169890"/>
                </a:lnTo>
                <a:lnTo>
                  <a:pt x="60075" y="174220"/>
                </a:lnTo>
                <a:lnTo>
                  <a:pt x="61958" y="178059"/>
                </a:lnTo>
                <a:lnTo>
                  <a:pt x="64165" y="181571"/>
                </a:lnTo>
                <a:lnTo>
                  <a:pt x="65637" y="184865"/>
                </a:lnTo>
                <a:lnTo>
                  <a:pt x="67272" y="191065"/>
                </a:lnTo>
                <a:lnTo>
                  <a:pt x="68321" y="196915"/>
                </a:lnTo>
                <a:lnTo>
                  <a:pt x="68504" y="202702"/>
                </a:lnTo>
                <a:lnTo>
                  <a:pt x="68580" y="20574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SMARTPenAnnotation424"/>
          <p:cNvSpPr/>
          <p:nvPr/>
        </p:nvSpPr>
        <p:spPr>
          <a:xfrm>
            <a:off x="6493589" y="3266135"/>
            <a:ext cx="212693" cy="247248"/>
          </a:xfrm>
          <a:custGeom>
            <a:avLst/>
            <a:gdLst/>
            <a:ahLst/>
            <a:cxnLst/>
            <a:rect l="0" t="0" r="0" b="0"/>
            <a:pathLst>
              <a:path w="212693" h="247248">
                <a:moveTo>
                  <a:pt x="67230" y="51422"/>
                </a:moveTo>
                <a:lnTo>
                  <a:pt x="67230" y="44041"/>
                </a:lnTo>
                <a:lnTo>
                  <a:pt x="66278" y="43644"/>
                </a:lnTo>
                <a:lnTo>
                  <a:pt x="59849" y="42954"/>
                </a:lnTo>
                <a:lnTo>
                  <a:pt x="54460" y="42881"/>
                </a:lnTo>
                <a:lnTo>
                  <a:pt x="52050" y="43823"/>
                </a:lnTo>
                <a:lnTo>
                  <a:pt x="43153" y="49700"/>
                </a:lnTo>
                <a:lnTo>
                  <a:pt x="38796" y="52179"/>
                </a:lnTo>
                <a:lnTo>
                  <a:pt x="33987" y="54784"/>
                </a:lnTo>
                <a:lnTo>
                  <a:pt x="29829" y="57473"/>
                </a:lnTo>
                <a:lnTo>
                  <a:pt x="26103" y="60219"/>
                </a:lnTo>
                <a:lnTo>
                  <a:pt x="22668" y="63002"/>
                </a:lnTo>
                <a:lnTo>
                  <a:pt x="16310" y="68633"/>
                </a:lnTo>
                <a:lnTo>
                  <a:pt x="13281" y="71469"/>
                </a:lnTo>
                <a:lnTo>
                  <a:pt x="11262" y="74311"/>
                </a:lnTo>
                <a:lnTo>
                  <a:pt x="9018" y="80010"/>
                </a:lnTo>
                <a:lnTo>
                  <a:pt x="5481" y="85718"/>
                </a:lnTo>
                <a:lnTo>
                  <a:pt x="3204" y="88574"/>
                </a:lnTo>
                <a:lnTo>
                  <a:pt x="1686" y="91430"/>
                </a:lnTo>
                <a:lnTo>
                  <a:pt x="0" y="97143"/>
                </a:lnTo>
                <a:lnTo>
                  <a:pt x="503" y="100001"/>
                </a:lnTo>
                <a:lnTo>
                  <a:pt x="3601" y="105715"/>
                </a:lnTo>
                <a:lnTo>
                  <a:pt x="5613" y="111430"/>
                </a:lnTo>
                <a:lnTo>
                  <a:pt x="6150" y="114287"/>
                </a:lnTo>
                <a:lnTo>
                  <a:pt x="8413" y="117145"/>
                </a:lnTo>
                <a:lnTo>
                  <a:pt x="11827" y="120002"/>
                </a:lnTo>
                <a:lnTo>
                  <a:pt x="16007" y="122860"/>
                </a:lnTo>
                <a:lnTo>
                  <a:pt x="19746" y="124765"/>
                </a:lnTo>
                <a:lnTo>
                  <a:pt x="23192" y="126035"/>
                </a:lnTo>
                <a:lnTo>
                  <a:pt x="26441" y="126881"/>
                </a:lnTo>
                <a:lnTo>
                  <a:pt x="30513" y="128398"/>
                </a:lnTo>
                <a:lnTo>
                  <a:pt x="35132" y="130362"/>
                </a:lnTo>
                <a:lnTo>
                  <a:pt x="45345" y="135084"/>
                </a:lnTo>
                <a:lnTo>
                  <a:pt x="56233" y="140358"/>
                </a:lnTo>
                <a:lnTo>
                  <a:pt x="61804" y="142145"/>
                </a:lnTo>
                <a:lnTo>
                  <a:pt x="67423" y="143337"/>
                </a:lnTo>
                <a:lnTo>
                  <a:pt x="73074" y="144131"/>
                </a:lnTo>
                <a:lnTo>
                  <a:pt x="78746" y="145613"/>
                </a:lnTo>
                <a:lnTo>
                  <a:pt x="84432" y="147553"/>
                </a:lnTo>
                <a:lnTo>
                  <a:pt x="90129" y="149800"/>
                </a:lnTo>
                <a:lnTo>
                  <a:pt x="98688" y="152250"/>
                </a:lnTo>
                <a:lnTo>
                  <a:pt x="109158" y="154836"/>
                </a:lnTo>
                <a:lnTo>
                  <a:pt x="120900" y="157512"/>
                </a:lnTo>
                <a:lnTo>
                  <a:pt x="131585" y="160249"/>
                </a:lnTo>
                <a:lnTo>
                  <a:pt x="141566" y="163026"/>
                </a:lnTo>
                <a:lnTo>
                  <a:pt x="151078" y="165829"/>
                </a:lnTo>
                <a:lnTo>
                  <a:pt x="159324" y="168651"/>
                </a:lnTo>
                <a:lnTo>
                  <a:pt x="166726" y="171485"/>
                </a:lnTo>
                <a:lnTo>
                  <a:pt x="173566" y="174326"/>
                </a:lnTo>
                <a:lnTo>
                  <a:pt x="179078" y="177173"/>
                </a:lnTo>
                <a:lnTo>
                  <a:pt x="183706" y="180024"/>
                </a:lnTo>
                <a:lnTo>
                  <a:pt x="187743" y="182876"/>
                </a:lnTo>
                <a:lnTo>
                  <a:pt x="192340" y="185731"/>
                </a:lnTo>
                <a:lnTo>
                  <a:pt x="197309" y="188586"/>
                </a:lnTo>
                <a:lnTo>
                  <a:pt x="202527" y="191442"/>
                </a:lnTo>
                <a:lnTo>
                  <a:pt x="206005" y="195251"/>
                </a:lnTo>
                <a:lnTo>
                  <a:pt x="208325" y="199696"/>
                </a:lnTo>
                <a:lnTo>
                  <a:pt x="209871" y="204564"/>
                </a:lnTo>
                <a:lnTo>
                  <a:pt x="210901" y="208761"/>
                </a:lnTo>
                <a:lnTo>
                  <a:pt x="212047" y="215966"/>
                </a:lnTo>
                <a:lnTo>
                  <a:pt x="212556" y="222343"/>
                </a:lnTo>
                <a:lnTo>
                  <a:pt x="212692" y="225377"/>
                </a:lnTo>
                <a:lnTo>
                  <a:pt x="211830" y="228352"/>
                </a:lnTo>
                <a:lnTo>
                  <a:pt x="208332" y="234197"/>
                </a:lnTo>
                <a:lnTo>
                  <a:pt x="206066" y="236138"/>
                </a:lnTo>
                <a:lnTo>
                  <a:pt x="203602" y="237430"/>
                </a:lnTo>
                <a:lnTo>
                  <a:pt x="197373" y="239820"/>
                </a:lnTo>
                <a:lnTo>
                  <a:pt x="193044" y="241791"/>
                </a:lnTo>
                <a:lnTo>
                  <a:pt x="188255" y="244057"/>
                </a:lnTo>
                <a:lnTo>
                  <a:pt x="184108" y="245568"/>
                </a:lnTo>
                <a:lnTo>
                  <a:pt x="180391" y="246575"/>
                </a:lnTo>
                <a:lnTo>
                  <a:pt x="176961" y="247247"/>
                </a:lnTo>
                <a:lnTo>
                  <a:pt x="172769" y="246742"/>
                </a:lnTo>
                <a:lnTo>
                  <a:pt x="168070" y="245453"/>
                </a:lnTo>
                <a:lnTo>
                  <a:pt x="163032" y="243641"/>
                </a:lnTo>
                <a:lnTo>
                  <a:pt x="158721" y="242433"/>
                </a:lnTo>
                <a:lnTo>
                  <a:pt x="154894" y="241628"/>
                </a:lnTo>
                <a:lnTo>
                  <a:pt x="151390" y="241091"/>
                </a:lnTo>
                <a:lnTo>
                  <a:pt x="144957" y="237954"/>
                </a:lnTo>
                <a:lnTo>
                  <a:pt x="138923" y="233385"/>
                </a:lnTo>
                <a:lnTo>
                  <a:pt x="133066" y="228180"/>
                </a:lnTo>
                <a:lnTo>
                  <a:pt x="127289" y="222691"/>
                </a:lnTo>
                <a:lnTo>
                  <a:pt x="124414" y="219894"/>
                </a:lnTo>
                <a:lnTo>
                  <a:pt x="122498" y="217077"/>
                </a:lnTo>
                <a:lnTo>
                  <a:pt x="120369" y="211406"/>
                </a:lnTo>
                <a:lnTo>
                  <a:pt x="119801" y="207608"/>
                </a:lnTo>
                <a:lnTo>
                  <a:pt x="119422" y="203171"/>
                </a:lnTo>
                <a:lnTo>
                  <a:pt x="119170" y="198308"/>
                </a:lnTo>
                <a:lnTo>
                  <a:pt x="118890" y="187825"/>
                </a:lnTo>
                <a:lnTo>
                  <a:pt x="118815" y="182362"/>
                </a:lnTo>
                <a:lnTo>
                  <a:pt x="119718" y="177768"/>
                </a:lnTo>
                <a:lnTo>
                  <a:pt x="123260" y="170123"/>
                </a:lnTo>
                <a:lnTo>
                  <a:pt x="123634" y="165799"/>
                </a:lnTo>
                <a:lnTo>
                  <a:pt x="122931" y="161011"/>
                </a:lnTo>
                <a:lnTo>
                  <a:pt x="121509" y="155914"/>
                </a:lnTo>
                <a:lnTo>
                  <a:pt x="121514" y="149658"/>
                </a:lnTo>
                <a:lnTo>
                  <a:pt x="122469" y="142630"/>
                </a:lnTo>
                <a:lnTo>
                  <a:pt x="124059" y="135088"/>
                </a:lnTo>
                <a:lnTo>
                  <a:pt x="126072" y="128154"/>
                </a:lnTo>
                <a:lnTo>
                  <a:pt x="128365" y="121627"/>
                </a:lnTo>
                <a:lnTo>
                  <a:pt x="130846" y="115370"/>
                </a:lnTo>
                <a:lnTo>
                  <a:pt x="133454" y="109294"/>
                </a:lnTo>
                <a:lnTo>
                  <a:pt x="138891" y="97463"/>
                </a:lnTo>
                <a:lnTo>
                  <a:pt x="142626" y="91641"/>
                </a:lnTo>
                <a:lnTo>
                  <a:pt x="147022" y="85854"/>
                </a:lnTo>
                <a:lnTo>
                  <a:pt x="151858" y="80092"/>
                </a:lnTo>
                <a:lnTo>
                  <a:pt x="156033" y="74345"/>
                </a:lnTo>
                <a:lnTo>
                  <a:pt x="159770" y="68609"/>
                </a:lnTo>
                <a:lnTo>
                  <a:pt x="163213" y="62880"/>
                </a:lnTo>
                <a:lnTo>
                  <a:pt x="166461" y="57156"/>
                </a:lnTo>
                <a:lnTo>
                  <a:pt x="172611" y="45715"/>
                </a:lnTo>
                <a:lnTo>
                  <a:pt x="174631" y="40950"/>
                </a:lnTo>
                <a:lnTo>
                  <a:pt x="175979" y="36821"/>
                </a:lnTo>
                <a:lnTo>
                  <a:pt x="177476" y="29692"/>
                </a:lnTo>
                <a:lnTo>
                  <a:pt x="178141" y="23349"/>
                </a:lnTo>
                <a:lnTo>
                  <a:pt x="177366" y="20324"/>
                </a:lnTo>
                <a:lnTo>
                  <a:pt x="173965" y="14423"/>
                </a:lnTo>
                <a:lnTo>
                  <a:pt x="169278" y="8626"/>
                </a:lnTo>
                <a:lnTo>
                  <a:pt x="166695" y="5746"/>
                </a:lnTo>
                <a:lnTo>
                  <a:pt x="163067" y="3827"/>
                </a:lnTo>
                <a:lnTo>
                  <a:pt x="158745" y="2547"/>
                </a:lnTo>
                <a:lnTo>
                  <a:pt x="153957" y="1694"/>
                </a:lnTo>
                <a:lnTo>
                  <a:pt x="149814" y="1125"/>
                </a:lnTo>
                <a:lnTo>
                  <a:pt x="146098" y="745"/>
                </a:lnTo>
                <a:lnTo>
                  <a:pt x="142669" y="493"/>
                </a:lnTo>
                <a:lnTo>
                  <a:pt x="136319" y="212"/>
                </a:lnTo>
                <a:lnTo>
                  <a:pt x="129369" y="87"/>
                </a:lnTo>
                <a:lnTo>
                  <a:pt x="108457" y="0"/>
                </a:lnTo>
                <a:lnTo>
                  <a:pt x="105192" y="948"/>
                </a:lnTo>
                <a:lnTo>
                  <a:pt x="99024" y="4542"/>
                </a:lnTo>
                <a:lnTo>
                  <a:pt x="93109" y="6774"/>
                </a:lnTo>
                <a:lnTo>
                  <a:pt x="90198" y="7369"/>
                </a:lnTo>
                <a:lnTo>
                  <a:pt x="88258" y="8718"/>
                </a:lnTo>
                <a:lnTo>
                  <a:pt x="86963" y="10571"/>
                </a:lnTo>
                <a:lnTo>
                  <a:pt x="84376" y="1713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SMARTPenAnnotation425"/>
          <p:cNvSpPr/>
          <p:nvPr/>
        </p:nvSpPr>
        <p:spPr>
          <a:xfrm>
            <a:off x="6929437" y="3334702"/>
            <a:ext cx="180023" cy="17146"/>
          </a:xfrm>
          <a:custGeom>
            <a:avLst/>
            <a:gdLst/>
            <a:ahLst/>
            <a:cxnLst/>
            <a:rect l="0" t="0" r="0" b="0"/>
            <a:pathLst>
              <a:path w="180023" h="17146">
                <a:moveTo>
                  <a:pt x="0" y="17145"/>
                </a:moveTo>
                <a:lnTo>
                  <a:pt x="0" y="12594"/>
                </a:lnTo>
                <a:lnTo>
                  <a:pt x="953" y="11254"/>
                </a:lnTo>
                <a:lnTo>
                  <a:pt x="2540" y="10360"/>
                </a:lnTo>
                <a:lnTo>
                  <a:pt x="4551" y="9764"/>
                </a:lnTo>
                <a:lnTo>
                  <a:pt x="6845" y="9367"/>
                </a:lnTo>
                <a:lnTo>
                  <a:pt x="11932" y="8926"/>
                </a:lnTo>
                <a:lnTo>
                  <a:pt x="17368" y="8729"/>
                </a:lnTo>
                <a:lnTo>
                  <a:pt x="20151" y="8677"/>
                </a:lnTo>
                <a:lnTo>
                  <a:pt x="22959" y="7690"/>
                </a:lnTo>
                <a:lnTo>
                  <a:pt x="25784" y="6079"/>
                </a:lnTo>
                <a:lnTo>
                  <a:pt x="28619" y="4053"/>
                </a:lnTo>
                <a:lnTo>
                  <a:pt x="32414" y="2702"/>
                </a:lnTo>
                <a:lnTo>
                  <a:pt x="36850" y="1801"/>
                </a:lnTo>
                <a:lnTo>
                  <a:pt x="41711" y="1201"/>
                </a:lnTo>
                <a:lnTo>
                  <a:pt x="46858" y="800"/>
                </a:lnTo>
                <a:lnTo>
                  <a:pt x="52194" y="534"/>
                </a:lnTo>
                <a:lnTo>
                  <a:pt x="63202" y="237"/>
                </a:lnTo>
                <a:lnTo>
                  <a:pt x="160020" y="0"/>
                </a:lnTo>
                <a:lnTo>
                  <a:pt x="164783" y="953"/>
                </a:lnTo>
                <a:lnTo>
                  <a:pt x="168911" y="2540"/>
                </a:lnTo>
                <a:lnTo>
                  <a:pt x="180022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SMARTPenAnnotation426"/>
          <p:cNvSpPr/>
          <p:nvPr/>
        </p:nvSpPr>
        <p:spPr>
          <a:xfrm>
            <a:off x="6989444" y="3411854"/>
            <a:ext cx="171451" cy="8574"/>
          </a:xfrm>
          <a:custGeom>
            <a:avLst/>
            <a:gdLst/>
            <a:ahLst/>
            <a:cxnLst/>
            <a:rect l="0" t="0" r="0" b="0"/>
            <a:pathLst>
              <a:path w="171451" h="8574">
                <a:moveTo>
                  <a:pt x="0" y="8573"/>
                </a:moveTo>
                <a:lnTo>
                  <a:pt x="11932" y="8573"/>
                </a:lnTo>
                <a:lnTo>
                  <a:pt x="14623" y="7621"/>
                </a:lnTo>
                <a:lnTo>
                  <a:pt x="17368" y="6033"/>
                </a:lnTo>
                <a:lnTo>
                  <a:pt x="20152" y="4022"/>
                </a:lnTo>
                <a:lnTo>
                  <a:pt x="23913" y="2682"/>
                </a:lnTo>
                <a:lnTo>
                  <a:pt x="28324" y="1788"/>
                </a:lnTo>
                <a:lnTo>
                  <a:pt x="33171" y="1192"/>
                </a:lnTo>
                <a:lnTo>
                  <a:pt x="38306" y="795"/>
                </a:lnTo>
                <a:lnTo>
                  <a:pt x="43636" y="530"/>
                </a:lnTo>
                <a:lnTo>
                  <a:pt x="54636" y="236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SMARTPenAnnotation427"/>
          <p:cNvSpPr/>
          <p:nvPr/>
        </p:nvSpPr>
        <p:spPr>
          <a:xfrm>
            <a:off x="7323772" y="3351847"/>
            <a:ext cx="162879" cy="17146"/>
          </a:xfrm>
          <a:custGeom>
            <a:avLst/>
            <a:gdLst/>
            <a:ahLst/>
            <a:cxnLst/>
            <a:rect l="0" t="0" r="0" b="0"/>
            <a:pathLst>
              <a:path w="162879" h="17146">
                <a:moveTo>
                  <a:pt x="0" y="17145"/>
                </a:moveTo>
                <a:lnTo>
                  <a:pt x="12771" y="17145"/>
                </a:lnTo>
                <a:lnTo>
                  <a:pt x="16134" y="16193"/>
                </a:lnTo>
                <a:lnTo>
                  <a:pt x="20282" y="14605"/>
                </a:lnTo>
                <a:lnTo>
                  <a:pt x="24950" y="12594"/>
                </a:lnTo>
                <a:lnTo>
                  <a:pt x="29017" y="11253"/>
                </a:lnTo>
                <a:lnTo>
                  <a:pt x="32679" y="10360"/>
                </a:lnTo>
                <a:lnTo>
                  <a:pt x="36074" y="9764"/>
                </a:lnTo>
                <a:lnTo>
                  <a:pt x="40242" y="9367"/>
                </a:lnTo>
                <a:lnTo>
                  <a:pt x="44925" y="9102"/>
                </a:lnTo>
                <a:lnTo>
                  <a:pt x="54257" y="8808"/>
                </a:lnTo>
                <a:lnTo>
                  <a:pt x="68009" y="8619"/>
                </a:lnTo>
                <a:lnTo>
                  <a:pt x="100481" y="8575"/>
                </a:lnTo>
                <a:lnTo>
                  <a:pt x="105087" y="7622"/>
                </a:lnTo>
                <a:lnTo>
                  <a:pt x="109110" y="6034"/>
                </a:lnTo>
                <a:lnTo>
                  <a:pt x="112746" y="4022"/>
                </a:lnTo>
                <a:lnTo>
                  <a:pt x="117073" y="2682"/>
                </a:lnTo>
                <a:lnTo>
                  <a:pt x="121864" y="1788"/>
                </a:lnTo>
                <a:lnTo>
                  <a:pt x="126963" y="1192"/>
                </a:lnTo>
                <a:lnTo>
                  <a:pt x="133220" y="795"/>
                </a:lnTo>
                <a:lnTo>
                  <a:pt x="140248" y="530"/>
                </a:lnTo>
                <a:lnTo>
                  <a:pt x="16287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SMARTPenAnnotation428"/>
          <p:cNvSpPr/>
          <p:nvPr/>
        </p:nvSpPr>
        <p:spPr>
          <a:xfrm>
            <a:off x="7582139" y="3266122"/>
            <a:ext cx="67389" cy="214314"/>
          </a:xfrm>
          <a:custGeom>
            <a:avLst/>
            <a:gdLst/>
            <a:ahLst/>
            <a:cxnLst/>
            <a:rect l="0" t="0" r="0" b="0"/>
            <a:pathLst>
              <a:path w="67389" h="214314">
                <a:moveTo>
                  <a:pt x="7380" y="0"/>
                </a:moveTo>
                <a:lnTo>
                  <a:pt x="0" y="0"/>
                </a:lnTo>
                <a:lnTo>
                  <a:pt x="3712" y="0"/>
                </a:lnTo>
                <a:lnTo>
                  <a:pt x="4935" y="953"/>
                </a:lnTo>
                <a:lnTo>
                  <a:pt x="5750" y="2540"/>
                </a:lnTo>
                <a:lnTo>
                  <a:pt x="6656" y="6844"/>
                </a:lnTo>
                <a:lnTo>
                  <a:pt x="7059" y="11932"/>
                </a:lnTo>
                <a:lnTo>
                  <a:pt x="7238" y="17368"/>
                </a:lnTo>
                <a:lnTo>
                  <a:pt x="7338" y="28324"/>
                </a:lnTo>
                <a:lnTo>
                  <a:pt x="7352" y="33170"/>
                </a:lnTo>
                <a:lnTo>
                  <a:pt x="8314" y="37353"/>
                </a:lnTo>
                <a:lnTo>
                  <a:pt x="9908" y="41095"/>
                </a:lnTo>
                <a:lnTo>
                  <a:pt x="11923" y="44542"/>
                </a:lnTo>
                <a:lnTo>
                  <a:pt x="13267" y="48745"/>
                </a:lnTo>
                <a:lnTo>
                  <a:pt x="14162" y="53451"/>
                </a:lnTo>
                <a:lnTo>
                  <a:pt x="14759" y="58494"/>
                </a:lnTo>
                <a:lnTo>
                  <a:pt x="15156" y="63761"/>
                </a:lnTo>
                <a:lnTo>
                  <a:pt x="15422" y="69177"/>
                </a:lnTo>
                <a:lnTo>
                  <a:pt x="15599" y="74693"/>
                </a:lnTo>
                <a:lnTo>
                  <a:pt x="16670" y="80276"/>
                </a:lnTo>
                <a:lnTo>
                  <a:pt x="18336" y="85902"/>
                </a:lnTo>
                <a:lnTo>
                  <a:pt x="20400" y="91558"/>
                </a:lnTo>
                <a:lnTo>
                  <a:pt x="21775" y="97233"/>
                </a:lnTo>
                <a:lnTo>
                  <a:pt x="22692" y="102923"/>
                </a:lnTo>
                <a:lnTo>
                  <a:pt x="23303" y="108620"/>
                </a:lnTo>
                <a:lnTo>
                  <a:pt x="24663" y="114323"/>
                </a:lnTo>
                <a:lnTo>
                  <a:pt x="26522" y="120031"/>
                </a:lnTo>
                <a:lnTo>
                  <a:pt x="28715" y="125741"/>
                </a:lnTo>
                <a:lnTo>
                  <a:pt x="30176" y="131452"/>
                </a:lnTo>
                <a:lnTo>
                  <a:pt x="31150" y="137165"/>
                </a:lnTo>
                <a:lnTo>
                  <a:pt x="31800" y="142878"/>
                </a:lnTo>
                <a:lnTo>
                  <a:pt x="34137" y="147640"/>
                </a:lnTo>
                <a:lnTo>
                  <a:pt x="37601" y="151767"/>
                </a:lnTo>
                <a:lnTo>
                  <a:pt x="41815" y="155470"/>
                </a:lnTo>
                <a:lnTo>
                  <a:pt x="45577" y="159844"/>
                </a:lnTo>
                <a:lnTo>
                  <a:pt x="49037" y="164665"/>
                </a:lnTo>
                <a:lnTo>
                  <a:pt x="52297" y="169784"/>
                </a:lnTo>
                <a:lnTo>
                  <a:pt x="54470" y="174150"/>
                </a:lnTo>
                <a:lnTo>
                  <a:pt x="55918" y="178012"/>
                </a:lnTo>
                <a:lnTo>
                  <a:pt x="56884" y="181540"/>
                </a:lnTo>
                <a:lnTo>
                  <a:pt x="57528" y="185797"/>
                </a:lnTo>
                <a:lnTo>
                  <a:pt x="57957" y="190539"/>
                </a:lnTo>
                <a:lnTo>
                  <a:pt x="58434" y="199937"/>
                </a:lnTo>
                <a:lnTo>
                  <a:pt x="58647" y="207288"/>
                </a:lnTo>
                <a:lnTo>
                  <a:pt x="59655" y="209630"/>
                </a:lnTo>
                <a:lnTo>
                  <a:pt x="61281" y="211191"/>
                </a:lnTo>
                <a:lnTo>
                  <a:pt x="67388" y="2143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SMARTPenAnnotation429"/>
          <p:cNvSpPr/>
          <p:nvPr/>
        </p:nvSpPr>
        <p:spPr>
          <a:xfrm>
            <a:off x="7700962" y="3266126"/>
            <a:ext cx="385764" cy="197152"/>
          </a:xfrm>
          <a:custGeom>
            <a:avLst/>
            <a:gdLst/>
            <a:ahLst/>
            <a:cxnLst/>
            <a:rect l="0" t="0" r="0" b="0"/>
            <a:pathLst>
              <a:path w="385764" h="197152">
                <a:moveTo>
                  <a:pt x="0" y="51431"/>
                </a:moveTo>
                <a:lnTo>
                  <a:pt x="0" y="38661"/>
                </a:lnTo>
                <a:lnTo>
                  <a:pt x="953" y="36250"/>
                </a:lnTo>
                <a:lnTo>
                  <a:pt x="4551" y="31032"/>
                </a:lnTo>
                <a:lnTo>
                  <a:pt x="6845" y="29259"/>
                </a:lnTo>
                <a:lnTo>
                  <a:pt x="9326" y="28077"/>
                </a:lnTo>
                <a:lnTo>
                  <a:pt x="11932" y="27289"/>
                </a:lnTo>
                <a:lnTo>
                  <a:pt x="17368" y="23874"/>
                </a:lnTo>
                <a:lnTo>
                  <a:pt x="22959" y="19181"/>
                </a:lnTo>
                <a:lnTo>
                  <a:pt x="28619" y="13920"/>
                </a:lnTo>
                <a:lnTo>
                  <a:pt x="37161" y="5603"/>
                </a:lnTo>
                <a:lnTo>
                  <a:pt x="40014" y="3734"/>
                </a:lnTo>
                <a:lnTo>
                  <a:pt x="45724" y="1657"/>
                </a:lnTo>
                <a:lnTo>
                  <a:pt x="53977" y="735"/>
                </a:lnTo>
                <a:lnTo>
                  <a:pt x="63995" y="325"/>
                </a:lnTo>
                <a:lnTo>
                  <a:pt x="83408" y="61"/>
                </a:lnTo>
                <a:lnTo>
                  <a:pt x="112973" y="0"/>
                </a:lnTo>
                <a:lnTo>
                  <a:pt x="116273" y="951"/>
                </a:lnTo>
                <a:lnTo>
                  <a:pt x="122479" y="4548"/>
                </a:lnTo>
                <a:lnTo>
                  <a:pt x="128413" y="9322"/>
                </a:lnTo>
                <a:lnTo>
                  <a:pt x="131328" y="11928"/>
                </a:lnTo>
                <a:lnTo>
                  <a:pt x="133272" y="14618"/>
                </a:lnTo>
                <a:lnTo>
                  <a:pt x="135432" y="20147"/>
                </a:lnTo>
                <a:lnTo>
                  <a:pt x="136392" y="25780"/>
                </a:lnTo>
                <a:lnTo>
                  <a:pt x="136648" y="28615"/>
                </a:lnTo>
                <a:lnTo>
                  <a:pt x="135867" y="31458"/>
                </a:lnTo>
                <a:lnTo>
                  <a:pt x="132458" y="37157"/>
                </a:lnTo>
                <a:lnTo>
                  <a:pt x="131167" y="40962"/>
                </a:lnTo>
                <a:lnTo>
                  <a:pt x="130308" y="45405"/>
                </a:lnTo>
                <a:lnTo>
                  <a:pt x="129735" y="50271"/>
                </a:lnTo>
                <a:lnTo>
                  <a:pt x="128400" y="54468"/>
                </a:lnTo>
                <a:lnTo>
                  <a:pt x="126557" y="58218"/>
                </a:lnTo>
                <a:lnTo>
                  <a:pt x="124377" y="61670"/>
                </a:lnTo>
                <a:lnTo>
                  <a:pt x="121970" y="65877"/>
                </a:lnTo>
                <a:lnTo>
                  <a:pt x="116756" y="75632"/>
                </a:lnTo>
                <a:lnTo>
                  <a:pt x="113080" y="79947"/>
                </a:lnTo>
                <a:lnTo>
                  <a:pt x="108724" y="83777"/>
                </a:lnTo>
                <a:lnTo>
                  <a:pt x="103915" y="87283"/>
                </a:lnTo>
                <a:lnTo>
                  <a:pt x="99757" y="91525"/>
                </a:lnTo>
                <a:lnTo>
                  <a:pt x="96033" y="96257"/>
                </a:lnTo>
                <a:lnTo>
                  <a:pt x="92597" y="101318"/>
                </a:lnTo>
                <a:lnTo>
                  <a:pt x="89353" y="106596"/>
                </a:lnTo>
                <a:lnTo>
                  <a:pt x="86240" y="112021"/>
                </a:lnTo>
                <a:lnTo>
                  <a:pt x="83210" y="117542"/>
                </a:lnTo>
                <a:lnTo>
                  <a:pt x="80239" y="122175"/>
                </a:lnTo>
                <a:lnTo>
                  <a:pt x="77305" y="126216"/>
                </a:lnTo>
                <a:lnTo>
                  <a:pt x="74397" y="129863"/>
                </a:lnTo>
                <a:lnTo>
                  <a:pt x="71506" y="133246"/>
                </a:lnTo>
                <a:lnTo>
                  <a:pt x="68625" y="136455"/>
                </a:lnTo>
                <a:lnTo>
                  <a:pt x="62885" y="142559"/>
                </a:lnTo>
                <a:lnTo>
                  <a:pt x="57159" y="148448"/>
                </a:lnTo>
                <a:lnTo>
                  <a:pt x="56204" y="151351"/>
                </a:lnTo>
                <a:lnTo>
                  <a:pt x="56519" y="154240"/>
                </a:lnTo>
                <a:lnTo>
                  <a:pt x="57683" y="157118"/>
                </a:lnTo>
                <a:lnTo>
                  <a:pt x="57505" y="159989"/>
                </a:lnTo>
                <a:lnTo>
                  <a:pt x="56434" y="162855"/>
                </a:lnTo>
                <a:lnTo>
                  <a:pt x="54767" y="165719"/>
                </a:lnTo>
                <a:lnTo>
                  <a:pt x="52916" y="171441"/>
                </a:lnTo>
                <a:lnTo>
                  <a:pt x="52422" y="174300"/>
                </a:lnTo>
                <a:lnTo>
                  <a:pt x="51141" y="176206"/>
                </a:lnTo>
                <a:lnTo>
                  <a:pt x="49333" y="177477"/>
                </a:lnTo>
                <a:lnTo>
                  <a:pt x="47176" y="178324"/>
                </a:lnTo>
                <a:lnTo>
                  <a:pt x="46691" y="179841"/>
                </a:lnTo>
                <a:lnTo>
                  <a:pt x="47320" y="181806"/>
                </a:lnTo>
                <a:lnTo>
                  <a:pt x="48692" y="184068"/>
                </a:lnTo>
                <a:lnTo>
                  <a:pt x="50216" y="189121"/>
                </a:lnTo>
                <a:lnTo>
                  <a:pt x="51195" y="195575"/>
                </a:lnTo>
                <a:lnTo>
                  <a:pt x="53180" y="196104"/>
                </a:lnTo>
                <a:lnTo>
                  <a:pt x="64122" y="196850"/>
                </a:lnTo>
                <a:lnTo>
                  <a:pt x="74774" y="197071"/>
                </a:lnTo>
                <a:lnTo>
                  <a:pt x="105003" y="197151"/>
                </a:lnTo>
                <a:lnTo>
                  <a:pt x="111912" y="196203"/>
                </a:lnTo>
                <a:lnTo>
                  <a:pt x="118423" y="194618"/>
                </a:lnTo>
                <a:lnTo>
                  <a:pt x="147111" y="185231"/>
                </a:lnTo>
                <a:lnTo>
                  <a:pt x="155225" y="183493"/>
                </a:lnTo>
                <a:lnTo>
                  <a:pt x="163491" y="182335"/>
                </a:lnTo>
                <a:lnTo>
                  <a:pt x="171859" y="181563"/>
                </a:lnTo>
                <a:lnTo>
                  <a:pt x="181248" y="180096"/>
                </a:lnTo>
                <a:lnTo>
                  <a:pt x="191317" y="178165"/>
                </a:lnTo>
                <a:lnTo>
                  <a:pt x="201840" y="175925"/>
                </a:lnTo>
                <a:lnTo>
                  <a:pt x="211712" y="174432"/>
                </a:lnTo>
                <a:lnTo>
                  <a:pt x="221152" y="173437"/>
                </a:lnTo>
                <a:lnTo>
                  <a:pt x="230301" y="172773"/>
                </a:lnTo>
                <a:lnTo>
                  <a:pt x="239260" y="171378"/>
                </a:lnTo>
                <a:lnTo>
                  <a:pt x="248089" y="169496"/>
                </a:lnTo>
                <a:lnTo>
                  <a:pt x="256833" y="167288"/>
                </a:lnTo>
                <a:lnTo>
                  <a:pt x="265519" y="165817"/>
                </a:lnTo>
                <a:lnTo>
                  <a:pt x="274169" y="164836"/>
                </a:lnTo>
                <a:lnTo>
                  <a:pt x="282791" y="164182"/>
                </a:lnTo>
                <a:lnTo>
                  <a:pt x="291398" y="163746"/>
                </a:lnTo>
                <a:lnTo>
                  <a:pt x="308580" y="163261"/>
                </a:lnTo>
                <a:lnTo>
                  <a:pt x="348111" y="162908"/>
                </a:lnTo>
                <a:lnTo>
                  <a:pt x="385763" y="16287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SMARTPenAnnotation430"/>
          <p:cNvSpPr/>
          <p:nvPr/>
        </p:nvSpPr>
        <p:spPr>
          <a:xfrm>
            <a:off x="6252209" y="3609022"/>
            <a:ext cx="51437" cy="197169"/>
          </a:xfrm>
          <a:custGeom>
            <a:avLst/>
            <a:gdLst/>
            <a:ahLst/>
            <a:cxnLst/>
            <a:rect l="0" t="0" r="0" b="0"/>
            <a:pathLst>
              <a:path w="51437" h="197169">
                <a:moveTo>
                  <a:pt x="0" y="0"/>
                </a:moveTo>
                <a:lnTo>
                  <a:pt x="4552" y="4551"/>
                </a:lnTo>
                <a:lnTo>
                  <a:pt x="5892" y="6844"/>
                </a:lnTo>
                <a:lnTo>
                  <a:pt x="8731" y="15574"/>
                </a:lnTo>
                <a:lnTo>
                  <a:pt x="10584" y="19908"/>
                </a:lnTo>
                <a:lnTo>
                  <a:pt x="15182" y="29803"/>
                </a:lnTo>
                <a:lnTo>
                  <a:pt x="20401" y="40551"/>
                </a:lnTo>
                <a:lnTo>
                  <a:pt x="22173" y="46084"/>
                </a:lnTo>
                <a:lnTo>
                  <a:pt x="23355" y="51678"/>
                </a:lnTo>
                <a:lnTo>
                  <a:pt x="24143" y="57312"/>
                </a:lnTo>
                <a:lnTo>
                  <a:pt x="24667" y="63925"/>
                </a:lnTo>
                <a:lnTo>
                  <a:pt x="25018" y="71192"/>
                </a:lnTo>
                <a:lnTo>
                  <a:pt x="25407" y="85934"/>
                </a:lnTo>
                <a:lnTo>
                  <a:pt x="25580" y="98835"/>
                </a:lnTo>
                <a:lnTo>
                  <a:pt x="26578" y="104943"/>
                </a:lnTo>
                <a:lnTo>
                  <a:pt x="28197" y="110919"/>
                </a:lnTo>
                <a:lnTo>
                  <a:pt x="30228" y="116809"/>
                </a:lnTo>
                <a:lnTo>
                  <a:pt x="31582" y="123593"/>
                </a:lnTo>
                <a:lnTo>
                  <a:pt x="32485" y="130973"/>
                </a:lnTo>
                <a:lnTo>
                  <a:pt x="33488" y="144888"/>
                </a:lnTo>
                <a:lnTo>
                  <a:pt x="33934" y="154247"/>
                </a:lnTo>
                <a:lnTo>
                  <a:pt x="35005" y="159029"/>
                </a:lnTo>
                <a:lnTo>
                  <a:pt x="36672" y="164122"/>
                </a:lnTo>
                <a:lnTo>
                  <a:pt x="38736" y="169422"/>
                </a:lnTo>
                <a:lnTo>
                  <a:pt x="40111" y="173908"/>
                </a:lnTo>
                <a:lnTo>
                  <a:pt x="41028" y="177851"/>
                </a:lnTo>
                <a:lnTo>
                  <a:pt x="41640" y="181433"/>
                </a:lnTo>
                <a:lnTo>
                  <a:pt x="42048" y="184773"/>
                </a:lnTo>
                <a:lnTo>
                  <a:pt x="42319" y="187952"/>
                </a:lnTo>
                <a:lnTo>
                  <a:pt x="42501" y="191024"/>
                </a:lnTo>
                <a:lnTo>
                  <a:pt x="43574" y="193072"/>
                </a:lnTo>
                <a:lnTo>
                  <a:pt x="45242" y="194437"/>
                </a:lnTo>
                <a:lnTo>
                  <a:pt x="51436" y="1971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SMARTPenAnnotation431"/>
          <p:cNvSpPr/>
          <p:nvPr/>
        </p:nvSpPr>
        <p:spPr>
          <a:xfrm>
            <a:off x="6175057" y="3669029"/>
            <a:ext cx="231459" cy="60009"/>
          </a:xfrm>
          <a:custGeom>
            <a:avLst/>
            <a:gdLst/>
            <a:ahLst/>
            <a:cxnLst/>
            <a:rect l="0" t="0" r="0" b="0"/>
            <a:pathLst>
              <a:path w="231459" h="60009">
                <a:moveTo>
                  <a:pt x="0" y="60008"/>
                </a:moveTo>
                <a:lnTo>
                  <a:pt x="0" y="46989"/>
                </a:lnTo>
                <a:lnTo>
                  <a:pt x="953" y="45614"/>
                </a:lnTo>
                <a:lnTo>
                  <a:pt x="2540" y="44697"/>
                </a:lnTo>
                <a:lnTo>
                  <a:pt x="6844" y="43678"/>
                </a:lnTo>
                <a:lnTo>
                  <a:pt x="11932" y="43225"/>
                </a:lnTo>
                <a:lnTo>
                  <a:pt x="14622" y="42152"/>
                </a:lnTo>
                <a:lnTo>
                  <a:pt x="17368" y="40484"/>
                </a:lnTo>
                <a:lnTo>
                  <a:pt x="20152" y="38419"/>
                </a:lnTo>
                <a:lnTo>
                  <a:pt x="22959" y="37043"/>
                </a:lnTo>
                <a:lnTo>
                  <a:pt x="28619" y="35514"/>
                </a:lnTo>
                <a:lnTo>
                  <a:pt x="33367" y="34154"/>
                </a:lnTo>
                <a:lnTo>
                  <a:pt x="46262" y="30102"/>
                </a:lnTo>
                <a:lnTo>
                  <a:pt x="52749" y="27689"/>
                </a:lnTo>
                <a:lnTo>
                  <a:pt x="58979" y="25126"/>
                </a:lnTo>
                <a:lnTo>
                  <a:pt x="65037" y="22466"/>
                </a:lnTo>
                <a:lnTo>
                  <a:pt x="70981" y="20693"/>
                </a:lnTo>
                <a:lnTo>
                  <a:pt x="76848" y="19510"/>
                </a:lnTo>
                <a:lnTo>
                  <a:pt x="82665" y="18722"/>
                </a:lnTo>
                <a:lnTo>
                  <a:pt x="88447" y="17244"/>
                </a:lnTo>
                <a:lnTo>
                  <a:pt x="94208" y="15306"/>
                </a:lnTo>
                <a:lnTo>
                  <a:pt x="99953" y="13062"/>
                </a:lnTo>
                <a:lnTo>
                  <a:pt x="106640" y="11566"/>
                </a:lnTo>
                <a:lnTo>
                  <a:pt x="113956" y="10568"/>
                </a:lnTo>
                <a:lnTo>
                  <a:pt x="121690" y="9903"/>
                </a:lnTo>
                <a:lnTo>
                  <a:pt x="128752" y="9460"/>
                </a:lnTo>
                <a:lnTo>
                  <a:pt x="141678" y="8967"/>
                </a:lnTo>
                <a:lnTo>
                  <a:pt x="147792" y="7883"/>
                </a:lnTo>
                <a:lnTo>
                  <a:pt x="153773" y="6208"/>
                </a:lnTo>
                <a:lnTo>
                  <a:pt x="159666" y="4139"/>
                </a:lnTo>
                <a:lnTo>
                  <a:pt x="166451" y="2760"/>
                </a:lnTo>
                <a:lnTo>
                  <a:pt x="173832" y="1840"/>
                </a:lnTo>
                <a:lnTo>
                  <a:pt x="181610" y="1227"/>
                </a:lnTo>
                <a:lnTo>
                  <a:pt x="188701" y="818"/>
                </a:lnTo>
                <a:lnTo>
                  <a:pt x="201660" y="364"/>
                </a:lnTo>
                <a:lnTo>
                  <a:pt x="218657" y="73"/>
                </a:lnTo>
                <a:lnTo>
                  <a:pt x="23145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SMARTPenAnnotation432"/>
          <p:cNvSpPr/>
          <p:nvPr/>
        </p:nvSpPr>
        <p:spPr>
          <a:xfrm>
            <a:off x="6449377" y="3609137"/>
            <a:ext cx="34291" cy="188481"/>
          </a:xfrm>
          <a:custGeom>
            <a:avLst/>
            <a:gdLst/>
            <a:ahLst/>
            <a:cxnLst/>
            <a:rect l="0" t="0" r="0" b="0"/>
            <a:pathLst>
              <a:path w="34291" h="188481">
                <a:moveTo>
                  <a:pt x="0" y="25603"/>
                </a:moveTo>
                <a:lnTo>
                  <a:pt x="0" y="0"/>
                </a:lnTo>
                <a:lnTo>
                  <a:pt x="0" y="81711"/>
                </a:lnTo>
                <a:lnTo>
                  <a:pt x="953" y="87773"/>
                </a:lnTo>
                <a:lnTo>
                  <a:pt x="2540" y="93719"/>
                </a:lnTo>
                <a:lnTo>
                  <a:pt x="4551" y="99589"/>
                </a:lnTo>
                <a:lnTo>
                  <a:pt x="5892" y="105407"/>
                </a:lnTo>
                <a:lnTo>
                  <a:pt x="6785" y="111190"/>
                </a:lnTo>
                <a:lnTo>
                  <a:pt x="7381" y="116951"/>
                </a:lnTo>
                <a:lnTo>
                  <a:pt x="7778" y="122697"/>
                </a:lnTo>
                <a:lnTo>
                  <a:pt x="8043" y="128432"/>
                </a:lnTo>
                <a:lnTo>
                  <a:pt x="8337" y="139884"/>
                </a:lnTo>
                <a:lnTo>
                  <a:pt x="8468" y="151324"/>
                </a:lnTo>
                <a:lnTo>
                  <a:pt x="9455" y="156090"/>
                </a:lnTo>
                <a:lnTo>
                  <a:pt x="11066" y="160219"/>
                </a:lnTo>
                <a:lnTo>
                  <a:pt x="13093" y="163924"/>
                </a:lnTo>
                <a:lnTo>
                  <a:pt x="14443" y="167347"/>
                </a:lnTo>
                <a:lnTo>
                  <a:pt x="15344" y="170581"/>
                </a:lnTo>
                <a:lnTo>
                  <a:pt x="15945" y="173690"/>
                </a:lnTo>
                <a:lnTo>
                  <a:pt x="17297" y="176715"/>
                </a:lnTo>
                <a:lnTo>
                  <a:pt x="19152" y="179684"/>
                </a:lnTo>
                <a:lnTo>
                  <a:pt x="21340" y="182616"/>
                </a:lnTo>
                <a:lnTo>
                  <a:pt x="23752" y="184571"/>
                </a:lnTo>
                <a:lnTo>
                  <a:pt x="26312" y="185874"/>
                </a:lnTo>
                <a:lnTo>
                  <a:pt x="34290" y="18848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SMARTPenAnnotation433"/>
          <p:cNvSpPr/>
          <p:nvPr/>
        </p:nvSpPr>
        <p:spPr>
          <a:xfrm>
            <a:off x="6570734" y="3609022"/>
            <a:ext cx="126630" cy="205592"/>
          </a:xfrm>
          <a:custGeom>
            <a:avLst/>
            <a:gdLst/>
            <a:ahLst/>
            <a:cxnLst/>
            <a:rect l="0" t="0" r="0" b="0"/>
            <a:pathLst>
              <a:path w="126630" h="205592">
                <a:moveTo>
                  <a:pt x="58666" y="17145"/>
                </a:moveTo>
                <a:lnTo>
                  <a:pt x="58666" y="8926"/>
                </a:lnTo>
                <a:lnTo>
                  <a:pt x="56126" y="8730"/>
                </a:lnTo>
                <a:lnTo>
                  <a:pt x="51285" y="8604"/>
                </a:lnTo>
                <a:lnTo>
                  <a:pt x="48982" y="9546"/>
                </a:lnTo>
                <a:lnTo>
                  <a:pt x="45542" y="11126"/>
                </a:lnTo>
                <a:lnTo>
                  <a:pt x="41345" y="13133"/>
                </a:lnTo>
                <a:lnTo>
                  <a:pt x="37593" y="15423"/>
                </a:lnTo>
                <a:lnTo>
                  <a:pt x="34140" y="17902"/>
                </a:lnTo>
                <a:lnTo>
                  <a:pt x="30885" y="20507"/>
                </a:lnTo>
                <a:lnTo>
                  <a:pt x="27763" y="22244"/>
                </a:lnTo>
                <a:lnTo>
                  <a:pt x="24729" y="23402"/>
                </a:lnTo>
                <a:lnTo>
                  <a:pt x="21754" y="24174"/>
                </a:lnTo>
                <a:lnTo>
                  <a:pt x="18818" y="25641"/>
                </a:lnTo>
                <a:lnTo>
                  <a:pt x="15908" y="27571"/>
                </a:lnTo>
                <a:lnTo>
                  <a:pt x="13016" y="29811"/>
                </a:lnTo>
                <a:lnTo>
                  <a:pt x="11087" y="32256"/>
                </a:lnTo>
                <a:lnTo>
                  <a:pt x="9802" y="34840"/>
                </a:lnTo>
                <a:lnTo>
                  <a:pt x="8945" y="37514"/>
                </a:lnTo>
                <a:lnTo>
                  <a:pt x="7421" y="39297"/>
                </a:lnTo>
                <a:lnTo>
                  <a:pt x="5452" y="40485"/>
                </a:lnTo>
                <a:lnTo>
                  <a:pt x="3187" y="41278"/>
                </a:lnTo>
                <a:lnTo>
                  <a:pt x="1678" y="42758"/>
                </a:lnTo>
                <a:lnTo>
                  <a:pt x="671" y="44698"/>
                </a:lnTo>
                <a:lnTo>
                  <a:pt x="0" y="46944"/>
                </a:lnTo>
                <a:lnTo>
                  <a:pt x="505" y="49393"/>
                </a:lnTo>
                <a:lnTo>
                  <a:pt x="3607" y="54655"/>
                </a:lnTo>
                <a:lnTo>
                  <a:pt x="7467" y="59903"/>
                </a:lnTo>
                <a:lnTo>
                  <a:pt x="11464" y="64089"/>
                </a:lnTo>
                <a:lnTo>
                  <a:pt x="27353" y="80117"/>
                </a:lnTo>
                <a:lnTo>
                  <a:pt x="31124" y="82939"/>
                </a:lnTo>
                <a:lnTo>
                  <a:pt x="35541" y="85773"/>
                </a:lnTo>
                <a:lnTo>
                  <a:pt x="40392" y="88614"/>
                </a:lnTo>
                <a:lnTo>
                  <a:pt x="45531" y="91461"/>
                </a:lnTo>
                <a:lnTo>
                  <a:pt x="56321" y="97164"/>
                </a:lnTo>
                <a:lnTo>
                  <a:pt x="60912" y="100019"/>
                </a:lnTo>
                <a:lnTo>
                  <a:pt x="64926" y="102874"/>
                </a:lnTo>
                <a:lnTo>
                  <a:pt x="68555" y="105730"/>
                </a:lnTo>
                <a:lnTo>
                  <a:pt x="72878" y="108587"/>
                </a:lnTo>
                <a:lnTo>
                  <a:pt x="77665" y="111444"/>
                </a:lnTo>
                <a:lnTo>
                  <a:pt x="82762" y="114301"/>
                </a:lnTo>
                <a:lnTo>
                  <a:pt x="87113" y="117158"/>
                </a:lnTo>
                <a:lnTo>
                  <a:pt x="90965" y="120016"/>
                </a:lnTo>
                <a:lnTo>
                  <a:pt x="94487" y="122873"/>
                </a:lnTo>
                <a:lnTo>
                  <a:pt x="98739" y="126683"/>
                </a:lnTo>
                <a:lnTo>
                  <a:pt x="108543" y="135996"/>
                </a:lnTo>
                <a:lnTo>
                  <a:pt x="120222" y="147399"/>
                </a:lnTo>
                <a:lnTo>
                  <a:pt x="122564" y="151606"/>
                </a:lnTo>
                <a:lnTo>
                  <a:pt x="124124" y="156315"/>
                </a:lnTo>
                <a:lnTo>
                  <a:pt x="125165" y="161360"/>
                </a:lnTo>
                <a:lnTo>
                  <a:pt x="125858" y="165676"/>
                </a:lnTo>
                <a:lnTo>
                  <a:pt x="126321" y="169506"/>
                </a:lnTo>
                <a:lnTo>
                  <a:pt x="126629" y="173011"/>
                </a:lnTo>
                <a:lnTo>
                  <a:pt x="125882" y="176301"/>
                </a:lnTo>
                <a:lnTo>
                  <a:pt x="122513" y="182496"/>
                </a:lnTo>
                <a:lnTo>
                  <a:pt x="120280" y="185482"/>
                </a:lnTo>
                <a:lnTo>
                  <a:pt x="117839" y="188424"/>
                </a:lnTo>
                <a:lnTo>
                  <a:pt x="115260" y="191339"/>
                </a:lnTo>
                <a:lnTo>
                  <a:pt x="109854" y="197117"/>
                </a:lnTo>
                <a:lnTo>
                  <a:pt x="107078" y="199992"/>
                </a:lnTo>
                <a:lnTo>
                  <a:pt x="104276" y="201908"/>
                </a:lnTo>
                <a:lnTo>
                  <a:pt x="101455" y="203185"/>
                </a:lnTo>
                <a:lnTo>
                  <a:pt x="98622" y="204037"/>
                </a:lnTo>
                <a:lnTo>
                  <a:pt x="95780" y="204605"/>
                </a:lnTo>
                <a:lnTo>
                  <a:pt x="92934" y="204983"/>
                </a:lnTo>
                <a:lnTo>
                  <a:pt x="90084" y="205235"/>
                </a:lnTo>
                <a:lnTo>
                  <a:pt x="86279" y="205404"/>
                </a:lnTo>
                <a:lnTo>
                  <a:pt x="76971" y="205591"/>
                </a:lnTo>
                <a:lnTo>
                  <a:pt x="72774" y="204688"/>
                </a:lnTo>
                <a:lnTo>
                  <a:pt x="69024" y="203134"/>
                </a:lnTo>
                <a:lnTo>
                  <a:pt x="65571" y="201145"/>
                </a:lnTo>
                <a:lnTo>
                  <a:pt x="62316" y="199819"/>
                </a:lnTo>
                <a:lnTo>
                  <a:pt x="59194" y="198935"/>
                </a:lnTo>
                <a:lnTo>
                  <a:pt x="56161" y="198346"/>
                </a:lnTo>
                <a:lnTo>
                  <a:pt x="53186" y="197001"/>
                </a:lnTo>
                <a:lnTo>
                  <a:pt x="50250" y="195151"/>
                </a:lnTo>
                <a:lnTo>
                  <a:pt x="47340" y="192966"/>
                </a:lnTo>
                <a:lnTo>
                  <a:pt x="45400" y="189604"/>
                </a:lnTo>
                <a:lnTo>
                  <a:pt x="44107" y="185458"/>
                </a:lnTo>
                <a:lnTo>
                  <a:pt x="43245" y="180788"/>
                </a:lnTo>
                <a:lnTo>
                  <a:pt x="42670" y="176724"/>
                </a:lnTo>
                <a:lnTo>
                  <a:pt x="42287" y="173061"/>
                </a:lnTo>
                <a:lnTo>
                  <a:pt x="42032" y="169666"/>
                </a:lnTo>
                <a:lnTo>
                  <a:pt x="41861" y="165498"/>
                </a:lnTo>
                <a:lnTo>
                  <a:pt x="41672" y="155787"/>
                </a:lnTo>
                <a:lnTo>
                  <a:pt x="41534" y="122752"/>
                </a:lnTo>
                <a:lnTo>
                  <a:pt x="42482" y="116125"/>
                </a:lnTo>
                <a:lnTo>
                  <a:pt x="44066" y="108849"/>
                </a:lnTo>
                <a:lnTo>
                  <a:pt x="46075" y="101141"/>
                </a:lnTo>
                <a:lnTo>
                  <a:pt x="48367" y="94098"/>
                </a:lnTo>
                <a:lnTo>
                  <a:pt x="50847" y="87497"/>
                </a:lnTo>
                <a:lnTo>
                  <a:pt x="53453" y="81191"/>
                </a:lnTo>
                <a:lnTo>
                  <a:pt x="56144" y="75082"/>
                </a:lnTo>
                <a:lnTo>
                  <a:pt x="61672" y="63215"/>
                </a:lnTo>
                <a:lnTo>
                  <a:pt x="65433" y="57383"/>
                </a:lnTo>
                <a:lnTo>
                  <a:pt x="69844" y="51591"/>
                </a:lnTo>
                <a:lnTo>
                  <a:pt x="74691" y="45824"/>
                </a:lnTo>
                <a:lnTo>
                  <a:pt x="77921" y="41027"/>
                </a:lnTo>
                <a:lnTo>
                  <a:pt x="80075" y="36876"/>
                </a:lnTo>
                <a:lnTo>
                  <a:pt x="81511" y="33157"/>
                </a:lnTo>
                <a:lnTo>
                  <a:pt x="83421" y="28772"/>
                </a:lnTo>
                <a:lnTo>
                  <a:pt x="88083" y="18820"/>
                </a:lnTo>
                <a:lnTo>
                  <a:pt x="90660" y="15404"/>
                </a:lnTo>
                <a:lnTo>
                  <a:pt x="93330" y="13127"/>
                </a:lnTo>
                <a:lnTo>
                  <a:pt x="96062" y="11609"/>
                </a:lnTo>
                <a:lnTo>
                  <a:pt x="97884" y="9644"/>
                </a:lnTo>
                <a:lnTo>
                  <a:pt x="99099" y="7382"/>
                </a:lnTo>
                <a:lnTo>
                  <a:pt x="101048" y="1458"/>
                </a:lnTo>
                <a:lnTo>
                  <a:pt x="100256" y="972"/>
                </a:lnTo>
                <a:lnTo>
                  <a:pt x="96835" y="432"/>
                </a:lnTo>
                <a:lnTo>
                  <a:pt x="9295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SMARTPenAnnotation434"/>
          <p:cNvSpPr/>
          <p:nvPr/>
        </p:nvSpPr>
        <p:spPr>
          <a:xfrm>
            <a:off x="7460932" y="3540442"/>
            <a:ext cx="34291" cy="222886"/>
          </a:xfrm>
          <a:custGeom>
            <a:avLst/>
            <a:gdLst/>
            <a:ahLst/>
            <a:cxnLst/>
            <a:rect l="0" t="0" r="0" b="0"/>
            <a:pathLst>
              <a:path w="34291" h="222886">
                <a:moveTo>
                  <a:pt x="34290" y="0"/>
                </a:moveTo>
                <a:lnTo>
                  <a:pt x="26071" y="0"/>
                </a:lnTo>
                <a:lnTo>
                  <a:pt x="25764" y="6785"/>
                </a:lnTo>
                <a:lnTo>
                  <a:pt x="25727" y="12770"/>
                </a:lnTo>
                <a:lnTo>
                  <a:pt x="25718" y="70432"/>
                </a:lnTo>
                <a:lnTo>
                  <a:pt x="24766" y="77435"/>
                </a:lnTo>
                <a:lnTo>
                  <a:pt x="23178" y="84008"/>
                </a:lnTo>
                <a:lnTo>
                  <a:pt x="21167" y="90296"/>
                </a:lnTo>
                <a:lnTo>
                  <a:pt x="19826" y="96392"/>
                </a:lnTo>
                <a:lnTo>
                  <a:pt x="18933" y="102362"/>
                </a:lnTo>
                <a:lnTo>
                  <a:pt x="18337" y="108246"/>
                </a:lnTo>
                <a:lnTo>
                  <a:pt x="16987" y="115027"/>
                </a:lnTo>
                <a:lnTo>
                  <a:pt x="15134" y="122404"/>
                </a:lnTo>
                <a:lnTo>
                  <a:pt x="12948" y="130180"/>
                </a:lnTo>
                <a:lnTo>
                  <a:pt x="11489" y="137269"/>
                </a:lnTo>
                <a:lnTo>
                  <a:pt x="10517" y="143900"/>
                </a:lnTo>
                <a:lnTo>
                  <a:pt x="9869" y="150226"/>
                </a:lnTo>
                <a:lnTo>
                  <a:pt x="9436" y="156348"/>
                </a:lnTo>
                <a:lnTo>
                  <a:pt x="9149" y="162335"/>
                </a:lnTo>
                <a:lnTo>
                  <a:pt x="8743" y="177322"/>
                </a:lnTo>
                <a:lnTo>
                  <a:pt x="8606" y="195470"/>
                </a:lnTo>
                <a:lnTo>
                  <a:pt x="7642" y="198894"/>
                </a:lnTo>
                <a:lnTo>
                  <a:pt x="6047" y="201176"/>
                </a:lnTo>
                <a:lnTo>
                  <a:pt x="4031" y="202697"/>
                </a:lnTo>
                <a:lnTo>
                  <a:pt x="2688" y="205616"/>
                </a:lnTo>
                <a:lnTo>
                  <a:pt x="1792" y="209468"/>
                </a:lnTo>
                <a:lnTo>
                  <a:pt x="0" y="22288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SMARTPenAnnotation435"/>
          <p:cNvSpPr/>
          <p:nvPr/>
        </p:nvSpPr>
        <p:spPr>
          <a:xfrm>
            <a:off x="7375207" y="3634740"/>
            <a:ext cx="248603" cy="34290"/>
          </a:xfrm>
          <a:custGeom>
            <a:avLst/>
            <a:gdLst/>
            <a:ahLst/>
            <a:cxnLst/>
            <a:rect l="0" t="0" r="0" b="0"/>
            <a:pathLst>
              <a:path w="248603" h="34290">
                <a:moveTo>
                  <a:pt x="0" y="34289"/>
                </a:moveTo>
                <a:lnTo>
                  <a:pt x="11932" y="34289"/>
                </a:lnTo>
                <a:lnTo>
                  <a:pt x="14622" y="33337"/>
                </a:lnTo>
                <a:lnTo>
                  <a:pt x="17368" y="31750"/>
                </a:lnTo>
                <a:lnTo>
                  <a:pt x="20151" y="29739"/>
                </a:lnTo>
                <a:lnTo>
                  <a:pt x="23912" y="28398"/>
                </a:lnTo>
                <a:lnTo>
                  <a:pt x="28324" y="27505"/>
                </a:lnTo>
                <a:lnTo>
                  <a:pt x="33171" y="26909"/>
                </a:lnTo>
                <a:lnTo>
                  <a:pt x="39259" y="26512"/>
                </a:lnTo>
                <a:lnTo>
                  <a:pt x="46175" y="26247"/>
                </a:lnTo>
                <a:lnTo>
                  <a:pt x="53644" y="26070"/>
                </a:lnTo>
                <a:lnTo>
                  <a:pt x="61480" y="25000"/>
                </a:lnTo>
                <a:lnTo>
                  <a:pt x="69561" y="23334"/>
                </a:lnTo>
                <a:lnTo>
                  <a:pt x="77807" y="21271"/>
                </a:lnTo>
                <a:lnTo>
                  <a:pt x="85208" y="19895"/>
                </a:lnTo>
                <a:lnTo>
                  <a:pt x="92048" y="18978"/>
                </a:lnTo>
                <a:lnTo>
                  <a:pt x="98513" y="18367"/>
                </a:lnTo>
                <a:lnTo>
                  <a:pt x="105680" y="17960"/>
                </a:lnTo>
                <a:lnTo>
                  <a:pt x="121264" y="17507"/>
                </a:lnTo>
                <a:lnTo>
                  <a:pt x="146103" y="17252"/>
                </a:lnTo>
                <a:lnTo>
                  <a:pt x="154552" y="16264"/>
                </a:lnTo>
                <a:lnTo>
                  <a:pt x="163042" y="14653"/>
                </a:lnTo>
                <a:lnTo>
                  <a:pt x="171560" y="12626"/>
                </a:lnTo>
                <a:lnTo>
                  <a:pt x="179144" y="11275"/>
                </a:lnTo>
                <a:lnTo>
                  <a:pt x="186104" y="10374"/>
                </a:lnTo>
                <a:lnTo>
                  <a:pt x="192649" y="9773"/>
                </a:lnTo>
                <a:lnTo>
                  <a:pt x="199870" y="8420"/>
                </a:lnTo>
                <a:lnTo>
                  <a:pt x="207542" y="6566"/>
                </a:lnTo>
                <a:lnTo>
                  <a:pt x="215514" y="4377"/>
                </a:lnTo>
                <a:lnTo>
                  <a:pt x="221781" y="2918"/>
                </a:lnTo>
                <a:lnTo>
                  <a:pt x="226911" y="1945"/>
                </a:lnTo>
                <a:lnTo>
                  <a:pt x="231284" y="1296"/>
                </a:lnTo>
                <a:lnTo>
                  <a:pt x="238684" y="576"/>
                </a:lnTo>
                <a:lnTo>
                  <a:pt x="24860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SMARTPenAnnotation436"/>
          <p:cNvSpPr/>
          <p:nvPr/>
        </p:nvSpPr>
        <p:spPr>
          <a:xfrm>
            <a:off x="7658100" y="3591908"/>
            <a:ext cx="17145" cy="162847"/>
          </a:xfrm>
          <a:custGeom>
            <a:avLst/>
            <a:gdLst/>
            <a:ahLst/>
            <a:cxnLst/>
            <a:rect l="0" t="0" r="0" b="0"/>
            <a:pathLst>
              <a:path w="17145" h="162847">
                <a:moveTo>
                  <a:pt x="8572" y="8542"/>
                </a:moveTo>
                <a:lnTo>
                  <a:pt x="8572" y="0"/>
                </a:lnTo>
                <a:lnTo>
                  <a:pt x="8572" y="11904"/>
                </a:lnTo>
                <a:lnTo>
                  <a:pt x="7620" y="14593"/>
                </a:lnTo>
                <a:lnTo>
                  <a:pt x="6032" y="17338"/>
                </a:lnTo>
                <a:lnTo>
                  <a:pt x="4021" y="20121"/>
                </a:lnTo>
                <a:lnTo>
                  <a:pt x="2681" y="22929"/>
                </a:lnTo>
                <a:lnTo>
                  <a:pt x="1787" y="25753"/>
                </a:lnTo>
                <a:lnTo>
                  <a:pt x="1192" y="28588"/>
                </a:lnTo>
                <a:lnTo>
                  <a:pt x="794" y="32383"/>
                </a:lnTo>
                <a:lnTo>
                  <a:pt x="530" y="36819"/>
                </a:lnTo>
                <a:lnTo>
                  <a:pt x="235" y="45874"/>
                </a:lnTo>
                <a:lnTo>
                  <a:pt x="69" y="57280"/>
                </a:lnTo>
                <a:lnTo>
                  <a:pt x="0" y="129731"/>
                </a:lnTo>
                <a:lnTo>
                  <a:pt x="952" y="133150"/>
                </a:lnTo>
                <a:lnTo>
                  <a:pt x="2540" y="136381"/>
                </a:lnTo>
                <a:lnTo>
                  <a:pt x="4550" y="139488"/>
                </a:lnTo>
                <a:lnTo>
                  <a:pt x="5891" y="142512"/>
                </a:lnTo>
                <a:lnTo>
                  <a:pt x="6784" y="145480"/>
                </a:lnTo>
                <a:lnTo>
                  <a:pt x="7380" y="148411"/>
                </a:lnTo>
                <a:lnTo>
                  <a:pt x="8731" y="150365"/>
                </a:lnTo>
                <a:lnTo>
                  <a:pt x="10583" y="151668"/>
                </a:lnTo>
                <a:lnTo>
                  <a:pt x="12770" y="152537"/>
                </a:lnTo>
                <a:lnTo>
                  <a:pt x="14229" y="154068"/>
                </a:lnTo>
                <a:lnTo>
                  <a:pt x="15201" y="156042"/>
                </a:lnTo>
                <a:lnTo>
                  <a:pt x="17144" y="16284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SMARTPenAnnotation437"/>
          <p:cNvSpPr/>
          <p:nvPr/>
        </p:nvSpPr>
        <p:spPr>
          <a:xfrm>
            <a:off x="7769692" y="3557940"/>
            <a:ext cx="127820" cy="213842"/>
          </a:xfrm>
          <a:custGeom>
            <a:avLst/>
            <a:gdLst/>
            <a:ahLst/>
            <a:cxnLst/>
            <a:rect l="0" t="0" r="0" b="0"/>
            <a:pathLst>
              <a:path w="127820" h="213842">
                <a:moveTo>
                  <a:pt x="68430" y="8220"/>
                </a:moveTo>
                <a:lnTo>
                  <a:pt x="68430" y="0"/>
                </a:lnTo>
                <a:lnTo>
                  <a:pt x="65890" y="2344"/>
                </a:lnTo>
                <a:lnTo>
                  <a:pt x="55660" y="12426"/>
                </a:lnTo>
                <a:lnTo>
                  <a:pt x="52297" y="14834"/>
                </a:lnTo>
                <a:lnTo>
                  <a:pt x="48150" y="17392"/>
                </a:lnTo>
                <a:lnTo>
                  <a:pt x="43479" y="20049"/>
                </a:lnTo>
                <a:lnTo>
                  <a:pt x="39414" y="22773"/>
                </a:lnTo>
                <a:lnTo>
                  <a:pt x="35751" y="25542"/>
                </a:lnTo>
                <a:lnTo>
                  <a:pt x="32357" y="28341"/>
                </a:lnTo>
                <a:lnTo>
                  <a:pt x="29141" y="31159"/>
                </a:lnTo>
                <a:lnTo>
                  <a:pt x="26046" y="33989"/>
                </a:lnTo>
                <a:lnTo>
                  <a:pt x="20065" y="39676"/>
                </a:lnTo>
                <a:lnTo>
                  <a:pt x="14232" y="45378"/>
                </a:lnTo>
                <a:lnTo>
                  <a:pt x="11343" y="49184"/>
                </a:lnTo>
                <a:lnTo>
                  <a:pt x="8465" y="53627"/>
                </a:lnTo>
                <a:lnTo>
                  <a:pt x="1552" y="65343"/>
                </a:lnTo>
                <a:lnTo>
                  <a:pt x="607" y="69485"/>
                </a:lnTo>
                <a:lnTo>
                  <a:pt x="186" y="74501"/>
                </a:lnTo>
                <a:lnTo>
                  <a:pt x="0" y="79906"/>
                </a:lnTo>
                <a:lnTo>
                  <a:pt x="902" y="81728"/>
                </a:lnTo>
                <a:lnTo>
                  <a:pt x="2456" y="82942"/>
                </a:lnTo>
                <a:lnTo>
                  <a:pt x="4445" y="83752"/>
                </a:lnTo>
                <a:lnTo>
                  <a:pt x="6724" y="85244"/>
                </a:lnTo>
                <a:lnTo>
                  <a:pt x="9195" y="87192"/>
                </a:lnTo>
                <a:lnTo>
                  <a:pt x="15454" y="92611"/>
                </a:lnTo>
                <a:lnTo>
                  <a:pt x="17873" y="94008"/>
                </a:lnTo>
                <a:lnTo>
                  <a:pt x="25640" y="98100"/>
                </a:lnTo>
                <a:lnTo>
                  <a:pt x="40723" y="105759"/>
                </a:lnTo>
                <a:lnTo>
                  <a:pt x="45196" y="107536"/>
                </a:lnTo>
                <a:lnTo>
                  <a:pt x="49131" y="108721"/>
                </a:lnTo>
                <a:lnTo>
                  <a:pt x="52707" y="109510"/>
                </a:lnTo>
                <a:lnTo>
                  <a:pt x="56995" y="110989"/>
                </a:lnTo>
                <a:lnTo>
                  <a:pt x="61760" y="112928"/>
                </a:lnTo>
                <a:lnTo>
                  <a:pt x="66841" y="115173"/>
                </a:lnTo>
                <a:lnTo>
                  <a:pt x="77566" y="120207"/>
                </a:lnTo>
                <a:lnTo>
                  <a:pt x="83093" y="122883"/>
                </a:lnTo>
                <a:lnTo>
                  <a:pt x="87731" y="125619"/>
                </a:lnTo>
                <a:lnTo>
                  <a:pt x="91775" y="128396"/>
                </a:lnTo>
                <a:lnTo>
                  <a:pt x="95423" y="131200"/>
                </a:lnTo>
                <a:lnTo>
                  <a:pt x="99760" y="134021"/>
                </a:lnTo>
                <a:lnTo>
                  <a:pt x="104558" y="136855"/>
                </a:lnTo>
                <a:lnTo>
                  <a:pt x="109660" y="139697"/>
                </a:lnTo>
                <a:lnTo>
                  <a:pt x="114015" y="142543"/>
                </a:lnTo>
                <a:lnTo>
                  <a:pt x="117869" y="145394"/>
                </a:lnTo>
                <a:lnTo>
                  <a:pt x="121393" y="148246"/>
                </a:lnTo>
                <a:lnTo>
                  <a:pt x="123741" y="151101"/>
                </a:lnTo>
                <a:lnTo>
                  <a:pt x="125306" y="153956"/>
                </a:lnTo>
                <a:lnTo>
                  <a:pt x="127046" y="159669"/>
                </a:lnTo>
                <a:lnTo>
                  <a:pt x="127819" y="165383"/>
                </a:lnTo>
                <a:lnTo>
                  <a:pt x="127073" y="169192"/>
                </a:lnTo>
                <a:lnTo>
                  <a:pt x="125622" y="173638"/>
                </a:lnTo>
                <a:lnTo>
                  <a:pt x="123703" y="178505"/>
                </a:lnTo>
                <a:lnTo>
                  <a:pt x="121472" y="182704"/>
                </a:lnTo>
                <a:lnTo>
                  <a:pt x="119031" y="186455"/>
                </a:lnTo>
                <a:lnTo>
                  <a:pt x="116452" y="189908"/>
                </a:lnTo>
                <a:lnTo>
                  <a:pt x="113779" y="193163"/>
                </a:lnTo>
                <a:lnTo>
                  <a:pt x="111046" y="196285"/>
                </a:lnTo>
                <a:lnTo>
                  <a:pt x="108270" y="199319"/>
                </a:lnTo>
                <a:lnTo>
                  <a:pt x="104514" y="201342"/>
                </a:lnTo>
                <a:lnTo>
                  <a:pt x="100107" y="202690"/>
                </a:lnTo>
                <a:lnTo>
                  <a:pt x="95263" y="203589"/>
                </a:lnTo>
                <a:lnTo>
                  <a:pt x="91081" y="205141"/>
                </a:lnTo>
                <a:lnTo>
                  <a:pt x="87341" y="207128"/>
                </a:lnTo>
                <a:lnTo>
                  <a:pt x="83895" y="209406"/>
                </a:lnTo>
                <a:lnTo>
                  <a:pt x="80645" y="210923"/>
                </a:lnTo>
                <a:lnTo>
                  <a:pt x="77525" y="211936"/>
                </a:lnTo>
                <a:lnTo>
                  <a:pt x="74494" y="212610"/>
                </a:lnTo>
                <a:lnTo>
                  <a:pt x="71520" y="213060"/>
                </a:lnTo>
                <a:lnTo>
                  <a:pt x="68585" y="213360"/>
                </a:lnTo>
                <a:lnTo>
                  <a:pt x="65677" y="213560"/>
                </a:lnTo>
                <a:lnTo>
                  <a:pt x="62784" y="213693"/>
                </a:lnTo>
                <a:lnTo>
                  <a:pt x="57031" y="213841"/>
                </a:lnTo>
                <a:lnTo>
                  <a:pt x="54163" y="212928"/>
                </a:lnTo>
                <a:lnTo>
                  <a:pt x="51299" y="211367"/>
                </a:lnTo>
                <a:lnTo>
                  <a:pt x="48437" y="209374"/>
                </a:lnTo>
                <a:lnTo>
                  <a:pt x="45576" y="207092"/>
                </a:lnTo>
                <a:lnTo>
                  <a:pt x="42717" y="204619"/>
                </a:lnTo>
                <a:lnTo>
                  <a:pt x="39859" y="202018"/>
                </a:lnTo>
                <a:lnTo>
                  <a:pt x="36999" y="198378"/>
                </a:lnTo>
                <a:lnTo>
                  <a:pt x="34141" y="194047"/>
                </a:lnTo>
                <a:lnTo>
                  <a:pt x="31284" y="189254"/>
                </a:lnTo>
                <a:lnTo>
                  <a:pt x="29378" y="185107"/>
                </a:lnTo>
                <a:lnTo>
                  <a:pt x="28108" y="181390"/>
                </a:lnTo>
                <a:lnTo>
                  <a:pt x="26697" y="174719"/>
                </a:lnTo>
                <a:lnTo>
                  <a:pt x="26070" y="168579"/>
                </a:lnTo>
                <a:lnTo>
                  <a:pt x="26855" y="164656"/>
                </a:lnTo>
                <a:lnTo>
                  <a:pt x="28331" y="160136"/>
                </a:lnTo>
                <a:lnTo>
                  <a:pt x="30266" y="155217"/>
                </a:lnTo>
                <a:lnTo>
                  <a:pt x="32510" y="150033"/>
                </a:lnTo>
                <a:lnTo>
                  <a:pt x="37543" y="139193"/>
                </a:lnTo>
                <a:lnTo>
                  <a:pt x="39267" y="133635"/>
                </a:lnTo>
                <a:lnTo>
                  <a:pt x="40415" y="128025"/>
                </a:lnTo>
                <a:lnTo>
                  <a:pt x="41181" y="122380"/>
                </a:lnTo>
                <a:lnTo>
                  <a:pt x="43596" y="116711"/>
                </a:lnTo>
                <a:lnTo>
                  <a:pt x="47112" y="111027"/>
                </a:lnTo>
                <a:lnTo>
                  <a:pt x="51361" y="105333"/>
                </a:lnTo>
                <a:lnTo>
                  <a:pt x="54193" y="99632"/>
                </a:lnTo>
                <a:lnTo>
                  <a:pt x="56082" y="93926"/>
                </a:lnTo>
                <a:lnTo>
                  <a:pt x="57340" y="88217"/>
                </a:lnTo>
                <a:lnTo>
                  <a:pt x="59132" y="83459"/>
                </a:lnTo>
                <a:lnTo>
                  <a:pt x="61278" y="79334"/>
                </a:lnTo>
                <a:lnTo>
                  <a:pt x="63663" y="75632"/>
                </a:lnTo>
                <a:lnTo>
                  <a:pt x="66204" y="71259"/>
                </a:lnTo>
                <a:lnTo>
                  <a:pt x="68852" y="66438"/>
                </a:lnTo>
                <a:lnTo>
                  <a:pt x="71568" y="61320"/>
                </a:lnTo>
                <a:lnTo>
                  <a:pt x="73380" y="56954"/>
                </a:lnTo>
                <a:lnTo>
                  <a:pt x="74588" y="53092"/>
                </a:lnTo>
                <a:lnTo>
                  <a:pt x="75392" y="49564"/>
                </a:lnTo>
                <a:lnTo>
                  <a:pt x="76882" y="47213"/>
                </a:lnTo>
                <a:lnTo>
                  <a:pt x="78827" y="45645"/>
                </a:lnTo>
                <a:lnTo>
                  <a:pt x="81077" y="44600"/>
                </a:lnTo>
                <a:lnTo>
                  <a:pt x="81624" y="42951"/>
                </a:lnTo>
                <a:lnTo>
                  <a:pt x="81036" y="40899"/>
                </a:lnTo>
                <a:lnTo>
                  <a:pt x="77002" y="339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SMARTPenAnnotation438"/>
          <p:cNvSpPr/>
          <p:nvPr/>
        </p:nvSpPr>
        <p:spPr>
          <a:xfrm>
            <a:off x="6089332" y="3987444"/>
            <a:ext cx="221180" cy="234901"/>
          </a:xfrm>
          <a:custGeom>
            <a:avLst/>
            <a:gdLst/>
            <a:ahLst/>
            <a:cxnLst/>
            <a:rect l="0" t="0" r="0" b="0"/>
            <a:pathLst>
              <a:path w="221180" h="234901">
                <a:moveTo>
                  <a:pt x="0" y="33058"/>
                </a:moveTo>
                <a:lnTo>
                  <a:pt x="7381" y="25677"/>
                </a:lnTo>
                <a:lnTo>
                  <a:pt x="10583" y="25015"/>
                </a:lnTo>
                <a:lnTo>
                  <a:pt x="12770" y="24839"/>
                </a:lnTo>
                <a:lnTo>
                  <a:pt x="15181" y="23768"/>
                </a:lnTo>
                <a:lnTo>
                  <a:pt x="20400" y="20040"/>
                </a:lnTo>
                <a:lnTo>
                  <a:pt x="25894" y="15207"/>
                </a:lnTo>
                <a:lnTo>
                  <a:pt x="28693" y="12585"/>
                </a:lnTo>
                <a:lnTo>
                  <a:pt x="33416" y="10837"/>
                </a:lnTo>
                <a:lnTo>
                  <a:pt x="39422" y="9672"/>
                </a:lnTo>
                <a:lnTo>
                  <a:pt x="46284" y="8895"/>
                </a:lnTo>
                <a:lnTo>
                  <a:pt x="51811" y="8377"/>
                </a:lnTo>
                <a:lnTo>
                  <a:pt x="56449" y="8031"/>
                </a:lnTo>
                <a:lnTo>
                  <a:pt x="60492" y="7801"/>
                </a:lnTo>
                <a:lnTo>
                  <a:pt x="66046" y="6695"/>
                </a:lnTo>
                <a:lnTo>
                  <a:pt x="72606" y="5005"/>
                </a:lnTo>
                <a:lnTo>
                  <a:pt x="79836" y="2926"/>
                </a:lnTo>
                <a:lnTo>
                  <a:pt x="86561" y="1540"/>
                </a:lnTo>
                <a:lnTo>
                  <a:pt x="92950" y="616"/>
                </a:lnTo>
                <a:lnTo>
                  <a:pt x="99114" y="0"/>
                </a:lnTo>
                <a:lnTo>
                  <a:pt x="104176" y="542"/>
                </a:lnTo>
                <a:lnTo>
                  <a:pt x="108504" y="1856"/>
                </a:lnTo>
                <a:lnTo>
                  <a:pt x="112341" y="3684"/>
                </a:lnTo>
                <a:lnTo>
                  <a:pt x="116803" y="4903"/>
                </a:lnTo>
                <a:lnTo>
                  <a:pt x="121684" y="5715"/>
                </a:lnTo>
                <a:lnTo>
                  <a:pt x="126843" y="6257"/>
                </a:lnTo>
                <a:lnTo>
                  <a:pt x="131234" y="6618"/>
                </a:lnTo>
                <a:lnTo>
                  <a:pt x="135115" y="6859"/>
                </a:lnTo>
                <a:lnTo>
                  <a:pt x="138654" y="7019"/>
                </a:lnTo>
                <a:lnTo>
                  <a:pt x="141966" y="9032"/>
                </a:lnTo>
                <a:lnTo>
                  <a:pt x="148186" y="16347"/>
                </a:lnTo>
                <a:lnTo>
                  <a:pt x="151586" y="23408"/>
                </a:lnTo>
                <a:lnTo>
                  <a:pt x="153097" y="29722"/>
                </a:lnTo>
                <a:lnTo>
                  <a:pt x="153768" y="35703"/>
                </a:lnTo>
                <a:lnTo>
                  <a:pt x="152994" y="39584"/>
                </a:lnTo>
                <a:lnTo>
                  <a:pt x="151527" y="44076"/>
                </a:lnTo>
                <a:lnTo>
                  <a:pt x="149596" y="48976"/>
                </a:lnTo>
                <a:lnTo>
                  <a:pt x="147355" y="54148"/>
                </a:lnTo>
                <a:lnTo>
                  <a:pt x="142326" y="64974"/>
                </a:lnTo>
                <a:lnTo>
                  <a:pt x="138699" y="70528"/>
                </a:lnTo>
                <a:lnTo>
                  <a:pt x="134376" y="76135"/>
                </a:lnTo>
                <a:lnTo>
                  <a:pt x="129589" y="81779"/>
                </a:lnTo>
                <a:lnTo>
                  <a:pt x="125445" y="86494"/>
                </a:lnTo>
                <a:lnTo>
                  <a:pt x="118301" y="94272"/>
                </a:lnTo>
                <a:lnTo>
                  <a:pt x="104373" y="108557"/>
                </a:lnTo>
                <a:lnTo>
                  <a:pt x="99110" y="111966"/>
                </a:lnTo>
                <a:lnTo>
                  <a:pt x="93696" y="114238"/>
                </a:lnTo>
                <a:lnTo>
                  <a:pt x="88182" y="115753"/>
                </a:lnTo>
                <a:lnTo>
                  <a:pt x="83553" y="117716"/>
                </a:lnTo>
                <a:lnTo>
                  <a:pt x="79514" y="119976"/>
                </a:lnTo>
                <a:lnTo>
                  <a:pt x="75869" y="122436"/>
                </a:lnTo>
                <a:lnTo>
                  <a:pt x="69280" y="125169"/>
                </a:lnTo>
                <a:lnTo>
                  <a:pt x="63176" y="126384"/>
                </a:lnTo>
                <a:lnTo>
                  <a:pt x="57288" y="126924"/>
                </a:lnTo>
                <a:lnTo>
                  <a:pt x="51481" y="127352"/>
                </a:lnTo>
                <a:lnTo>
                  <a:pt x="160024" y="127356"/>
                </a:lnTo>
                <a:lnTo>
                  <a:pt x="165738" y="128308"/>
                </a:lnTo>
                <a:lnTo>
                  <a:pt x="171452" y="129896"/>
                </a:lnTo>
                <a:lnTo>
                  <a:pt x="177166" y="131906"/>
                </a:lnTo>
                <a:lnTo>
                  <a:pt x="181929" y="134199"/>
                </a:lnTo>
                <a:lnTo>
                  <a:pt x="186056" y="136681"/>
                </a:lnTo>
                <a:lnTo>
                  <a:pt x="189760" y="139287"/>
                </a:lnTo>
                <a:lnTo>
                  <a:pt x="196415" y="142184"/>
                </a:lnTo>
                <a:lnTo>
                  <a:pt x="199524" y="142956"/>
                </a:lnTo>
                <a:lnTo>
                  <a:pt x="205517" y="146354"/>
                </a:lnTo>
                <a:lnTo>
                  <a:pt x="211356" y="151039"/>
                </a:lnTo>
                <a:lnTo>
                  <a:pt x="217126" y="156297"/>
                </a:lnTo>
                <a:lnTo>
                  <a:pt x="219046" y="159985"/>
                </a:lnTo>
                <a:lnTo>
                  <a:pt x="220325" y="164348"/>
                </a:lnTo>
                <a:lnTo>
                  <a:pt x="221179" y="169163"/>
                </a:lnTo>
                <a:lnTo>
                  <a:pt x="220795" y="173324"/>
                </a:lnTo>
                <a:lnTo>
                  <a:pt x="219587" y="177051"/>
                </a:lnTo>
                <a:lnTo>
                  <a:pt x="215704" y="183733"/>
                </a:lnTo>
                <a:lnTo>
                  <a:pt x="210804" y="189877"/>
                </a:lnTo>
                <a:lnTo>
                  <a:pt x="205451" y="195783"/>
                </a:lnTo>
                <a:lnTo>
                  <a:pt x="202690" y="198691"/>
                </a:lnTo>
                <a:lnTo>
                  <a:pt x="198944" y="201583"/>
                </a:lnTo>
                <a:lnTo>
                  <a:pt x="194542" y="204463"/>
                </a:lnTo>
                <a:lnTo>
                  <a:pt x="189702" y="207336"/>
                </a:lnTo>
                <a:lnTo>
                  <a:pt x="185523" y="210203"/>
                </a:lnTo>
                <a:lnTo>
                  <a:pt x="181785" y="213067"/>
                </a:lnTo>
                <a:lnTo>
                  <a:pt x="178340" y="215929"/>
                </a:lnTo>
                <a:lnTo>
                  <a:pt x="174138" y="217837"/>
                </a:lnTo>
                <a:lnTo>
                  <a:pt x="169432" y="219109"/>
                </a:lnTo>
                <a:lnTo>
                  <a:pt x="164390" y="219957"/>
                </a:lnTo>
                <a:lnTo>
                  <a:pt x="159123" y="221475"/>
                </a:lnTo>
                <a:lnTo>
                  <a:pt x="153707" y="223439"/>
                </a:lnTo>
                <a:lnTo>
                  <a:pt x="148191" y="225701"/>
                </a:lnTo>
                <a:lnTo>
                  <a:pt x="143561" y="227209"/>
                </a:lnTo>
                <a:lnTo>
                  <a:pt x="139523" y="228215"/>
                </a:lnTo>
                <a:lnTo>
                  <a:pt x="135877" y="228885"/>
                </a:lnTo>
                <a:lnTo>
                  <a:pt x="131543" y="230284"/>
                </a:lnTo>
                <a:lnTo>
                  <a:pt x="126748" y="232170"/>
                </a:lnTo>
                <a:lnTo>
                  <a:pt x="121646" y="234380"/>
                </a:lnTo>
                <a:lnTo>
                  <a:pt x="118245" y="234900"/>
                </a:lnTo>
                <a:lnTo>
                  <a:pt x="115977" y="234294"/>
                </a:lnTo>
                <a:lnTo>
                  <a:pt x="114466" y="232938"/>
                </a:lnTo>
                <a:lnTo>
                  <a:pt x="112506" y="232034"/>
                </a:lnTo>
                <a:lnTo>
                  <a:pt x="107788" y="231029"/>
                </a:lnTo>
                <a:lnTo>
                  <a:pt x="102516" y="230583"/>
                </a:lnTo>
                <a:lnTo>
                  <a:pt x="96997" y="230384"/>
                </a:lnTo>
                <a:lnTo>
                  <a:pt x="85725" y="23022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SMARTPenAnnotation439"/>
          <p:cNvSpPr/>
          <p:nvPr/>
        </p:nvSpPr>
        <p:spPr>
          <a:xfrm>
            <a:off x="6389370" y="4063365"/>
            <a:ext cx="240031" cy="325218"/>
          </a:xfrm>
          <a:custGeom>
            <a:avLst/>
            <a:gdLst/>
            <a:ahLst/>
            <a:cxnLst/>
            <a:rect l="0" t="0" r="0" b="0"/>
            <a:pathLst>
              <a:path w="240031" h="325218">
                <a:moveTo>
                  <a:pt x="0" y="0"/>
                </a:moveTo>
                <a:lnTo>
                  <a:pt x="8219" y="8219"/>
                </a:lnTo>
                <a:lnTo>
                  <a:pt x="8467" y="13018"/>
                </a:lnTo>
                <a:lnTo>
                  <a:pt x="11066" y="20391"/>
                </a:lnTo>
                <a:lnTo>
                  <a:pt x="14443" y="29065"/>
                </a:lnTo>
                <a:lnTo>
                  <a:pt x="15944" y="36095"/>
                </a:lnTo>
                <a:lnTo>
                  <a:pt x="16611" y="44935"/>
                </a:lnTo>
                <a:lnTo>
                  <a:pt x="16907" y="55213"/>
                </a:lnTo>
                <a:lnTo>
                  <a:pt x="17113" y="78438"/>
                </a:lnTo>
                <a:lnTo>
                  <a:pt x="19670" y="87566"/>
                </a:lnTo>
                <a:lnTo>
                  <a:pt x="23030" y="97020"/>
                </a:lnTo>
                <a:lnTo>
                  <a:pt x="24522" y="104398"/>
                </a:lnTo>
                <a:lnTo>
                  <a:pt x="27726" y="113391"/>
                </a:lnTo>
                <a:lnTo>
                  <a:pt x="29914" y="118457"/>
                </a:lnTo>
                <a:lnTo>
                  <a:pt x="32325" y="121833"/>
                </a:lnTo>
                <a:lnTo>
                  <a:pt x="34885" y="124085"/>
                </a:lnTo>
                <a:lnTo>
                  <a:pt x="40269" y="127538"/>
                </a:lnTo>
                <a:lnTo>
                  <a:pt x="45837" y="132249"/>
                </a:lnTo>
                <a:lnTo>
                  <a:pt x="48655" y="133886"/>
                </a:lnTo>
                <a:lnTo>
                  <a:pt x="54327" y="135705"/>
                </a:lnTo>
                <a:lnTo>
                  <a:pt x="57173" y="135237"/>
                </a:lnTo>
                <a:lnTo>
                  <a:pt x="62875" y="132178"/>
                </a:lnTo>
                <a:lnTo>
                  <a:pt x="66681" y="130981"/>
                </a:lnTo>
                <a:lnTo>
                  <a:pt x="71124" y="130183"/>
                </a:lnTo>
                <a:lnTo>
                  <a:pt x="75991" y="129651"/>
                </a:lnTo>
                <a:lnTo>
                  <a:pt x="80188" y="127391"/>
                </a:lnTo>
                <a:lnTo>
                  <a:pt x="87392" y="119800"/>
                </a:lnTo>
                <a:lnTo>
                  <a:pt x="93768" y="112617"/>
                </a:lnTo>
                <a:lnTo>
                  <a:pt x="99777" y="106249"/>
                </a:lnTo>
                <a:lnTo>
                  <a:pt x="105623" y="100244"/>
                </a:lnTo>
                <a:lnTo>
                  <a:pt x="111395" y="91860"/>
                </a:lnTo>
                <a:lnTo>
                  <a:pt x="117136" y="82737"/>
                </a:lnTo>
                <a:lnTo>
                  <a:pt x="122863" y="75507"/>
                </a:lnTo>
                <a:lnTo>
                  <a:pt x="128583" y="66578"/>
                </a:lnTo>
                <a:lnTo>
                  <a:pt x="131442" y="61530"/>
                </a:lnTo>
                <a:lnTo>
                  <a:pt x="137158" y="50842"/>
                </a:lnTo>
                <a:lnTo>
                  <a:pt x="142874" y="40694"/>
                </a:lnTo>
                <a:lnTo>
                  <a:pt x="148589" y="33008"/>
                </a:lnTo>
                <a:lnTo>
                  <a:pt x="150495" y="28673"/>
                </a:lnTo>
                <a:lnTo>
                  <a:pt x="152611" y="18776"/>
                </a:lnTo>
                <a:lnTo>
                  <a:pt x="154129" y="15375"/>
                </a:lnTo>
                <a:lnTo>
                  <a:pt x="156092" y="13107"/>
                </a:lnTo>
                <a:lnTo>
                  <a:pt x="158354" y="11595"/>
                </a:lnTo>
                <a:lnTo>
                  <a:pt x="159862" y="9635"/>
                </a:lnTo>
                <a:lnTo>
                  <a:pt x="160867" y="7376"/>
                </a:lnTo>
                <a:lnTo>
                  <a:pt x="162843" y="128"/>
                </a:lnTo>
                <a:lnTo>
                  <a:pt x="162874" y="7392"/>
                </a:lnTo>
                <a:lnTo>
                  <a:pt x="169721" y="16135"/>
                </a:lnTo>
                <a:lnTo>
                  <a:pt x="174809" y="24951"/>
                </a:lnTo>
                <a:lnTo>
                  <a:pt x="176547" y="29969"/>
                </a:lnTo>
                <a:lnTo>
                  <a:pt x="177705" y="35219"/>
                </a:lnTo>
                <a:lnTo>
                  <a:pt x="178477" y="40625"/>
                </a:lnTo>
                <a:lnTo>
                  <a:pt x="178992" y="47085"/>
                </a:lnTo>
                <a:lnTo>
                  <a:pt x="179336" y="54250"/>
                </a:lnTo>
                <a:lnTo>
                  <a:pt x="179564" y="61884"/>
                </a:lnTo>
                <a:lnTo>
                  <a:pt x="180670" y="68879"/>
                </a:lnTo>
                <a:lnTo>
                  <a:pt x="182359" y="75446"/>
                </a:lnTo>
                <a:lnTo>
                  <a:pt x="184438" y="81730"/>
                </a:lnTo>
                <a:lnTo>
                  <a:pt x="185823" y="87824"/>
                </a:lnTo>
                <a:lnTo>
                  <a:pt x="186747" y="93792"/>
                </a:lnTo>
                <a:lnTo>
                  <a:pt x="187363" y="99675"/>
                </a:lnTo>
                <a:lnTo>
                  <a:pt x="188726" y="106455"/>
                </a:lnTo>
                <a:lnTo>
                  <a:pt x="190587" y="113832"/>
                </a:lnTo>
                <a:lnTo>
                  <a:pt x="192780" y="121608"/>
                </a:lnTo>
                <a:lnTo>
                  <a:pt x="194242" y="129649"/>
                </a:lnTo>
                <a:lnTo>
                  <a:pt x="195218" y="137868"/>
                </a:lnTo>
                <a:lnTo>
                  <a:pt x="195867" y="146204"/>
                </a:lnTo>
                <a:lnTo>
                  <a:pt x="196300" y="153667"/>
                </a:lnTo>
                <a:lnTo>
                  <a:pt x="196782" y="167039"/>
                </a:lnTo>
                <a:lnTo>
                  <a:pt x="197863" y="174224"/>
                </a:lnTo>
                <a:lnTo>
                  <a:pt x="199536" y="181871"/>
                </a:lnTo>
                <a:lnTo>
                  <a:pt x="201604" y="189828"/>
                </a:lnTo>
                <a:lnTo>
                  <a:pt x="202982" y="197037"/>
                </a:lnTo>
                <a:lnTo>
                  <a:pt x="203901" y="203748"/>
                </a:lnTo>
                <a:lnTo>
                  <a:pt x="204514" y="210126"/>
                </a:lnTo>
                <a:lnTo>
                  <a:pt x="203970" y="216285"/>
                </a:lnTo>
                <a:lnTo>
                  <a:pt x="202655" y="222294"/>
                </a:lnTo>
                <a:lnTo>
                  <a:pt x="200826" y="228206"/>
                </a:lnTo>
                <a:lnTo>
                  <a:pt x="199606" y="235005"/>
                </a:lnTo>
                <a:lnTo>
                  <a:pt x="198793" y="242395"/>
                </a:lnTo>
                <a:lnTo>
                  <a:pt x="198251" y="250179"/>
                </a:lnTo>
                <a:lnTo>
                  <a:pt x="197889" y="257273"/>
                </a:lnTo>
                <a:lnTo>
                  <a:pt x="197488" y="270236"/>
                </a:lnTo>
                <a:lnTo>
                  <a:pt x="196429" y="275407"/>
                </a:lnTo>
                <a:lnTo>
                  <a:pt x="192711" y="283693"/>
                </a:lnTo>
                <a:lnTo>
                  <a:pt x="185264" y="298264"/>
                </a:lnTo>
                <a:lnTo>
                  <a:pt x="179811" y="306551"/>
                </a:lnTo>
                <a:lnTo>
                  <a:pt x="177025" y="310095"/>
                </a:lnTo>
                <a:lnTo>
                  <a:pt x="173261" y="313410"/>
                </a:lnTo>
                <a:lnTo>
                  <a:pt x="168848" y="316572"/>
                </a:lnTo>
                <a:lnTo>
                  <a:pt x="164000" y="319633"/>
                </a:lnTo>
                <a:lnTo>
                  <a:pt x="159816" y="321674"/>
                </a:lnTo>
                <a:lnTo>
                  <a:pt x="152626" y="323941"/>
                </a:lnTo>
                <a:lnTo>
                  <a:pt x="148423" y="324545"/>
                </a:lnTo>
                <a:lnTo>
                  <a:pt x="143717" y="324948"/>
                </a:lnTo>
                <a:lnTo>
                  <a:pt x="138673" y="325217"/>
                </a:lnTo>
                <a:lnTo>
                  <a:pt x="134358" y="324444"/>
                </a:lnTo>
                <a:lnTo>
                  <a:pt x="123736" y="319757"/>
                </a:lnTo>
                <a:lnTo>
                  <a:pt x="117541" y="318327"/>
                </a:lnTo>
                <a:lnTo>
                  <a:pt x="114556" y="316040"/>
                </a:lnTo>
                <a:lnTo>
                  <a:pt x="108698" y="308420"/>
                </a:lnTo>
                <a:lnTo>
                  <a:pt x="102920" y="301223"/>
                </a:lnTo>
                <a:lnTo>
                  <a:pt x="100046" y="297970"/>
                </a:lnTo>
                <a:lnTo>
                  <a:pt x="98130" y="293896"/>
                </a:lnTo>
                <a:lnTo>
                  <a:pt x="94480" y="279062"/>
                </a:lnTo>
                <a:lnTo>
                  <a:pt x="92514" y="273671"/>
                </a:lnTo>
                <a:lnTo>
                  <a:pt x="90251" y="268172"/>
                </a:lnTo>
                <a:lnTo>
                  <a:pt x="89695" y="262601"/>
                </a:lnTo>
                <a:lnTo>
                  <a:pt x="90277" y="256982"/>
                </a:lnTo>
                <a:lnTo>
                  <a:pt x="91616" y="251332"/>
                </a:lnTo>
                <a:lnTo>
                  <a:pt x="92510" y="245659"/>
                </a:lnTo>
                <a:lnTo>
                  <a:pt x="93106" y="239973"/>
                </a:lnTo>
                <a:lnTo>
                  <a:pt x="93503" y="234277"/>
                </a:lnTo>
                <a:lnTo>
                  <a:pt x="94720" y="228574"/>
                </a:lnTo>
                <a:lnTo>
                  <a:pt x="96484" y="222868"/>
                </a:lnTo>
                <a:lnTo>
                  <a:pt x="98613" y="217158"/>
                </a:lnTo>
                <a:lnTo>
                  <a:pt x="100984" y="211447"/>
                </a:lnTo>
                <a:lnTo>
                  <a:pt x="103518" y="205735"/>
                </a:lnTo>
                <a:lnTo>
                  <a:pt x="106159" y="200021"/>
                </a:lnTo>
                <a:lnTo>
                  <a:pt x="109825" y="194308"/>
                </a:lnTo>
                <a:lnTo>
                  <a:pt x="114174" y="188593"/>
                </a:lnTo>
                <a:lnTo>
                  <a:pt x="118979" y="182879"/>
                </a:lnTo>
                <a:lnTo>
                  <a:pt x="124086" y="177164"/>
                </a:lnTo>
                <a:lnTo>
                  <a:pt x="134841" y="165735"/>
                </a:lnTo>
                <a:lnTo>
                  <a:pt x="147056" y="153140"/>
                </a:lnTo>
                <a:lnTo>
                  <a:pt x="152330" y="149718"/>
                </a:lnTo>
                <a:lnTo>
                  <a:pt x="158703" y="146485"/>
                </a:lnTo>
                <a:lnTo>
                  <a:pt x="165810" y="143376"/>
                </a:lnTo>
                <a:lnTo>
                  <a:pt x="178786" y="137383"/>
                </a:lnTo>
                <a:lnTo>
                  <a:pt x="202638" y="125774"/>
                </a:lnTo>
                <a:lnTo>
                  <a:pt x="209387" y="123854"/>
                </a:lnTo>
                <a:lnTo>
                  <a:pt x="216743" y="122574"/>
                </a:lnTo>
                <a:lnTo>
                  <a:pt x="240030" y="12001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SMARTPenAnnotation440"/>
          <p:cNvSpPr/>
          <p:nvPr/>
        </p:nvSpPr>
        <p:spPr>
          <a:xfrm>
            <a:off x="6809422" y="4054792"/>
            <a:ext cx="171451" cy="25719"/>
          </a:xfrm>
          <a:custGeom>
            <a:avLst/>
            <a:gdLst/>
            <a:ahLst/>
            <a:cxnLst/>
            <a:rect l="0" t="0" r="0" b="0"/>
            <a:pathLst>
              <a:path w="171451" h="25719">
                <a:moveTo>
                  <a:pt x="0" y="25718"/>
                </a:moveTo>
                <a:lnTo>
                  <a:pt x="0" y="21167"/>
                </a:lnTo>
                <a:lnTo>
                  <a:pt x="953" y="19826"/>
                </a:lnTo>
                <a:lnTo>
                  <a:pt x="2540" y="18932"/>
                </a:lnTo>
                <a:lnTo>
                  <a:pt x="7381" y="17498"/>
                </a:lnTo>
                <a:lnTo>
                  <a:pt x="10583" y="17302"/>
                </a:lnTo>
                <a:lnTo>
                  <a:pt x="15181" y="17215"/>
                </a:lnTo>
                <a:lnTo>
                  <a:pt x="20400" y="17176"/>
                </a:lnTo>
                <a:lnTo>
                  <a:pt x="23125" y="16213"/>
                </a:lnTo>
                <a:lnTo>
                  <a:pt x="25894" y="14619"/>
                </a:lnTo>
                <a:lnTo>
                  <a:pt x="28693" y="12603"/>
                </a:lnTo>
                <a:lnTo>
                  <a:pt x="32464" y="11260"/>
                </a:lnTo>
                <a:lnTo>
                  <a:pt x="36883" y="10364"/>
                </a:lnTo>
                <a:lnTo>
                  <a:pt x="41734" y="9767"/>
                </a:lnTo>
                <a:lnTo>
                  <a:pt x="46872" y="9369"/>
                </a:lnTo>
                <a:lnTo>
                  <a:pt x="52203" y="9103"/>
                </a:lnTo>
                <a:lnTo>
                  <a:pt x="57662" y="8926"/>
                </a:lnTo>
                <a:lnTo>
                  <a:pt x="63207" y="7856"/>
                </a:lnTo>
                <a:lnTo>
                  <a:pt x="68807" y="6190"/>
                </a:lnTo>
                <a:lnTo>
                  <a:pt x="74447" y="4127"/>
                </a:lnTo>
                <a:lnTo>
                  <a:pt x="80111" y="2751"/>
                </a:lnTo>
                <a:lnTo>
                  <a:pt x="85792" y="1834"/>
                </a:lnTo>
                <a:lnTo>
                  <a:pt x="91485" y="1223"/>
                </a:lnTo>
                <a:lnTo>
                  <a:pt x="97185" y="815"/>
                </a:lnTo>
                <a:lnTo>
                  <a:pt x="102890" y="543"/>
                </a:lnTo>
                <a:lnTo>
                  <a:pt x="114309" y="241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SMARTPenAnnotation441"/>
          <p:cNvSpPr/>
          <p:nvPr/>
        </p:nvSpPr>
        <p:spPr>
          <a:xfrm>
            <a:off x="6826567" y="4123372"/>
            <a:ext cx="162878" cy="34291"/>
          </a:xfrm>
          <a:custGeom>
            <a:avLst/>
            <a:gdLst/>
            <a:ahLst/>
            <a:cxnLst/>
            <a:rect l="0" t="0" r="0" b="0"/>
            <a:pathLst>
              <a:path w="162878" h="34291">
                <a:moveTo>
                  <a:pt x="0" y="34290"/>
                </a:moveTo>
                <a:lnTo>
                  <a:pt x="0" y="29740"/>
                </a:lnTo>
                <a:lnTo>
                  <a:pt x="953" y="28399"/>
                </a:lnTo>
                <a:lnTo>
                  <a:pt x="2540" y="27505"/>
                </a:lnTo>
                <a:lnTo>
                  <a:pt x="7381" y="26071"/>
                </a:lnTo>
                <a:lnTo>
                  <a:pt x="10583" y="25875"/>
                </a:lnTo>
                <a:lnTo>
                  <a:pt x="12770" y="25822"/>
                </a:lnTo>
                <a:lnTo>
                  <a:pt x="16133" y="24835"/>
                </a:lnTo>
                <a:lnTo>
                  <a:pt x="20280" y="23224"/>
                </a:lnTo>
                <a:lnTo>
                  <a:pt x="24951" y="21198"/>
                </a:lnTo>
                <a:lnTo>
                  <a:pt x="29969" y="19847"/>
                </a:lnTo>
                <a:lnTo>
                  <a:pt x="35219" y="18946"/>
                </a:lnTo>
                <a:lnTo>
                  <a:pt x="40625" y="18346"/>
                </a:lnTo>
                <a:lnTo>
                  <a:pt x="47086" y="16993"/>
                </a:lnTo>
                <a:lnTo>
                  <a:pt x="54250" y="15139"/>
                </a:lnTo>
                <a:lnTo>
                  <a:pt x="61884" y="12950"/>
                </a:lnTo>
                <a:lnTo>
                  <a:pt x="68879" y="11491"/>
                </a:lnTo>
                <a:lnTo>
                  <a:pt x="75447" y="10518"/>
                </a:lnTo>
                <a:lnTo>
                  <a:pt x="81730" y="9870"/>
                </a:lnTo>
                <a:lnTo>
                  <a:pt x="88777" y="9437"/>
                </a:lnTo>
                <a:lnTo>
                  <a:pt x="104227" y="8957"/>
                </a:lnTo>
                <a:lnTo>
                  <a:pt x="124438" y="8687"/>
                </a:lnTo>
                <a:lnTo>
                  <a:pt x="129631" y="7696"/>
                </a:lnTo>
                <a:lnTo>
                  <a:pt x="134046" y="6083"/>
                </a:lnTo>
                <a:lnTo>
                  <a:pt x="137942" y="4055"/>
                </a:lnTo>
                <a:lnTo>
                  <a:pt x="142444" y="2704"/>
                </a:lnTo>
                <a:lnTo>
                  <a:pt x="147349" y="1802"/>
                </a:lnTo>
                <a:lnTo>
                  <a:pt x="16287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SMARTPenAnnotation442"/>
          <p:cNvSpPr/>
          <p:nvPr/>
        </p:nvSpPr>
        <p:spPr>
          <a:xfrm>
            <a:off x="7135286" y="3926204"/>
            <a:ext cx="261671" cy="265749"/>
          </a:xfrm>
          <a:custGeom>
            <a:avLst/>
            <a:gdLst/>
            <a:ahLst/>
            <a:cxnLst/>
            <a:rect l="0" t="0" r="0" b="0"/>
            <a:pathLst>
              <a:path w="261671" h="265749">
                <a:moveTo>
                  <a:pt x="102761" y="0"/>
                </a:moveTo>
                <a:lnTo>
                  <a:pt x="89669" y="0"/>
                </a:lnTo>
                <a:lnTo>
                  <a:pt x="88318" y="953"/>
                </a:lnTo>
                <a:lnTo>
                  <a:pt x="87418" y="2541"/>
                </a:lnTo>
                <a:lnTo>
                  <a:pt x="86817" y="4551"/>
                </a:lnTo>
                <a:lnTo>
                  <a:pt x="83609" y="9326"/>
                </a:lnTo>
                <a:lnTo>
                  <a:pt x="81421" y="11932"/>
                </a:lnTo>
                <a:lnTo>
                  <a:pt x="79962" y="14622"/>
                </a:lnTo>
                <a:lnTo>
                  <a:pt x="78341" y="20152"/>
                </a:lnTo>
                <a:lnTo>
                  <a:pt x="76004" y="22959"/>
                </a:lnTo>
                <a:lnTo>
                  <a:pt x="68327" y="28620"/>
                </a:lnTo>
                <a:lnTo>
                  <a:pt x="61104" y="36850"/>
                </a:lnTo>
                <a:lnTo>
                  <a:pt x="57845" y="41712"/>
                </a:lnTo>
                <a:lnTo>
                  <a:pt x="54223" y="49654"/>
                </a:lnTo>
                <a:lnTo>
                  <a:pt x="53258" y="53105"/>
                </a:lnTo>
                <a:lnTo>
                  <a:pt x="50709" y="56359"/>
                </a:lnTo>
                <a:lnTo>
                  <a:pt x="42797" y="62514"/>
                </a:lnTo>
                <a:lnTo>
                  <a:pt x="38972" y="66441"/>
                </a:lnTo>
                <a:lnTo>
                  <a:pt x="35470" y="70964"/>
                </a:lnTo>
                <a:lnTo>
                  <a:pt x="32183" y="75885"/>
                </a:lnTo>
                <a:lnTo>
                  <a:pt x="29039" y="81070"/>
                </a:lnTo>
                <a:lnTo>
                  <a:pt x="25990" y="86432"/>
                </a:lnTo>
                <a:lnTo>
                  <a:pt x="23006" y="91911"/>
                </a:lnTo>
                <a:lnTo>
                  <a:pt x="20064" y="96517"/>
                </a:lnTo>
                <a:lnTo>
                  <a:pt x="14254" y="104174"/>
                </a:lnTo>
                <a:lnTo>
                  <a:pt x="12324" y="108502"/>
                </a:lnTo>
                <a:lnTo>
                  <a:pt x="11037" y="113293"/>
                </a:lnTo>
                <a:lnTo>
                  <a:pt x="10180" y="118391"/>
                </a:lnTo>
                <a:lnTo>
                  <a:pt x="9226" y="126596"/>
                </a:lnTo>
                <a:lnTo>
                  <a:pt x="8972" y="130118"/>
                </a:lnTo>
                <a:lnTo>
                  <a:pt x="7850" y="134370"/>
                </a:lnTo>
                <a:lnTo>
                  <a:pt x="6150" y="139111"/>
                </a:lnTo>
                <a:lnTo>
                  <a:pt x="4063" y="144175"/>
                </a:lnTo>
                <a:lnTo>
                  <a:pt x="1745" y="152343"/>
                </a:lnTo>
                <a:lnTo>
                  <a:pt x="716" y="160101"/>
                </a:lnTo>
                <a:lnTo>
                  <a:pt x="441" y="164837"/>
                </a:lnTo>
                <a:lnTo>
                  <a:pt x="135" y="174226"/>
                </a:lnTo>
                <a:lnTo>
                  <a:pt x="0" y="181574"/>
                </a:lnTo>
                <a:lnTo>
                  <a:pt x="916" y="185820"/>
                </a:lnTo>
                <a:lnTo>
                  <a:pt x="2479" y="190555"/>
                </a:lnTo>
                <a:lnTo>
                  <a:pt x="4475" y="195617"/>
                </a:lnTo>
                <a:lnTo>
                  <a:pt x="6691" y="203781"/>
                </a:lnTo>
                <a:lnTo>
                  <a:pt x="7281" y="207292"/>
                </a:lnTo>
                <a:lnTo>
                  <a:pt x="10478" y="213733"/>
                </a:lnTo>
                <a:lnTo>
                  <a:pt x="15074" y="219770"/>
                </a:lnTo>
                <a:lnTo>
                  <a:pt x="20291" y="225628"/>
                </a:lnTo>
                <a:lnTo>
                  <a:pt x="28326" y="231407"/>
                </a:lnTo>
                <a:lnTo>
                  <a:pt x="33135" y="234281"/>
                </a:lnTo>
                <a:lnTo>
                  <a:pt x="41019" y="240015"/>
                </a:lnTo>
                <a:lnTo>
                  <a:pt x="47698" y="245739"/>
                </a:lnTo>
                <a:lnTo>
                  <a:pt x="53841" y="251458"/>
                </a:lnTo>
                <a:lnTo>
                  <a:pt x="57765" y="253364"/>
                </a:lnTo>
                <a:lnTo>
                  <a:pt x="62286" y="254634"/>
                </a:lnTo>
                <a:lnTo>
                  <a:pt x="67206" y="255481"/>
                </a:lnTo>
                <a:lnTo>
                  <a:pt x="72390" y="256046"/>
                </a:lnTo>
                <a:lnTo>
                  <a:pt x="77751" y="256423"/>
                </a:lnTo>
                <a:lnTo>
                  <a:pt x="87835" y="256841"/>
                </a:lnTo>
                <a:lnTo>
                  <a:pt x="95493" y="257027"/>
                </a:lnTo>
                <a:lnTo>
                  <a:pt x="142875" y="257172"/>
                </a:lnTo>
                <a:lnTo>
                  <a:pt x="148553" y="256221"/>
                </a:lnTo>
                <a:lnTo>
                  <a:pt x="154245" y="254634"/>
                </a:lnTo>
                <a:lnTo>
                  <a:pt x="159943" y="252623"/>
                </a:lnTo>
                <a:lnTo>
                  <a:pt x="164695" y="251284"/>
                </a:lnTo>
                <a:lnTo>
                  <a:pt x="172516" y="249794"/>
                </a:lnTo>
                <a:lnTo>
                  <a:pt x="176886" y="248445"/>
                </a:lnTo>
                <a:lnTo>
                  <a:pt x="181706" y="246593"/>
                </a:lnTo>
                <a:lnTo>
                  <a:pt x="186822" y="244405"/>
                </a:lnTo>
                <a:lnTo>
                  <a:pt x="197590" y="239435"/>
                </a:lnTo>
                <a:lnTo>
                  <a:pt x="203128" y="236776"/>
                </a:lnTo>
                <a:lnTo>
                  <a:pt x="207772" y="234051"/>
                </a:lnTo>
                <a:lnTo>
                  <a:pt x="215473" y="228483"/>
                </a:lnTo>
                <a:lnTo>
                  <a:pt x="222070" y="225373"/>
                </a:lnTo>
                <a:lnTo>
                  <a:pt x="225163" y="224544"/>
                </a:lnTo>
                <a:lnTo>
                  <a:pt x="231139" y="221083"/>
                </a:lnTo>
                <a:lnTo>
                  <a:pt x="236970" y="216369"/>
                </a:lnTo>
                <a:lnTo>
                  <a:pt x="242737" y="211100"/>
                </a:lnTo>
                <a:lnTo>
                  <a:pt x="251339" y="202778"/>
                </a:lnTo>
                <a:lnTo>
                  <a:pt x="253248" y="199955"/>
                </a:lnTo>
                <a:lnTo>
                  <a:pt x="255369" y="194279"/>
                </a:lnTo>
                <a:lnTo>
                  <a:pt x="258852" y="188582"/>
                </a:lnTo>
                <a:lnTo>
                  <a:pt x="261114" y="185729"/>
                </a:lnTo>
                <a:lnTo>
                  <a:pt x="261670" y="182875"/>
                </a:lnTo>
                <a:lnTo>
                  <a:pt x="261088" y="180019"/>
                </a:lnTo>
                <a:lnTo>
                  <a:pt x="258854" y="174306"/>
                </a:lnTo>
                <a:lnTo>
                  <a:pt x="257860" y="168592"/>
                </a:lnTo>
                <a:lnTo>
                  <a:pt x="256643" y="166688"/>
                </a:lnTo>
                <a:lnTo>
                  <a:pt x="254879" y="165418"/>
                </a:lnTo>
                <a:lnTo>
                  <a:pt x="252750" y="164571"/>
                </a:lnTo>
                <a:lnTo>
                  <a:pt x="245204" y="158829"/>
                </a:lnTo>
                <a:lnTo>
                  <a:pt x="242490" y="157321"/>
                </a:lnTo>
                <a:lnTo>
                  <a:pt x="236936" y="155646"/>
                </a:lnTo>
                <a:lnTo>
                  <a:pt x="233168" y="155199"/>
                </a:lnTo>
                <a:lnTo>
                  <a:pt x="228752" y="154901"/>
                </a:lnTo>
                <a:lnTo>
                  <a:pt x="223902" y="154703"/>
                </a:lnTo>
                <a:lnTo>
                  <a:pt x="213435" y="154482"/>
                </a:lnTo>
                <a:lnTo>
                  <a:pt x="207975" y="154423"/>
                </a:lnTo>
                <a:lnTo>
                  <a:pt x="203384" y="155337"/>
                </a:lnTo>
                <a:lnTo>
                  <a:pt x="195743" y="158891"/>
                </a:lnTo>
                <a:lnTo>
                  <a:pt x="191419" y="160220"/>
                </a:lnTo>
                <a:lnTo>
                  <a:pt x="186631" y="161106"/>
                </a:lnTo>
                <a:lnTo>
                  <a:pt x="181534" y="161697"/>
                </a:lnTo>
                <a:lnTo>
                  <a:pt x="177184" y="163996"/>
                </a:lnTo>
                <a:lnTo>
                  <a:pt x="165559" y="175380"/>
                </a:lnTo>
                <a:lnTo>
                  <a:pt x="160819" y="178833"/>
                </a:lnTo>
                <a:lnTo>
                  <a:pt x="155753" y="182087"/>
                </a:lnTo>
                <a:lnTo>
                  <a:pt x="147585" y="188243"/>
                </a:lnTo>
                <a:lnTo>
                  <a:pt x="144074" y="191218"/>
                </a:lnTo>
                <a:lnTo>
                  <a:pt x="140780" y="195106"/>
                </a:lnTo>
                <a:lnTo>
                  <a:pt x="137632" y="199604"/>
                </a:lnTo>
                <a:lnTo>
                  <a:pt x="134581" y="204507"/>
                </a:lnTo>
                <a:lnTo>
                  <a:pt x="128651" y="212495"/>
                </a:lnTo>
                <a:lnTo>
                  <a:pt x="122840" y="219220"/>
                </a:lnTo>
                <a:lnTo>
                  <a:pt x="117082" y="225384"/>
                </a:lnTo>
                <a:lnTo>
                  <a:pt x="108486" y="234209"/>
                </a:lnTo>
                <a:lnTo>
                  <a:pt x="106578" y="237102"/>
                </a:lnTo>
                <a:lnTo>
                  <a:pt x="104458" y="242857"/>
                </a:lnTo>
                <a:lnTo>
                  <a:pt x="100975" y="248589"/>
                </a:lnTo>
                <a:lnTo>
                  <a:pt x="95529" y="255479"/>
                </a:lnTo>
                <a:lnTo>
                  <a:pt x="94785" y="258962"/>
                </a:lnTo>
                <a:lnTo>
                  <a:pt x="94306" y="264408"/>
                </a:lnTo>
                <a:lnTo>
                  <a:pt x="95219" y="264854"/>
                </a:lnTo>
                <a:lnTo>
                  <a:pt x="102761" y="26574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SMARTPenAnnotation443"/>
          <p:cNvSpPr/>
          <p:nvPr/>
        </p:nvSpPr>
        <p:spPr>
          <a:xfrm>
            <a:off x="6389370" y="4457713"/>
            <a:ext cx="205378" cy="308585"/>
          </a:xfrm>
          <a:custGeom>
            <a:avLst/>
            <a:gdLst/>
            <a:ahLst/>
            <a:cxnLst/>
            <a:rect l="0" t="0" r="0" b="0"/>
            <a:pathLst>
              <a:path w="205378" h="308585">
                <a:moveTo>
                  <a:pt x="0" y="25704"/>
                </a:moveTo>
                <a:lnTo>
                  <a:pt x="0" y="33085"/>
                </a:lnTo>
                <a:lnTo>
                  <a:pt x="5891" y="40886"/>
                </a:lnTo>
                <a:lnTo>
                  <a:pt x="8730" y="48829"/>
                </a:lnTo>
                <a:lnTo>
                  <a:pt x="12770" y="54397"/>
                </a:lnTo>
                <a:lnTo>
                  <a:pt x="14228" y="58167"/>
                </a:lnTo>
                <a:lnTo>
                  <a:pt x="15849" y="67437"/>
                </a:lnTo>
                <a:lnTo>
                  <a:pt x="17233" y="72576"/>
                </a:lnTo>
                <a:lnTo>
                  <a:pt x="19109" y="77907"/>
                </a:lnTo>
                <a:lnTo>
                  <a:pt x="21311" y="83367"/>
                </a:lnTo>
                <a:lnTo>
                  <a:pt x="23759" y="91972"/>
                </a:lnTo>
                <a:lnTo>
                  <a:pt x="24847" y="98971"/>
                </a:lnTo>
                <a:lnTo>
                  <a:pt x="25330" y="105258"/>
                </a:lnTo>
                <a:lnTo>
                  <a:pt x="27364" y="109219"/>
                </a:lnTo>
                <a:lnTo>
                  <a:pt x="30625" y="113766"/>
                </a:lnTo>
                <a:lnTo>
                  <a:pt x="34704" y="118703"/>
                </a:lnTo>
                <a:lnTo>
                  <a:pt x="39237" y="126726"/>
                </a:lnTo>
                <a:lnTo>
                  <a:pt x="40445" y="130200"/>
                </a:lnTo>
                <a:lnTo>
                  <a:pt x="43155" y="132516"/>
                </a:lnTo>
                <a:lnTo>
                  <a:pt x="46868" y="134059"/>
                </a:lnTo>
                <a:lnTo>
                  <a:pt x="51248" y="135088"/>
                </a:lnTo>
                <a:lnTo>
                  <a:pt x="55120" y="136727"/>
                </a:lnTo>
                <a:lnTo>
                  <a:pt x="58654" y="138772"/>
                </a:lnTo>
                <a:lnTo>
                  <a:pt x="66619" y="144347"/>
                </a:lnTo>
                <a:lnTo>
                  <a:pt x="72788" y="145109"/>
                </a:lnTo>
                <a:lnTo>
                  <a:pt x="80928" y="145448"/>
                </a:lnTo>
                <a:lnTo>
                  <a:pt x="90865" y="145639"/>
                </a:lnTo>
                <a:lnTo>
                  <a:pt x="96899" y="145683"/>
                </a:lnTo>
                <a:lnTo>
                  <a:pt x="99842" y="144743"/>
                </a:lnTo>
                <a:lnTo>
                  <a:pt x="105652" y="141158"/>
                </a:lnTo>
                <a:lnTo>
                  <a:pt x="111251" y="136987"/>
                </a:lnTo>
                <a:lnTo>
                  <a:pt x="115484" y="132948"/>
                </a:lnTo>
                <a:lnTo>
                  <a:pt x="123223" y="125319"/>
                </a:lnTo>
                <a:lnTo>
                  <a:pt x="128743" y="117285"/>
                </a:lnTo>
                <a:lnTo>
                  <a:pt x="133419" y="108317"/>
                </a:lnTo>
                <a:lnTo>
                  <a:pt x="135497" y="101156"/>
                </a:lnTo>
                <a:lnTo>
                  <a:pt x="138961" y="94799"/>
                </a:lnTo>
                <a:lnTo>
                  <a:pt x="143675" y="87845"/>
                </a:lnTo>
                <a:lnTo>
                  <a:pt x="148946" y="78405"/>
                </a:lnTo>
                <a:lnTo>
                  <a:pt x="151922" y="70399"/>
                </a:lnTo>
                <a:lnTo>
                  <a:pt x="153246" y="62713"/>
                </a:lnTo>
                <a:lnTo>
                  <a:pt x="153598" y="57997"/>
                </a:lnTo>
                <a:lnTo>
                  <a:pt x="153834" y="52948"/>
                </a:lnTo>
                <a:lnTo>
                  <a:pt x="154943" y="47676"/>
                </a:lnTo>
                <a:lnTo>
                  <a:pt x="156635" y="42257"/>
                </a:lnTo>
                <a:lnTo>
                  <a:pt x="158717" y="36740"/>
                </a:lnTo>
                <a:lnTo>
                  <a:pt x="161028" y="28069"/>
                </a:lnTo>
                <a:lnTo>
                  <a:pt x="162055" y="21040"/>
                </a:lnTo>
                <a:lnTo>
                  <a:pt x="162633" y="11728"/>
                </a:lnTo>
                <a:lnTo>
                  <a:pt x="162876" y="54"/>
                </a:lnTo>
                <a:lnTo>
                  <a:pt x="162877" y="0"/>
                </a:lnTo>
                <a:lnTo>
                  <a:pt x="162877" y="11920"/>
                </a:lnTo>
                <a:lnTo>
                  <a:pt x="163830" y="14610"/>
                </a:lnTo>
                <a:lnTo>
                  <a:pt x="167428" y="20138"/>
                </a:lnTo>
                <a:lnTo>
                  <a:pt x="169662" y="28310"/>
                </a:lnTo>
                <a:lnTo>
                  <a:pt x="170258" y="33157"/>
                </a:lnTo>
                <a:lnTo>
                  <a:pt x="171607" y="38292"/>
                </a:lnTo>
                <a:lnTo>
                  <a:pt x="173460" y="43621"/>
                </a:lnTo>
                <a:lnTo>
                  <a:pt x="175647" y="49079"/>
                </a:lnTo>
                <a:lnTo>
                  <a:pt x="177105" y="54623"/>
                </a:lnTo>
                <a:lnTo>
                  <a:pt x="178077" y="60223"/>
                </a:lnTo>
                <a:lnTo>
                  <a:pt x="178726" y="65862"/>
                </a:lnTo>
                <a:lnTo>
                  <a:pt x="180111" y="71526"/>
                </a:lnTo>
                <a:lnTo>
                  <a:pt x="181987" y="77207"/>
                </a:lnTo>
                <a:lnTo>
                  <a:pt x="184189" y="82899"/>
                </a:lnTo>
                <a:lnTo>
                  <a:pt x="185658" y="88599"/>
                </a:lnTo>
                <a:lnTo>
                  <a:pt x="186637" y="94304"/>
                </a:lnTo>
                <a:lnTo>
                  <a:pt x="187289" y="100012"/>
                </a:lnTo>
                <a:lnTo>
                  <a:pt x="188677" y="106676"/>
                </a:lnTo>
                <a:lnTo>
                  <a:pt x="190554" y="113975"/>
                </a:lnTo>
                <a:lnTo>
                  <a:pt x="192759" y="121699"/>
                </a:lnTo>
                <a:lnTo>
                  <a:pt x="194228" y="128753"/>
                </a:lnTo>
                <a:lnTo>
                  <a:pt x="195208" y="135361"/>
                </a:lnTo>
                <a:lnTo>
                  <a:pt x="195861" y="141671"/>
                </a:lnTo>
                <a:lnTo>
                  <a:pt x="196297" y="147783"/>
                </a:lnTo>
                <a:lnTo>
                  <a:pt x="196586" y="153763"/>
                </a:lnTo>
                <a:lnTo>
                  <a:pt x="196780" y="159654"/>
                </a:lnTo>
                <a:lnTo>
                  <a:pt x="197862" y="165486"/>
                </a:lnTo>
                <a:lnTo>
                  <a:pt x="199535" y="171280"/>
                </a:lnTo>
                <a:lnTo>
                  <a:pt x="201603" y="177047"/>
                </a:lnTo>
                <a:lnTo>
                  <a:pt x="202982" y="182797"/>
                </a:lnTo>
                <a:lnTo>
                  <a:pt x="203901" y="188535"/>
                </a:lnTo>
                <a:lnTo>
                  <a:pt x="204514" y="194265"/>
                </a:lnTo>
                <a:lnTo>
                  <a:pt x="204923" y="200943"/>
                </a:lnTo>
                <a:lnTo>
                  <a:pt x="205377" y="215983"/>
                </a:lnTo>
                <a:lnTo>
                  <a:pt x="204545" y="223042"/>
                </a:lnTo>
                <a:lnTo>
                  <a:pt x="203038" y="229653"/>
                </a:lnTo>
                <a:lnTo>
                  <a:pt x="201081" y="235965"/>
                </a:lnTo>
                <a:lnTo>
                  <a:pt x="198906" y="245518"/>
                </a:lnTo>
                <a:lnTo>
                  <a:pt x="196988" y="253892"/>
                </a:lnTo>
                <a:lnTo>
                  <a:pt x="195142" y="258792"/>
                </a:lnTo>
                <a:lnTo>
                  <a:pt x="191505" y="268364"/>
                </a:lnTo>
                <a:lnTo>
                  <a:pt x="189888" y="275793"/>
                </a:lnTo>
                <a:lnTo>
                  <a:pt x="187552" y="279107"/>
                </a:lnTo>
                <a:lnTo>
                  <a:pt x="184090" y="282270"/>
                </a:lnTo>
                <a:lnTo>
                  <a:pt x="179877" y="285330"/>
                </a:lnTo>
                <a:lnTo>
                  <a:pt x="176115" y="288323"/>
                </a:lnTo>
                <a:lnTo>
                  <a:pt x="172655" y="291271"/>
                </a:lnTo>
                <a:lnTo>
                  <a:pt x="166270" y="297086"/>
                </a:lnTo>
                <a:lnTo>
                  <a:pt x="160258" y="302846"/>
                </a:lnTo>
                <a:lnTo>
                  <a:pt x="157321" y="304763"/>
                </a:lnTo>
                <a:lnTo>
                  <a:pt x="151518" y="306893"/>
                </a:lnTo>
                <a:lnTo>
                  <a:pt x="145763" y="307839"/>
                </a:lnTo>
                <a:lnTo>
                  <a:pt x="142896" y="308092"/>
                </a:lnTo>
                <a:lnTo>
                  <a:pt x="139079" y="308260"/>
                </a:lnTo>
                <a:lnTo>
                  <a:pt x="125557" y="308497"/>
                </a:lnTo>
                <a:lnTo>
                  <a:pt x="108938" y="308584"/>
                </a:lnTo>
                <a:lnTo>
                  <a:pt x="105011" y="307636"/>
                </a:lnTo>
                <a:lnTo>
                  <a:pt x="100487" y="306051"/>
                </a:lnTo>
                <a:lnTo>
                  <a:pt x="95566" y="304042"/>
                </a:lnTo>
                <a:lnTo>
                  <a:pt x="91333" y="302703"/>
                </a:lnTo>
                <a:lnTo>
                  <a:pt x="87559" y="301810"/>
                </a:lnTo>
                <a:lnTo>
                  <a:pt x="84090" y="301214"/>
                </a:lnTo>
                <a:lnTo>
                  <a:pt x="77696" y="300553"/>
                </a:lnTo>
                <a:lnTo>
                  <a:pt x="74657" y="300377"/>
                </a:lnTo>
                <a:lnTo>
                  <a:pt x="71679" y="299307"/>
                </a:lnTo>
                <a:lnTo>
                  <a:pt x="65829" y="295578"/>
                </a:lnTo>
                <a:lnTo>
                  <a:pt x="60054" y="293286"/>
                </a:lnTo>
                <a:lnTo>
                  <a:pt x="57182" y="292674"/>
                </a:lnTo>
                <a:lnTo>
                  <a:pt x="51449" y="289455"/>
                </a:lnTo>
                <a:lnTo>
                  <a:pt x="42862" y="28287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SMARTPenAnnotation444"/>
          <p:cNvSpPr/>
          <p:nvPr/>
        </p:nvSpPr>
        <p:spPr>
          <a:xfrm>
            <a:off x="6757987" y="4457700"/>
            <a:ext cx="162879" cy="8220"/>
          </a:xfrm>
          <a:custGeom>
            <a:avLst/>
            <a:gdLst/>
            <a:ahLst/>
            <a:cxnLst/>
            <a:rect l="0" t="0" r="0" b="0"/>
            <a:pathLst>
              <a:path w="162879" h="8220">
                <a:moveTo>
                  <a:pt x="0" y="0"/>
                </a:moveTo>
                <a:lnTo>
                  <a:pt x="7381" y="0"/>
                </a:lnTo>
                <a:lnTo>
                  <a:pt x="9683" y="953"/>
                </a:lnTo>
                <a:lnTo>
                  <a:pt x="13123" y="2540"/>
                </a:lnTo>
                <a:lnTo>
                  <a:pt x="17321" y="4551"/>
                </a:lnTo>
                <a:lnTo>
                  <a:pt x="21072" y="5891"/>
                </a:lnTo>
                <a:lnTo>
                  <a:pt x="24526" y="6785"/>
                </a:lnTo>
                <a:lnTo>
                  <a:pt x="27780" y="7381"/>
                </a:lnTo>
                <a:lnTo>
                  <a:pt x="31855" y="7778"/>
                </a:lnTo>
                <a:lnTo>
                  <a:pt x="36477" y="8042"/>
                </a:lnTo>
                <a:lnTo>
                  <a:pt x="41463" y="8219"/>
                </a:lnTo>
                <a:lnTo>
                  <a:pt x="46692" y="7384"/>
                </a:lnTo>
                <a:lnTo>
                  <a:pt x="52084" y="5875"/>
                </a:lnTo>
                <a:lnTo>
                  <a:pt x="57582" y="3916"/>
                </a:lnTo>
                <a:lnTo>
                  <a:pt x="63154" y="2611"/>
                </a:lnTo>
                <a:lnTo>
                  <a:pt x="68772" y="1740"/>
                </a:lnTo>
                <a:lnTo>
                  <a:pt x="74423" y="1160"/>
                </a:lnTo>
                <a:lnTo>
                  <a:pt x="80096" y="773"/>
                </a:lnTo>
                <a:lnTo>
                  <a:pt x="85782" y="515"/>
                </a:lnTo>
                <a:lnTo>
                  <a:pt x="97180" y="229"/>
                </a:lnTo>
                <a:lnTo>
                  <a:pt x="16287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SMARTPenAnnotation445"/>
          <p:cNvSpPr/>
          <p:nvPr/>
        </p:nvSpPr>
        <p:spPr>
          <a:xfrm>
            <a:off x="6775132" y="4534852"/>
            <a:ext cx="162878" cy="17146"/>
          </a:xfrm>
          <a:custGeom>
            <a:avLst/>
            <a:gdLst/>
            <a:ahLst/>
            <a:cxnLst/>
            <a:rect l="0" t="0" r="0" b="0"/>
            <a:pathLst>
              <a:path w="162878" h="17146">
                <a:moveTo>
                  <a:pt x="0" y="17145"/>
                </a:moveTo>
                <a:lnTo>
                  <a:pt x="0" y="12595"/>
                </a:lnTo>
                <a:lnTo>
                  <a:pt x="953" y="11254"/>
                </a:lnTo>
                <a:lnTo>
                  <a:pt x="2541" y="10360"/>
                </a:lnTo>
                <a:lnTo>
                  <a:pt x="4551" y="9764"/>
                </a:lnTo>
                <a:lnTo>
                  <a:pt x="7797" y="9367"/>
                </a:lnTo>
                <a:lnTo>
                  <a:pt x="11865" y="9102"/>
                </a:lnTo>
                <a:lnTo>
                  <a:pt x="20513" y="8808"/>
                </a:lnTo>
                <a:lnTo>
                  <a:pt x="27533" y="8677"/>
                </a:lnTo>
                <a:lnTo>
                  <a:pt x="31690" y="7690"/>
                </a:lnTo>
                <a:lnTo>
                  <a:pt x="36366" y="6079"/>
                </a:lnTo>
                <a:lnTo>
                  <a:pt x="41389" y="4053"/>
                </a:lnTo>
                <a:lnTo>
                  <a:pt x="46643" y="2702"/>
                </a:lnTo>
                <a:lnTo>
                  <a:pt x="52050" y="1802"/>
                </a:lnTo>
                <a:lnTo>
                  <a:pt x="57561" y="1201"/>
                </a:lnTo>
                <a:lnTo>
                  <a:pt x="63138" y="800"/>
                </a:lnTo>
                <a:lnTo>
                  <a:pt x="68763" y="534"/>
                </a:lnTo>
                <a:lnTo>
                  <a:pt x="80091" y="238"/>
                </a:lnTo>
                <a:lnTo>
                  <a:pt x="16287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SMARTPenAnnotation446"/>
          <p:cNvSpPr/>
          <p:nvPr/>
        </p:nvSpPr>
        <p:spPr>
          <a:xfrm>
            <a:off x="7040880" y="4406268"/>
            <a:ext cx="257176" cy="145730"/>
          </a:xfrm>
          <a:custGeom>
            <a:avLst/>
            <a:gdLst/>
            <a:ahLst/>
            <a:cxnLst/>
            <a:rect l="0" t="0" r="0" b="0"/>
            <a:pathLst>
              <a:path w="257176" h="145730">
                <a:moveTo>
                  <a:pt x="0" y="34286"/>
                </a:moveTo>
                <a:lnTo>
                  <a:pt x="0" y="26905"/>
                </a:lnTo>
                <a:lnTo>
                  <a:pt x="2540" y="23704"/>
                </a:lnTo>
                <a:lnTo>
                  <a:pt x="4551" y="21516"/>
                </a:lnTo>
                <a:lnTo>
                  <a:pt x="9325" y="16546"/>
                </a:lnTo>
                <a:lnTo>
                  <a:pt x="11931" y="13887"/>
                </a:lnTo>
                <a:lnTo>
                  <a:pt x="14621" y="12115"/>
                </a:lnTo>
                <a:lnTo>
                  <a:pt x="20151" y="10145"/>
                </a:lnTo>
                <a:lnTo>
                  <a:pt x="25784" y="6730"/>
                </a:lnTo>
                <a:lnTo>
                  <a:pt x="28619" y="4485"/>
                </a:lnTo>
                <a:lnTo>
                  <a:pt x="32414" y="2989"/>
                </a:lnTo>
                <a:lnTo>
                  <a:pt x="36849" y="1991"/>
                </a:lnTo>
                <a:lnTo>
                  <a:pt x="41711" y="1327"/>
                </a:lnTo>
                <a:lnTo>
                  <a:pt x="49653" y="588"/>
                </a:lnTo>
                <a:lnTo>
                  <a:pt x="57310" y="259"/>
                </a:lnTo>
                <a:lnTo>
                  <a:pt x="78714" y="31"/>
                </a:lnTo>
                <a:lnTo>
                  <a:pt x="99871" y="0"/>
                </a:lnTo>
                <a:lnTo>
                  <a:pt x="106617" y="2538"/>
                </a:lnTo>
                <a:lnTo>
                  <a:pt x="117369" y="7378"/>
                </a:lnTo>
                <a:lnTo>
                  <a:pt x="121378" y="10580"/>
                </a:lnTo>
                <a:lnTo>
                  <a:pt x="123781" y="12767"/>
                </a:lnTo>
                <a:lnTo>
                  <a:pt x="125384" y="15178"/>
                </a:lnTo>
                <a:lnTo>
                  <a:pt x="126451" y="17737"/>
                </a:lnTo>
                <a:lnTo>
                  <a:pt x="127163" y="20397"/>
                </a:lnTo>
                <a:lnTo>
                  <a:pt x="127638" y="23122"/>
                </a:lnTo>
                <a:lnTo>
                  <a:pt x="127955" y="25891"/>
                </a:lnTo>
                <a:lnTo>
                  <a:pt x="128166" y="28689"/>
                </a:lnTo>
                <a:lnTo>
                  <a:pt x="127353" y="31508"/>
                </a:lnTo>
                <a:lnTo>
                  <a:pt x="125860" y="34339"/>
                </a:lnTo>
                <a:lnTo>
                  <a:pt x="123912" y="37179"/>
                </a:lnTo>
                <a:lnTo>
                  <a:pt x="122612" y="40977"/>
                </a:lnTo>
                <a:lnTo>
                  <a:pt x="121747" y="45414"/>
                </a:lnTo>
                <a:lnTo>
                  <a:pt x="121169" y="50278"/>
                </a:lnTo>
                <a:lnTo>
                  <a:pt x="118879" y="55425"/>
                </a:lnTo>
                <a:lnTo>
                  <a:pt x="115448" y="60761"/>
                </a:lnTo>
                <a:lnTo>
                  <a:pt x="111255" y="66224"/>
                </a:lnTo>
                <a:lnTo>
                  <a:pt x="107507" y="70818"/>
                </a:lnTo>
                <a:lnTo>
                  <a:pt x="104056" y="74833"/>
                </a:lnTo>
                <a:lnTo>
                  <a:pt x="100803" y="78463"/>
                </a:lnTo>
                <a:lnTo>
                  <a:pt x="96730" y="81835"/>
                </a:lnTo>
                <a:lnTo>
                  <a:pt x="92109" y="85036"/>
                </a:lnTo>
                <a:lnTo>
                  <a:pt x="87123" y="88122"/>
                </a:lnTo>
                <a:lnTo>
                  <a:pt x="82847" y="91132"/>
                </a:lnTo>
                <a:lnTo>
                  <a:pt x="79044" y="94091"/>
                </a:lnTo>
                <a:lnTo>
                  <a:pt x="75556" y="97016"/>
                </a:lnTo>
                <a:lnTo>
                  <a:pt x="72278" y="99919"/>
                </a:lnTo>
                <a:lnTo>
                  <a:pt x="66096" y="105684"/>
                </a:lnTo>
                <a:lnTo>
                  <a:pt x="54366" y="117146"/>
                </a:lnTo>
                <a:lnTo>
                  <a:pt x="48610" y="122866"/>
                </a:lnTo>
                <a:lnTo>
                  <a:pt x="46694" y="125724"/>
                </a:lnTo>
                <a:lnTo>
                  <a:pt x="45417" y="128583"/>
                </a:lnTo>
                <a:lnTo>
                  <a:pt x="43367" y="135463"/>
                </a:lnTo>
                <a:lnTo>
                  <a:pt x="43086" y="138944"/>
                </a:lnTo>
                <a:lnTo>
                  <a:pt x="42906" y="144389"/>
                </a:lnTo>
                <a:lnTo>
                  <a:pt x="43844" y="144835"/>
                </a:lnTo>
                <a:lnTo>
                  <a:pt x="49715" y="145465"/>
                </a:lnTo>
                <a:lnTo>
                  <a:pt x="57487" y="145651"/>
                </a:lnTo>
                <a:lnTo>
                  <a:pt x="147439" y="145729"/>
                </a:lnTo>
                <a:lnTo>
                  <a:pt x="154490" y="144777"/>
                </a:lnTo>
                <a:lnTo>
                  <a:pt x="161095" y="143189"/>
                </a:lnTo>
                <a:lnTo>
                  <a:pt x="167404" y="141179"/>
                </a:lnTo>
                <a:lnTo>
                  <a:pt x="173516" y="139838"/>
                </a:lnTo>
                <a:lnTo>
                  <a:pt x="179494" y="138944"/>
                </a:lnTo>
                <a:lnTo>
                  <a:pt x="185385" y="138348"/>
                </a:lnTo>
                <a:lnTo>
                  <a:pt x="191218" y="137951"/>
                </a:lnTo>
                <a:lnTo>
                  <a:pt x="197011" y="137686"/>
                </a:lnTo>
                <a:lnTo>
                  <a:pt x="208527" y="137392"/>
                </a:lnTo>
                <a:lnTo>
                  <a:pt x="257175" y="1371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SMARTPenAnnotation447"/>
          <p:cNvSpPr/>
          <p:nvPr/>
        </p:nvSpPr>
        <p:spPr>
          <a:xfrm>
            <a:off x="6149340" y="4311968"/>
            <a:ext cx="1251585" cy="428625"/>
          </a:xfrm>
          <a:custGeom>
            <a:avLst/>
            <a:gdLst/>
            <a:ahLst/>
            <a:cxnLst/>
            <a:rect l="0" t="0" r="0" b="0"/>
            <a:pathLst>
              <a:path w="1251585" h="428625">
                <a:moveTo>
                  <a:pt x="42862" y="85724"/>
                </a:moveTo>
                <a:lnTo>
                  <a:pt x="42862" y="151606"/>
                </a:lnTo>
                <a:lnTo>
                  <a:pt x="40322" y="162947"/>
                </a:lnTo>
                <a:lnTo>
                  <a:pt x="36971" y="174338"/>
                </a:lnTo>
                <a:lnTo>
                  <a:pt x="35481" y="185750"/>
                </a:lnTo>
                <a:lnTo>
                  <a:pt x="34132" y="192414"/>
                </a:lnTo>
                <a:lnTo>
                  <a:pt x="32279" y="199713"/>
                </a:lnTo>
                <a:lnTo>
                  <a:pt x="30092" y="207437"/>
                </a:lnTo>
                <a:lnTo>
                  <a:pt x="28634" y="214491"/>
                </a:lnTo>
                <a:lnTo>
                  <a:pt x="27014" y="227409"/>
                </a:lnTo>
                <a:lnTo>
                  <a:pt x="23753" y="239500"/>
                </a:lnTo>
                <a:lnTo>
                  <a:pt x="20082" y="251224"/>
                </a:lnTo>
                <a:lnTo>
                  <a:pt x="18450" y="262784"/>
                </a:lnTo>
                <a:lnTo>
                  <a:pt x="15184" y="274272"/>
                </a:lnTo>
                <a:lnTo>
                  <a:pt x="11511" y="285728"/>
                </a:lnTo>
                <a:lnTo>
                  <a:pt x="9879" y="297170"/>
                </a:lnTo>
                <a:lnTo>
                  <a:pt x="9153" y="308605"/>
                </a:lnTo>
                <a:lnTo>
                  <a:pt x="8830" y="320038"/>
                </a:lnTo>
                <a:lnTo>
                  <a:pt x="8582" y="358378"/>
                </a:lnTo>
                <a:lnTo>
                  <a:pt x="8573" y="379649"/>
                </a:lnTo>
                <a:lnTo>
                  <a:pt x="9525" y="382640"/>
                </a:lnTo>
                <a:lnTo>
                  <a:pt x="13123" y="388502"/>
                </a:lnTo>
                <a:lnTo>
                  <a:pt x="20503" y="397157"/>
                </a:lnTo>
                <a:lnTo>
                  <a:pt x="23194" y="399073"/>
                </a:lnTo>
                <a:lnTo>
                  <a:pt x="31531" y="402724"/>
                </a:lnTo>
                <a:lnTo>
                  <a:pt x="37191" y="406953"/>
                </a:lnTo>
                <a:lnTo>
                  <a:pt x="40986" y="408462"/>
                </a:lnTo>
                <a:lnTo>
                  <a:pt x="54477" y="411538"/>
                </a:lnTo>
                <a:lnTo>
                  <a:pt x="65883" y="417106"/>
                </a:lnTo>
                <a:lnTo>
                  <a:pt x="80904" y="419179"/>
                </a:lnTo>
                <a:lnTo>
                  <a:pt x="98372" y="420745"/>
                </a:lnTo>
                <a:lnTo>
                  <a:pt x="129392" y="426786"/>
                </a:lnTo>
                <a:lnTo>
                  <a:pt x="163036" y="428261"/>
                </a:lnTo>
                <a:lnTo>
                  <a:pt x="206945" y="428592"/>
                </a:lnTo>
                <a:lnTo>
                  <a:pt x="473156" y="428624"/>
                </a:lnTo>
                <a:lnTo>
                  <a:pt x="499216" y="426085"/>
                </a:lnTo>
                <a:lnTo>
                  <a:pt x="538123" y="421839"/>
                </a:lnTo>
                <a:lnTo>
                  <a:pt x="576321" y="420581"/>
                </a:lnTo>
                <a:lnTo>
                  <a:pt x="999997" y="420052"/>
                </a:lnTo>
                <a:lnTo>
                  <a:pt x="1011498" y="417512"/>
                </a:lnTo>
                <a:lnTo>
                  <a:pt x="1026143" y="413266"/>
                </a:lnTo>
                <a:lnTo>
                  <a:pt x="1034230" y="411321"/>
                </a:lnTo>
                <a:lnTo>
                  <a:pt x="1049494" y="405823"/>
                </a:lnTo>
                <a:lnTo>
                  <a:pt x="1065129" y="402818"/>
                </a:lnTo>
                <a:lnTo>
                  <a:pt x="1072831" y="398740"/>
                </a:lnTo>
                <a:lnTo>
                  <a:pt x="1079428" y="391213"/>
                </a:lnTo>
                <a:lnTo>
                  <a:pt x="1088498" y="378804"/>
                </a:lnTo>
                <a:lnTo>
                  <a:pt x="1094329" y="371239"/>
                </a:lnTo>
                <a:lnTo>
                  <a:pt x="1100095" y="361527"/>
                </a:lnTo>
                <a:lnTo>
                  <a:pt x="1111559" y="345662"/>
                </a:lnTo>
                <a:lnTo>
                  <a:pt x="1117278" y="335872"/>
                </a:lnTo>
                <a:lnTo>
                  <a:pt x="1125536" y="325171"/>
                </a:lnTo>
                <a:lnTo>
                  <a:pt x="1134602" y="314065"/>
                </a:lnTo>
                <a:lnTo>
                  <a:pt x="1141808" y="302779"/>
                </a:lnTo>
                <a:lnTo>
                  <a:pt x="1155769" y="281164"/>
                </a:lnTo>
                <a:lnTo>
                  <a:pt x="1159133" y="274120"/>
                </a:lnTo>
                <a:lnTo>
                  <a:pt x="1162870" y="261213"/>
                </a:lnTo>
                <a:lnTo>
                  <a:pt x="1169611" y="249127"/>
                </a:lnTo>
                <a:lnTo>
                  <a:pt x="1178004" y="236452"/>
                </a:lnTo>
                <a:lnTo>
                  <a:pt x="1181576" y="229072"/>
                </a:lnTo>
                <a:lnTo>
                  <a:pt x="1184910" y="221295"/>
                </a:lnTo>
                <a:lnTo>
                  <a:pt x="1189037" y="214204"/>
                </a:lnTo>
                <a:lnTo>
                  <a:pt x="1198703" y="201246"/>
                </a:lnTo>
                <a:lnTo>
                  <a:pt x="1202995" y="194172"/>
                </a:lnTo>
                <a:lnTo>
                  <a:pt x="1206810" y="186598"/>
                </a:lnTo>
                <a:lnTo>
                  <a:pt x="1213587" y="171514"/>
                </a:lnTo>
                <a:lnTo>
                  <a:pt x="1222758" y="152313"/>
                </a:lnTo>
                <a:lnTo>
                  <a:pt x="1237264" y="122986"/>
                </a:lnTo>
                <a:lnTo>
                  <a:pt x="1245859" y="110311"/>
                </a:lnTo>
                <a:lnTo>
                  <a:pt x="1247768" y="105925"/>
                </a:lnTo>
                <a:lnTo>
                  <a:pt x="1249888" y="95973"/>
                </a:lnTo>
                <a:lnTo>
                  <a:pt x="1251082" y="84210"/>
                </a:lnTo>
                <a:lnTo>
                  <a:pt x="1251485" y="71702"/>
                </a:lnTo>
                <a:lnTo>
                  <a:pt x="1251584" y="40007"/>
                </a:lnTo>
                <a:lnTo>
                  <a:pt x="1250631" y="37149"/>
                </a:lnTo>
                <a:lnTo>
                  <a:pt x="1247034" y="31433"/>
                </a:lnTo>
                <a:lnTo>
                  <a:pt x="1244741" y="29527"/>
                </a:lnTo>
                <a:lnTo>
                  <a:pt x="1242259" y="28257"/>
                </a:lnTo>
                <a:lnTo>
                  <a:pt x="1239653" y="27410"/>
                </a:lnTo>
                <a:lnTo>
                  <a:pt x="1234217" y="23929"/>
                </a:lnTo>
                <a:lnTo>
                  <a:pt x="1220123" y="12146"/>
                </a:lnTo>
                <a:lnTo>
                  <a:pt x="1214424" y="10160"/>
                </a:lnTo>
                <a:lnTo>
                  <a:pt x="1197113" y="7933"/>
                </a:lnTo>
                <a:lnTo>
                  <a:pt x="1185703" y="2773"/>
                </a:lnTo>
                <a:lnTo>
                  <a:pt x="1169728" y="821"/>
                </a:lnTo>
                <a:lnTo>
                  <a:pt x="1135501" y="107"/>
                </a:lnTo>
                <a:lnTo>
                  <a:pt x="1037236" y="0"/>
                </a:lnTo>
                <a:lnTo>
                  <a:pt x="1002022" y="5890"/>
                </a:lnTo>
                <a:lnTo>
                  <a:pt x="971371" y="7777"/>
                </a:lnTo>
                <a:lnTo>
                  <a:pt x="932392" y="10954"/>
                </a:lnTo>
                <a:lnTo>
                  <a:pt x="902056" y="15310"/>
                </a:lnTo>
                <a:lnTo>
                  <a:pt x="872431" y="16601"/>
                </a:lnTo>
                <a:lnTo>
                  <a:pt x="851614" y="17855"/>
                </a:lnTo>
                <a:lnTo>
                  <a:pt x="822877" y="22964"/>
                </a:lnTo>
                <a:lnTo>
                  <a:pt x="791609" y="24901"/>
                </a:lnTo>
                <a:lnTo>
                  <a:pt x="762870" y="25475"/>
                </a:lnTo>
                <a:lnTo>
                  <a:pt x="712824" y="25685"/>
                </a:lnTo>
                <a:lnTo>
                  <a:pt x="668826" y="32498"/>
                </a:lnTo>
                <a:lnTo>
                  <a:pt x="634398" y="33935"/>
                </a:lnTo>
                <a:lnTo>
                  <a:pt x="590314" y="34258"/>
                </a:lnTo>
                <a:lnTo>
                  <a:pt x="347448" y="34289"/>
                </a:lnTo>
                <a:lnTo>
                  <a:pt x="310620" y="41074"/>
                </a:lnTo>
                <a:lnTo>
                  <a:pt x="274408" y="42626"/>
                </a:lnTo>
                <a:lnTo>
                  <a:pt x="218476" y="42853"/>
                </a:lnTo>
                <a:lnTo>
                  <a:pt x="181982" y="49646"/>
                </a:lnTo>
                <a:lnTo>
                  <a:pt x="145904" y="51277"/>
                </a:lnTo>
                <a:lnTo>
                  <a:pt x="140132" y="51330"/>
                </a:lnTo>
                <a:lnTo>
                  <a:pt x="128638" y="53928"/>
                </a:lnTo>
                <a:lnTo>
                  <a:pt x="117180" y="57305"/>
                </a:lnTo>
                <a:lnTo>
                  <a:pt x="82869" y="60722"/>
                </a:lnTo>
                <a:lnTo>
                  <a:pt x="60008" y="66745"/>
                </a:lnTo>
                <a:lnTo>
                  <a:pt x="37324" y="69290"/>
                </a:lnTo>
                <a:lnTo>
                  <a:pt x="19155" y="75317"/>
                </a:lnTo>
                <a:lnTo>
                  <a:pt x="15628" y="75928"/>
                </a:lnTo>
                <a:lnTo>
                  <a:pt x="13276" y="77289"/>
                </a:lnTo>
                <a:lnTo>
                  <a:pt x="11708" y="79148"/>
                </a:lnTo>
                <a:lnTo>
                  <a:pt x="10662" y="81340"/>
                </a:lnTo>
                <a:lnTo>
                  <a:pt x="9013" y="82801"/>
                </a:lnTo>
                <a:lnTo>
                  <a:pt x="6961" y="83776"/>
                </a:lnTo>
                <a:lnTo>
                  <a:pt x="0" y="8572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2" name="Group 201"/>
          <p:cNvGrpSpPr/>
          <p:nvPr/>
        </p:nvGrpSpPr>
        <p:grpSpPr>
          <a:xfrm>
            <a:off x="3834764" y="4749280"/>
            <a:ext cx="3677134" cy="1782966"/>
            <a:chOff x="3834764" y="4749280"/>
            <a:chExt cx="3677134" cy="1782966"/>
          </a:xfrm>
        </p:grpSpPr>
        <p:sp>
          <p:nvSpPr>
            <p:cNvPr id="154" name="SMARTPenAnnotation448"/>
            <p:cNvSpPr/>
            <p:nvPr/>
          </p:nvSpPr>
          <p:spPr>
            <a:xfrm>
              <a:off x="3834764" y="4980622"/>
              <a:ext cx="197169" cy="231458"/>
            </a:xfrm>
            <a:custGeom>
              <a:avLst/>
              <a:gdLst/>
              <a:ahLst/>
              <a:cxnLst/>
              <a:rect l="0" t="0" r="0" b="0"/>
              <a:pathLst>
                <a:path w="197169" h="231458">
                  <a:moveTo>
                    <a:pt x="0" y="0"/>
                  </a:moveTo>
                  <a:lnTo>
                    <a:pt x="8220" y="8219"/>
                  </a:lnTo>
                  <a:lnTo>
                    <a:pt x="13019" y="8468"/>
                  </a:lnTo>
                  <a:lnTo>
                    <a:pt x="14395" y="9455"/>
                  </a:lnTo>
                  <a:lnTo>
                    <a:pt x="15312" y="11066"/>
                  </a:lnTo>
                  <a:lnTo>
                    <a:pt x="15923" y="13093"/>
                  </a:lnTo>
                  <a:lnTo>
                    <a:pt x="17283" y="14444"/>
                  </a:lnTo>
                  <a:lnTo>
                    <a:pt x="19142" y="15344"/>
                  </a:lnTo>
                  <a:lnTo>
                    <a:pt x="21334" y="15944"/>
                  </a:lnTo>
                  <a:lnTo>
                    <a:pt x="26310" y="19152"/>
                  </a:lnTo>
                  <a:lnTo>
                    <a:pt x="31696" y="23752"/>
                  </a:lnTo>
                  <a:lnTo>
                    <a:pt x="37265" y="28971"/>
                  </a:lnTo>
                  <a:lnTo>
                    <a:pt x="39131" y="31697"/>
                  </a:lnTo>
                  <a:lnTo>
                    <a:pt x="41204" y="37265"/>
                  </a:lnTo>
                  <a:lnTo>
                    <a:pt x="44666" y="42915"/>
                  </a:lnTo>
                  <a:lnTo>
                    <a:pt x="49379" y="48601"/>
                  </a:lnTo>
                  <a:lnTo>
                    <a:pt x="54649" y="54303"/>
                  </a:lnTo>
                  <a:lnTo>
                    <a:pt x="57388" y="58109"/>
                  </a:lnTo>
                  <a:lnTo>
                    <a:pt x="60166" y="62552"/>
                  </a:lnTo>
                  <a:lnTo>
                    <a:pt x="62971" y="67419"/>
                  </a:lnTo>
                  <a:lnTo>
                    <a:pt x="65793" y="71616"/>
                  </a:lnTo>
                  <a:lnTo>
                    <a:pt x="71469" y="78819"/>
                  </a:lnTo>
                  <a:lnTo>
                    <a:pt x="74317" y="83026"/>
                  </a:lnTo>
                  <a:lnTo>
                    <a:pt x="77167" y="87736"/>
                  </a:lnTo>
                  <a:lnTo>
                    <a:pt x="80020" y="92781"/>
                  </a:lnTo>
                  <a:lnTo>
                    <a:pt x="82874" y="97096"/>
                  </a:lnTo>
                  <a:lnTo>
                    <a:pt x="85730" y="100926"/>
                  </a:lnTo>
                  <a:lnTo>
                    <a:pt x="88586" y="104431"/>
                  </a:lnTo>
                  <a:lnTo>
                    <a:pt x="91442" y="108674"/>
                  </a:lnTo>
                  <a:lnTo>
                    <a:pt x="94300" y="113407"/>
                  </a:lnTo>
                  <a:lnTo>
                    <a:pt x="97156" y="118467"/>
                  </a:lnTo>
                  <a:lnTo>
                    <a:pt x="100014" y="122793"/>
                  </a:lnTo>
                  <a:lnTo>
                    <a:pt x="102871" y="126630"/>
                  </a:lnTo>
                  <a:lnTo>
                    <a:pt x="105728" y="130140"/>
                  </a:lnTo>
                  <a:lnTo>
                    <a:pt x="109539" y="134385"/>
                  </a:lnTo>
                  <a:lnTo>
                    <a:pt x="118851" y="144182"/>
                  </a:lnTo>
                  <a:lnTo>
                    <a:pt x="139665" y="165348"/>
                  </a:lnTo>
                  <a:lnTo>
                    <a:pt x="142640" y="169287"/>
                  </a:lnTo>
                  <a:lnTo>
                    <a:pt x="145576" y="173818"/>
                  </a:lnTo>
                  <a:lnTo>
                    <a:pt x="148486" y="178744"/>
                  </a:lnTo>
                  <a:lnTo>
                    <a:pt x="151379" y="182981"/>
                  </a:lnTo>
                  <a:lnTo>
                    <a:pt x="154259" y="186757"/>
                  </a:lnTo>
                  <a:lnTo>
                    <a:pt x="160000" y="193493"/>
                  </a:lnTo>
                  <a:lnTo>
                    <a:pt x="165727" y="199662"/>
                  </a:lnTo>
                  <a:lnTo>
                    <a:pt x="167634" y="202641"/>
                  </a:lnTo>
                  <a:lnTo>
                    <a:pt x="169755" y="208490"/>
                  </a:lnTo>
                  <a:lnTo>
                    <a:pt x="171273" y="210431"/>
                  </a:lnTo>
                  <a:lnTo>
                    <a:pt x="173237" y="211725"/>
                  </a:lnTo>
                  <a:lnTo>
                    <a:pt x="175499" y="212588"/>
                  </a:lnTo>
                  <a:lnTo>
                    <a:pt x="177007" y="214115"/>
                  </a:lnTo>
                  <a:lnTo>
                    <a:pt x="178012" y="216086"/>
                  </a:lnTo>
                  <a:lnTo>
                    <a:pt x="178682" y="218352"/>
                  </a:lnTo>
                  <a:lnTo>
                    <a:pt x="181967" y="223410"/>
                  </a:lnTo>
                  <a:lnTo>
                    <a:pt x="187287" y="229868"/>
                  </a:lnTo>
                  <a:lnTo>
                    <a:pt x="188676" y="230398"/>
                  </a:lnTo>
                  <a:lnTo>
                    <a:pt x="194228" y="231143"/>
                  </a:lnTo>
                  <a:lnTo>
                    <a:pt x="197168" y="23145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5" name="SMARTPenAnnotation449"/>
            <p:cNvSpPr/>
            <p:nvPr/>
          </p:nvSpPr>
          <p:spPr>
            <a:xfrm>
              <a:off x="3860482" y="4963477"/>
              <a:ext cx="197169" cy="265749"/>
            </a:xfrm>
            <a:custGeom>
              <a:avLst/>
              <a:gdLst/>
              <a:ahLst/>
              <a:cxnLst/>
              <a:rect l="0" t="0" r="0" b="0"/>
              <a:pathLst>
                <a:path w="197169" h="265749">
                  <a:moveTo>
                    <a:pt x="197168" y="0"/>
                  </a:moveTo>
                  <a:lnTo>
                    <a:pt x="192617" y="0"/>
                  </a:lnTo>
                  <a:lnTo>
                    <a:pt x="191276" y="953"/>
                  </a:lnTo>
                  <a:lnTo>
                    <a:pt x="190382" y="2540"/>
                  </a:lnTo>
                  <a:lnTo>
                    <a:pt x="189786" y="4551"/>
                  </a:lnTo>
                  <a:lnTo>
                    <a:pt x="186585" y="9325"/>
                  </a:lnTo>
                  <a:lnTo>
                    <a:pt x="181987" y="14622"/>
                  </a:lnTo>
                  <a:lnTo>
                    <a:pt x="176768" y="20151"/>
                  </a:lnTo>
                  <a:lnTo>
                    <a:pt x="168475" y="28619"/>
                  </a:lnTo>
                  <a:lnTo>
                    <a:pt x="162825" y="36850"/>
                  </a:lnTo>
                  <a:lnTo>
                    <a:pt x="159985" y="41712"/>
                  </a:lnTo>
                  <a:lnTo>
                    <a:pt x="156830" y="49653"/>
                  </a:lnTo>
                  <a:lnTo>
                    <a:pt x="155988" y="53105"/>
                  </a:lnTo>
                  <a:lnTo>
                    <a:pt x="153522" y="57311"/>
                  </a:lnTo>
                  <a:lnTo>
                    <a:pt x="149973" y="62020"/>
                  </a:lnTo>
                  <a:lnTo>
                    <a:pt x="145702" y="67064"/>
                  </a:lnTo>
                  <a:lnTo>
                    <a:pt x="141903" y="72332"/>
                  </a:lnTo>
                  <a:lnTo>
                    <a:pt x="138417" y="77749"/>
                  </a:lnTo>
                  <a:lnTo>
                    <a:pt x="135140" y="83265"/>
                  </a:lnTo>
                  <a:lnTo>
                    <a:pt x="131051" y="88848"/>
                  </a:lnTo>
                  <a:lnTo>
                    <a:pt x="126420" y="94475"/>
                  </a:lnTo>
                  <a:lnTo>
                    <a:pt x="121427" y="100130"/>
                  </a:lnTo>
                  <a:lnTo>
                    <a:pt x="117147" y="105806"/>
                  </a:lnTo>
                  <a:lnTo>
                    <a:pt x="113340" y="111495"/>
                  </a:lnTo>
                  <a:lnTo>
                    <a:pt x="109850" y="117193"/>
                  </a:lnTo>
                  <a:lnTo>
                    <a:pt x="106571" y="122896"/>
                  </a:lnTo>
                  <a:lnTo>
                    <a:pt x="100387" y="134313"/>
                  </a:lnTo>
                  <a:lnTo>
                    <a:pt x="91551" y="151451"/>
                  </a:lnTo>
                  <a:lnTo>
                    <a:pt x="87704" y="156212"/>
                  </a:lnTo>
                  <a:lnTo>
                    <a:pt x="83235" y="160339"/>
                  </a:lnTo>
                  <a:lnTo>
                    <a:pt x="78350" y="164043"/>
                  </a:lnTo>
                  <a:lnTo>
                    <a:pt x="74141" y="168417"/>
                  </a:lnTo>
                  <a:lnTo>
                    <a:pt x="70382" y="173238"/>
                  </a:lnTo>
                  <a:lnTo>
                    <a:pt x="66924" y="178357"/>
                  </a:lnTo>
                  <a:lnTo>
                    <a:pt x="63666" y="182722"/>
                  </a:lnTo>
                  <a:lnTo>
                    <a:pt x="57506" y="190113"/>
                  </a:lnTo>
                  <a:lnTo>
                    <a:pt x="54530" y="194369"/>
                  </a:lnTo>
                  <a:lnTo>
                    <a:pt x="51593" y="199112"/>
                  </a:lnTo>
                  <a:lnTo>
                    <a:pt x="48683" y="204179"/>
                  </a:lnTo>
                  <a:lnTo>
                    <a:pt x="42909" y="212349"/>
                  </a:lnTo>
                  <a:lnTo>
                    <a:pt x="37168" y="219155"/>
                  </a:lnTo>
                  <a:lnTo>
                    <a:pt x="31442" y="225355"/>
                  </a:lnTo>
                  <a:lnTo>
                    <a:pt x="29534" y="228342"/>
                  </a:lnTo>
                  <a:lnTo>
                    <a:pt x="27414" y="234200"/>
                  </a:lnTo>
                  <a:lnTo>
                    <a:pt x="23931" y="239979"/>
                  </a:lnTo>
                  <a:lnTo>
                    <a:pt x="21669" y="242854"/>
                  </a:lnTo>
                  <a:lnTo>
                    <a:pt x="19209" y="244770"/>
                  </a:lnTo>
                  <a:lnTo>
                    <a:pt x="16616" y="246048"/>
                  </a:lnTo>
                  <a:lnTo>
                    <a:pt x="13934" y="246899"/>
                  </a:lnTo>
                  <a:lnTo>
                    <a:pt x="12147" y="248419"/>
                  </a:lnTo>
                  <a:lnTo>
                    <a:pt x="10956" y="250386"/>
                  </a:lnTo>
                  <a:lnTo>
                    <a:pt x="10161" y="252649"/>
                  </a:lnTo>
                  <a:lnTo>
                    <a:pt x="8679" y="254158"/>
                  </a:lnTo>
                  <a:lnTo>
                    <a:pt x="6738" y="255163"/>
                  </a:lnTo>
                  <a:lnTo>
                    <a:pt x="395" y="257057"/>
                  </a:lnTo>
                  <a:lnTo>
                    <a:pt x="52" y="263945"/>
                  </a:lnTo>
                  <a:lnTo>
                    <a:pt x="0" y="26574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6" name="SMARTPenAnnotation450"/>
            <p:cNvSpPr/>
            <p:nvPr/>
          </p:nvSpPr>
          <p:spPr>
            <a:xfrm>
              <a:off x="4254817" y="5066347"/>
              <a:ext cx="274321" cy="34291"/>
            </a:xfrm>
            <a:custGeom>
              <a:avLst/>
              <a:gdLst/>
              <a:ahLst/>
              <a:cxnLst/>
              <a:rect l="0" t="0" r="0" b="0"/>
              <a:pathLst>
                <a:path w="274321" h="34291">
                  <a:moveTo>
                    <a:pt x="0" y="34290"/>
                  </a:moveTo>
                  <a:lnTo>
                    <a:pt x="21238" y="34290"/>
                  </a:lnTo>
                  <a:lnTo>
                    <a:pt x="23684" y="33338"/>
                  </a:lnTo>
                  <a:lnTo>
                    <a:pt x="26267" y="31750"/>
                  </a:lnTo>
                  <a:lnTo>
                    <a:pt x="28941" y="29740"/>
                  </a:lnTo>
                  <a:lnTo>
                    <a:pt x="31676" y="28398"/>
                  </a:lnTo>
                  <a:lnTo>
                    <a:pt x="34453" y="27505"/>
                  </a:lnTo>
                  <a:lnTo>
                    <a:pt x="37256" y="26909"/>
                  </a:lnTo>
                  <a:lnTo>
                    <a:pt x="41030" y="25560"/>
                  </a:lnTo>
                  <a:lnTo>
                    <a:pt x="45451" y="23707"/>
                  </a:lnTo>
                  <a:lnTo>
                    <a:pt x="50303" y="21520"/>
                  </a:lnTo>
                  <a:lnTo>
                    <a:pt x="55443" y="20061"/>
                  </a:lnTo>
                  <a:lnTo>
                    <a:pt x="60775" y="19089"/>
                  </a:lnTo>
                  <a:lnTo>
                    <a:pt x="66234" y="18442"/>
                  </a:lnTo>
                  <a:lnTo>
                    <a:pt x="71778" y="17057"/>
                  </a:lnTo>
                  <a:lnTo>
                    <a:pt x="77380" y="15181"/>
                  </a:lnTo>
                  <a:lnTo>
                    <a:pt x="83019" y="12979"/>
                  </a:lnTo>
                  <a:lnTo>
                    <a:pt x="88684" y="11510"/>
                  </a:lnTo>
                  <a:lnTo>
                    <a:pt x="94365" y="10531"/>
                  </a:lnTo>
                  <a:lnTo>
                    <a:pt x="100058" y="9878"/>
                  </a:lnTo>
                  <a:lnTo>
                    <a:pt x="106710" y="8490"/>
                  </a:lnTo>
                  <a:lnTo>
                    <a:pt x="114003" y="6613"/>
                  </a:lnTo>
                  <a:lnTo>
                    <a:pt x="121722" y="4409"/>
                  </a:lnTo>
                  <a:lnTo>
                    <a:pt x="128773" y="2939"/>
                  </a:lnTo>
                  <a:lnTo>
                    <a:pt x="135378" y="1959"/>
                  </a:lnTo>
                  <a:lnTo>
                    <a:pt x="141687" y="1307"/>
                  </a:lnTo>
                  <a:lnTo>
                    <a:pt x="147798" y="871"/>
                  </a:lnTo>
                  <a:lnTo>
                    <a:pt x="153777" y="581"/>
                  </a:lnTo>
                  <a:lnTo>
                    <a:pt x="165500" y="258"/>
                  </a:lnTo>
                  <a:lnTo>
                    <a:pt x="216212" y="7"/>
                  </a:lnTo>
                  <a:lnTo>
                    <a:pt x="27432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7" name="SMARTPenAnnotation451"/>
            <p:cNvSpPr/>
            <p:nvPr/>
          </p:nvSpPr>
          <p:spPr>
            <a:xfrm>
              <a:off x="4366259" y="4972050"/>
              <a:ext cx="60009" cy="240030"/>
            </a:xfrm>
            <a:custGeom>
              <a:avLst/>
              <a:gdLst/>
              <a:ahLst/>
              <a:cxnLst/>
              <a:rect l="0" t="0" r="0" b="0"/>
              <a:pathLst>
                <a:path w="60009" h="240030">
                  <a:moveTo>
                    <a:pt x="0" y="0"/>
                  </a:moveTo>
                  <a:lnTo>
                    <a:pt x="8220" y="0"/>
                  </a:lnTo>
                  <a:lnTo>
                    <a:pt x="8542" y="7381"/>
                  </a:lnTo>
                  <a:lnTo>
                    <a:pt x="8572" y="28693"/>
                  </a:lnTo>
                  <a:lnTo>
                    <a:pt x="9525" y="31511"/>
                  </a:lnTo>
                  <a:lnTo>
                    <a:pt x="11113" y="34342"/>
                  </a:lnTo>
                  <a:lnTo>
                    <a:pt x="13124" y="37182"/>
                  </a:lnTo>
                  <a:lnTo>
                    <a:pt x="14465" y="40981"/>
                  </a:lnTo>
                  <a:lnTo>
                    <a:pt x="15358" y="45418"/>
                  </a:lnTo>
                  <a:lnTo>
                    <a:pt x="15954" y="50281"/>
                  </a:lnTo>
                  <a:lnTo>
                    <a:pt x="16351" y="55428"/>
                  </a:lnTo>
                  <a:lnTo>
                    <a:pt x="16616" y="60764"/>
                  </a:lnTo>
                  <a:lnTo>
                    <a:pt x="16792" y="66226"/>
                  </a:lnTo>
                  <a:lnTo>
                    <a:pt x="17863" y="71774"/>
                  </a:lnTo>
                  <a:lnTo>
                    <a:pt x="19529" y="77377"/>
                  </a:lnTo>
                  <a:lnTo>
                    <a:pt x="21592" y="83017"/>
                  </a:lnTo>
                  <a:lnTo>
                    <a:pt x="22968" y="87729"/>
                  </a:lnTo>
                  <a:lnTo>
                    <a:pt x="23884" y="91824"/>
                  </a:lnTo>
                  <a:lnTo>
                    <a:pt x="24495" y="95506"/>
                  </a:lnTo>
                  <a:lnTo>
                    <a:pt x="24903" y="99865"/>
                  </a:lnTo>
                  <a:lnTo>
                    <a:pt x="25175" y="104677"/>
                  </a:lnTo>
                  <a:lnTo>
                    <a:pt x="25356" y="109790"/>
                  </a:lnTo>
                  <a:lnTo>
                    <a:pt x="26429" y="115103"/>
                  </a:lnTo>
                  <a:lnTo>
                    <a:pt x="28097" y="120550"/>
                  </a:lnTo>
                  <a:lnTo>
                    <a:pt x="30162" y="126087"/>
                  </a:lnTo>
                  <a:lnTo>
                    <a:pt x="31538" y="131683"/>
                  </a:lnTo>
                  <a:lnTo>
                    <a:pt x="32455" y="137318"/>
                  </a:lnTo>
                  <a:lnTo>
                    <a:pt x="33067" y="142980"/>
                  </a:lnTo>
                  <a:lnTo>
                    <a:pt x="33475" y="148660"/>
                  </a:lnTo>
                  <a:lnTo>
                    <a:pt x="33747" y="154352"/>
                  </a:lnTo>
                  <a:lnTo>
                    <a:pt x="34129" y="168923"/>
                  </a:lnTo>
                  <a:lnTo>
                    <a:pt x="34183" y="172623"/>
                  </a:lnTo>
                  <a:lnTo>
                    <a:pt x="35171" y="176995"/>
                  </a:lnTo>
                  <a:lnTo>
                    <a:pt x="36783" y="181814"/>
                  </a:lnTo>
                  <a:lnTo>
                    <a:pt x="38810" y="186931"/>
                  </a:lnTo>
                  <a:lnTo>
                    <a:pt x="40161" y="191296"/>
                  </a:lnTo>
                  <a:lnTo>
                    <a:pt x="41662" y="198685"/>
                  </a:lnTo>
                  <a:lnTo>
                    <a:pt x="42063" y="202942"/>
                  </a:lnTo>
                  <a:lnTo>
                    <a:pt x="42329" y="207684"/>
                  </a:lnTo>
                  <a:lnTo>
                    <a:pt x="42507" y="212751"/>
                  </a:lnTo>
                  <a:lnTo>
                    <a:pt x="43578" y="217082"/>
                  </a:lnTo>
                  <a:lnTo>
                    <a:pt x="45245" y="220921"/>
                  </a:lnTo>
                  <a:lnTo>
                    <a:pt x="47309" y="224433"/>
                  </a:lnTo>
                  <a:lnTo>
                    <a:pt x="49636" y="227727"/>
                  </a:lnTo>
                  <a:lnTo>
                    <a:pt x="52141" y="230875"/>
                  </a:lnTo>
                  <a:lnTo>
                    <a:pt x="60008" y="24002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8" name="SMARTPenAnnotation452"/>
            <p:cNvSpPr/>
            <p:nvPr/>
          </p:nvSpPr>
          <p:spPr>
            <a:xfrm>
              <a:off x="4623434" y="4903479"/>
              <a:ext cx="248604" cy="222876"/>
            </a:xfrm>
            <a:custGeom>
              <a:avLst/>
              <a:gdLst/>
              <a:ahLst/>
              <a:cxnLst/>
              <a:rect l="0" t="0" r="0" b="0"/>
              <a:pathLst>
                <a:path w="248604" h="222876">
                  <a:moveTo>
                    <a:pt x="0" y="51425"/>
                  </a:moveTo>
                  <a:lnTo>
                    <a:pt x="0" y="38655"/>
                  </a:lnTo>
                  <a:lnTo>
                    <a:pt x="953" y="36245"/>
                  </a:lnTo>
                  <a:lnTo>
                    <a:pt x="4552" y="31026"/>
                  </a:lnTo>
                  <a:lnTo>
                    <a:pt x="6844" y="29254"/>
                  </a:lnTo>
                  <a:lnTo>
                    <a:pt x="9325" y="28071"/>
                  </a:lnTo>
                  <a:lnTo>
                    <a:pt x="11932" y="27284"/>
                  </a:lnTo>
                  <a:lnTo>
                    <a:pt x="17368" y="23869"/>
                  </a:lnTo>
                  <a:lnTo>
                    <a:pt x="22959" y="19175"/>
                  </a:lnTo>
                  <a:lnTo>
                    <a:pt x="28620" y="13915"/>
                  </a:lnTo>
                  <a:lnTo>
                    <a:pt x="32415" y="12131"/>
                  </a:lnTo>
                  <a:lnTo>
                    <a:pt x="36850" y="10942"/>
                  </a:lnTo>
                  <a:lnTo>
                    <a:pt x="41712" y="10149"/>
                  </a:lnTo>
                  <a:lnTo>
                    <a:pt x="45906" y="9620"/>
                  </a:lnTo>
                  <a:lnTo>
                    <a:pt x="53105" y="9033"/>
                  </a:lnTo>
                  <a:lnTo>
                    <a:pt x="56359" y="7924"/>
                  </a:lnTo>
                  <a:lnTo>
                    <a:pt x="62514" y="4152"/>
                  </a:lnTo>
                  <a:lnTo>
                    <a:pt x="66441" y="2765"/>
                  </a:lnTo>
                  <a:lnTo>
                    <a:pt x="70964" y="1840"/>
                  </a:lnTo>
                  <a:lnTo>
                    <a:pt x="75885" y="1223"/>
                  </a:lnTo>
                  <a:lnTo>
                    <a:pt x="80118" y="813"/>
                  </a:lnTo>
                  <a:lnTo>
                    <a:pt x="87361" y="356"/>
                  </a:lnTo>
                  <a:lnTo>
                    <a:pt x="96294" y="153"/>
                  </a:lnTo>
                  <a:lnTo>
                    <a:pt x="122488" y="0"/>
                  </a:lnTo>
                  <a:lnTo>
                    <a:pt x="125474" y="950"/>
                  </a:lnTo>
                  <a:lnTo>
                    <a:pt x="131331" y="4544"/>
                  </a:lnTo>
                  <a:lnTo>
                    <a:pt x="135180" y="6836"/>
                  </a:lnTo>
                  <a:lnTo>
                    <a:pt x="139650" y="9317"/>
                  </a:lnTo>
                  <a:lnTo>
                    <a:pt x="144535" y="11923"/>
                  </a:lnTo>
                  <a:lnTo>
                    <a:pt x="147792" y="14613"/>
                  </a:lnTo>
                  <a:lnTo>
                    <a:pt x="149963" y="17359"/>
                  </a:lnTo>
                  <a:lnTo>
                    <a:pt x="153328" y="22950"/>
                  </a:lnTo>
                  <a:lnTo>
                    <a:pt x="157998" y="28610"/>
                  </a:lnTo>
                  <a:lnTo>
                    <a:pt x="159625" y="32405"/>
                  </a:lnTo>
                  <a:lnTo>
                    <a:pt x="160709" y="36840"/>
                  </a:lnTo>
                  <a:lnTo>
                    <a:pt x="161432" y="41702"/>
                  </a:lnTo>
                  <a:lnTo>
                    <a:pt x="161914" y="46848"/>
                  </a:lnTo>
                  <a:lnTo>
                    <a:pt x="162235" y="52184"/>
                  </a:lnTo>
                  <a:lnTo>
                    <a:pt x="162592" y="62240"/>
                  </a:lnTo>
                  <a:lnTo>
                    <a:pt x="162794" y="74209"/>
                  </a:lnTo>
                  <a:lnTo>
                    <a:pt x="162840" y="84094"/>
                  </a:lnTo>
                  <a:lnTo>
                    <a:pt x="161901" y="89397"/>
                  </a:lnTo>
                  <a:lnTo>
                    <a:pt x="160322" y="94838"/>
                  </a:lnTo>
                  <a:lnTo>
                    <a:pt x="158316" y="100369"/>
                  </a:lnTo>
                  <a:lnTo>
                    <a:pt x="156027" y="105962"/>
                  </a:lnTo>
                  <a:lnTo>
                    <a:pt x="153548" y="111596"/>
                  </a:lnTo>
                  <a:lnTo>
                    <a:pt x="148254" y="122936"/>
                  </a:lnTo>
                  <a:lnTo>
                    <a:pt x="134259" y="151448"/>
                  </a:lnTo>
                  <a:lnTo>
                    <a:pt x="130463" y="157160"/>
                  </a:lnTo>
                  <a:lnTo>
                    <a:pt x="126028" y="162872"/>
                  </a:lnTo>
                  <a:lnTo>
                    <a:pt x="121167" y="168586"/>
                  </a:lnTo>
                  <a:lnTo>
                    <a:pt x="116973" y="173348"/>
                  </a:lnTo>
                  <a:lnTo>
                    <a:pt x="109773" y="181178"/>
                  </a:lnTo>
                  <a:lnTo>
                    <a:pt x="100365" y="190942"/>
                  </a:lnTo>
                  <a:lnTo>
                    <a:pt x="96437" y="193966"/>
                  </a:lnTo>
                  <a:lnTo>
                    <a:pt x="91915" y="196935"/>
                  </a:lnTo>
                  <a:lnTo>
                    <a:pt x="86994" y="199868"/>
                  </a:lnTo>
                  <a:lnTo>
                    <a:pt x="82761" y="201822"/>
                  </a:lnTo>
                  <a:lnTo>
                    <a:pt x="75518" y="203994"/>
                  </a:lnTo>
                  <a:lnTo>
                    <a:pt x="69124" y="207498"/>
                  </a:lnTo>
                  <a:lnTo>
                    <a:pt x="66085" y="209767"/>
                  </a:lnTo>
                  <a:lnTo>
                    <a:pt x="60169" y="212287"/>
                  </a:lnTo>
                  <a:lnTo>
                    <a:pt x="54364" y="213407"/>
                  </a:lnTo>
                  <a:lnTo>
                    <a:pt x="48610" y="213905"/>
                  </a:lnTo>
                  <a:lnTo>
                    <a:pt x="42877" y="214126"/>
                  </a:lnTo>
                  <a:lnTo>
                    <a:pt x="40015" y="214185"/>
                  </a:lnTo>
                  <a:lnTo>
                    <a:pt x="38107" y="213273"/>
                  </a:lnTo>
                  <a:lnTo>
                    <a:pt x="36835" y="211711"/>
                  </a:lnTo>
                  <a:lnTo>
                    <a:pt x="35987" y="209718"/>
                  </a:lnTo>
                  <a:lnTo>
                    <a:pt x="34469" y="208389"/>
                  </a:lnTo>
                  <a:lnTo>
                    <a:pt x="32505" y="207503"/>
                  </a:lnTo>
                  <a:lnTo>
                    <a:pt x="27058" y="206081"/>
                  </a:lnTo>
                  <a:lnTo>
                    <a:pt x="26612" y="205012"/>
                  </a:lnTo>
                  <a:lnTo>
                    <a:pt x="26115" y="201284"/>
                  </a:lnTo>
                  <a:lnTo>
                    <a:pt x="26936" y="198956"/>
                  </a:lnTo>
                  <a:lnTo>
                    <a:pt x="31688" y="192082"/>
                  </a:lnTo>
                  <a:lnTo>
                    <a:pt x="36316" y="186736"/>
                  </a:lnTo>
                  <a:lnTo>
                    <a:pt x="38499" y="184495"/>
                  </a:lnTo>
                  <a:lnTo>
                    <a:pt x="41858" y="183001"/>
                  </a:lnTo>
                  <a:lnTo>
                    <a:pt x="46003" y="182005"/>
                  </a:lnTo>
                  <a:lnTo>
                    <a:pt x="50672" y="181341"/>
                  </a:lnTo>
                  <a:lnTo>
                    <a:pt x="58399" y="178063"/>
                  </a:lnTo>
                  <a:lnTo>
                    <a:pt x="61792" y="175856"/>
                  </a:lnTo>
                  <a:lnTo>
                    <a:pt x="68104" y="173403"/>
                  </a:lnTo>
                  <a:lnTo>
                    <a:pt x="75036" y="172313"/>
                  </a:lnTo>
                  <a:lnTo>
                    <a:pt x="79552" y="172022"/>
                  </a:lnTo>
                  <a:lnTo>
                    <a:pt x="84467" y="171828"/>
                  </a:lnTo>
                  <a:lnTo>
                    <a:pt x="95009" y="171613"/>
                  </a:lnTo>
                  <a:lnTo>
                    <a:pt x="117298" y="171475"/>
                  </a:lnTo>
                  <a:lnTo>
                    <a:pt x="122014" y="172416"/>
                  </a:lnTo>
                  <a:lnTo>
                    <a:pt x="126110" y="173996"/>
                  </a:lnTo>
                  <a:lnTo>
                    <a:pt x="129794" y="176002"/>
                  </a:lnTo>
                  <a:lnTo>
                    <a:pt x="134155" y="177339"/>
                  </a:lnTo>
                  <a:lnTo>
                    <a:pt x="138967" y="178230"/>
                  </a:lnTo>
                  <a:lnTo>
                    <a:pt x="144080" y="178825"/>
                  </a:lnTo>
                  <a:lnTo>
                    <a:pt x="149393" y="180173"/>
                  </a:lnTo>
                  <a:lnTo>
                    <a:pt x="154841" y="182025"/>
                  </a:lnTo>
                  <a:lnTo>
                    <a:pt x="160377" y="184212"/>
                  </a:lnTo>
                  <a:lnTo>
                    <a:pt x="165974" y="186623"/>
                  </a:lnTo>
                  <a:lnTo>
                    <a:pt x="177271" y="191840"/>
                  </a:lnTo>
                  <a:lnTo>
                    <a:pt x="181999" y="193613"/>
                  </a:lnTo>
                  <a:lnTo>
                    <a:pt x="186102" y="194795"/>
                  </a:lnTo>
                  <a:lnTo>
                    <a:pt x="189791" y="195583"/>
                  </a:lnTo>
                  <a:lnTo>
                    <a:pt x="196429" y="198998"/>
                  </a:lnTo>
                  <a:lnTo>
                    <a:pt x="199533" y="201242"/>
                  </a:lnTo>
                  <a:lnTo>
                    <a:pt x="205522" y="203736"/>
                  </a:lnTo>
                  <a:lnTo>
                    <a:pt x="208452" y="204401"/>
                  </a:lnTo>
                  <a:lnTo>
                    <a:pt x="214248" y="207679"/>
                  </a:lnTo>
                  <a:lnTo>
                    <a:pt x="220952" y="212312"/>
                  </a:lnTo>
                  <a:lnTo>
                    <a:pt x="225406" y="214881"/>
                  </a:lnTo>
                  <a:lnTo>
                    <a:pt x="237142" y="221296"/>
                  </a:lnTo>
                  <a:lnTo>
                    <a:pt x="241287" y="222174"/>
                  </a:lnTo>
                  <a:lnTo>
                    <a:pt x="248603" y="2228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9" name="SMARTPenAnnotation453"/>
            <p:cNvSpPr/>
            <p:nvPr/>
          </p:nvSpPr>
          <p:spPr>
            <a:xfrm>
              <a:off x="4957765" y="4826317"/>
              <a:ext cx="128586" cy="394336"/>
            </a:xfrm>
            <a:custGeom>
              <a:avLst/>
              <a:gdLst/>
              <a:ahLst/>
              <a:cxnLst/>
              <a:rect l="0" t="0" r="0" b="0"/>
              <a:pathLst>
                <a:path w="128586" h="394336">
                  <a:moveTo>
                    <a:pt x="128585" y="0"/>
                  </a:moveTo>
                  <a:lnTo>
                    <a:pt x="108111" y="0"/>
                  </a:lnTo>
                  <a:lnTo>
                    <a:pt x="106363" y="953"/>
                  </a:lnTo>
                  <a:lnTo>
                    <a:pt x="105198" y="2540"/>
                  </a:lnTo>
                  <a:lnTo>
                    <a:pt x="104421" y="4551"/>
                  </a:lnTo>
                  <a:lnTo>
                    <a:pt x="102951" y="5891"/>
                  </a:lnTo>
                  <a:lnTo>
                    <a:pt x="101018" y="6785"/>
                  </a:lnTo>
                  <a:lnTo>
                    <a:pt x="98777" y="7381"/>
                  </a:lnTo>
                  <a:lnTo>
                    <a:pt x="96330" y="8731"/>
                  </a:lnTo>
                  <a:lnTo>
                    <a:pt x="93747" y="10583"/>
                  </a:lnTo>
                  <a:lnTo>
                    <a:pt x="91072" y="12770"/>
                  </a:lnTo>
                  <a:lnTo>
                    <a:pt x="88336" y="15182"/>
                  </a:lnTo>
                  <a:lnTo>
                    <a:pt x="85560" y="17741"/>
                  </a:lnTo>
                  <a:lnTo>
                    <a:pt x="79935" y="23125"/>
                  </a:lnTo>
                  <a:lnTo>
                    <a:pt x="74260" y="28693"/>
                  </a:lnTo>
                  <a:lnTo>
                    <a:pt x="71413" y="32463"/>
                  </a:lnTo>
                  <a:lnTo>
                    <a:pt x="68563" y="36883"/>
                  </a:lnTo>
                  <a:lnTo>
                    <a:pt x="65710" y="41733"/>
                  </a:lnTo>
                  <a:lnTo>
                    <a:pt x="62856" y="46872"/>
                  </a:lnTo>
                  <a:lnTo>
                    <a:pt x="57144" y="57663"/>
                  </a:lnTo>
                  <a:lnTo>
                    <a:pt x="48573" y="74447"/>
                  </a:lnTo>
                  <a:lnTo>
                    <a:pt x="45399" y="85793"/>
                  </a:lnTo>
                  <a:lnTo>
                    <a:pt x="44553" y="91485"/>
                  </a:lnTo>
                  <a:lnTo>
                    <a:pt x="42084" y="96232"/>
                  </a:lnTo>
                  <a:lnTo>
                    <a:pt x="38532" y="100350"/>
                  </a:lnTo>
                  <a:lnTo>
                    <a:pt x="34260" y="104048"/>
                  </a:lnTo>
                  <a:lnTo>
                    <a:pt x="31411" y="108418"/>
                  </a:lnTo>
                  <a:lnTo>
                    <a:pt x="28246" y="118353"/>
                  </a:lnTo>
                  <a:lnTo>
                    <a:pt x="26450" y="124622"/>
                  </a:lnTo>
                  <a:lnTo>
                    <a:pt x="21914" y="139208"/>
                  </a:lnTo>
                  <a:lnTo>
                    <a:pt x="20323" y="146145"/>
                  </a:lnTo>
                  <a:lnTo>
                    <a:pt x="19263" y="152675"/>
                  </a:lnTo>
                  <a:lnTo>
                    <a:pt x="18556" y="158934"/>
                  </a:lnTo>
                  <a:lnTo>
                    <a:pt x="15231" y="170967"/>
                  </a:lnTo>
                  <a:lnTo>
                    <a:pt x="13010" y="176843"/>
                  </a:lnTo>
                  <a:lnTo>
                    <a:pt x="10578" y="182666"/>
                  </a:lnTo>
                  <a:lnTo>
                    <a:pt x="8003" y="188452"/>
                  </a:lnTo>
                  <a:lnTo>
                    <a:pt x="5334" y="194215"/>
                  </a:lnTo>
                  <a:lnTo>
                    <a:pt x="3555" y="200914"/>
                  </a:lnTo>
                  <a:lnTo>
                    <a:pt x="2369" y="208238"/>
                  </a:lnTo>
                  <a:lnTo>
                    <a:pt x="1579" y="215977"/>
                  </a:lnTo>
                  <a:lnTo>
                    <a:pt x="1051" y="223043"/>
                  </a:lnTo>
                  <a:lnTo>
                    <a:pt x="700" y="229658"/>
                  </a:lnTo>
                  <a:lnTo>
                    <a:pt x="309" y="242088"/>
                  </a:lnTo>
                  <a:lnTo>
                    <a:pt x="38" y="271357"/>
                  </a:lnTo>
                  <a:lnTo>
                    <a:pt x="0" y="301192"/>
                  </a:lnTo>
                  <a:lnTo>
                    <a:pt x="2539" y="310393"/>
                  </a:lnTo>
                  <a:lnTo>
                    <a:pt x="4549" y="315514"/>
                  </a:lnTo>
                  <a:lnTo>
                    <a:pt x="6842" y="319880"/>
                  </a:lnTo>
                  <a:lnTo>
                    <a:pt x="9323" y="323743"/>
                  </a:lnTo>
                  <a:lnTo>
                    <a:pt x="11929" y="327271"/>
                  </a:lnTo>
                  <a:lnTo>
                    <a:pt x="14825" y="333731"/>
                  </a:lnTo>
                  <a:lnTo>
                    <a:pt x="15598" y="336788"/>
                  </a:lnTo>
                  <a:lnTo>
                    <a:pt x="18017" y="339778"/>
                  </a:lnTo>
                  <a:lnTo>
                    <a:pt x="21536" y="342724"/>
                  </a:lnTo>
                  <a:lnTo>
                    <a:pt x="25786" y="345640"/>
                  </a:lnTo>
                  <a:lnTo>
                    <a:pt x="29572" y="348537"/>
                  </a:lnTo>
                  <a:lnTo>
                    <a:pt x="33049" y="351420"/>
                  </a:lnTo>
                  <a:lnTo>
                    <a:pt x="36319" y="354295"/>
                  </a:lnTo>
                  <a:lnTo>
                    <a:pt x="39452" y="357164"/>
                  </a:lnTo>
                  <a:lnTo>
                    <a:pt x="45473" y="362893"/>
                  </a:lnTo>
                  <a:lnTo>
                    <a:pt x="54217" y="371472"/>
                  </a:lnTo>
                  <a:lnTo>
                    <a:pt x="57099" y="373378"/>
                  </a:lnTo>
                  <a:lnTo>
                    <a:pt x="59972" y="374649"/>
                  </a:lnTo>
                  <a:lnTo>
                    <a:pt x="62841" y="375496"/>
                  </a:lnTo>
                  <a:lnTo>
                    <a:pt x="65705" y="377013"/>
                  </a:lnTo>
                  <a:lnTo>
                    <a:pt x="68568" y="378978"/>
                  </a:lnTo>
                  <a:lnTo>
                    <a:pt x="71429" y="381239"/>
                  </a:lnTo>
                  <a:lnTo>
                    <a:pt x="74288" y="382747"/>
                  </a:lnTo>
                  <a:lnTo>
                    <a:pt x="77147" y="383752"/>
                  </a:lnTo>
                  <a:lnTo>
                    <a:pt x="80005" y="384422"/>
                  </a:lnTo>
                  <a:lnTo>
                    <a:pt x="82863" y="384869"/>
                  </a:lnTo>
                  <a:lnTo>
                    <a:pt x="85722" y="385167"/>
                  </a:lnTo>
                  <a:lnTo>
                    <a:pt x="88579" y="385366"/>
                  </a:lnTo>
                  <a:lnTo>
                    <a:pt x="90485" y="386450"/>
                  </a:lnTo>
                  <a:lnTo>
                    <a:pt x="91754" y="388126"/>
                  </a:lnTo>
                  <a:lnTo>
                    <a:pt x="94294" y="39433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0" name="SMARTPenAnnotation454"/>
            <p:cNvSpPr/>
            <p:nvPr/>
          </p:nvSpPr>
          <p:spPr>
            <a:xfrm>
              <a:off x="5086350" y="4963486"/>
              <a:ext cx="188596" cy="137152"/>
            </a:xfrm>
            <a:custGeom>
              <a:avLst/>
              <a:gdLst/>
              <a:ahLst/>
              <a:cxnLst/>
              <a:rect l="0" t="0" r="0" b="0"/>
              <a:pathLst>
                <a:path w="188596" h="137152">
                  <a:moveTo>
                    <a:pt x="0" y="17136"/>
                  </a:moveTo>
                  <a:lnTo>
                    <a:pt x="7380" y="9755"/>
                  </a:lnTo>
                  <a:lnTo>
                    <a:pt x="13122" y="9093"/>
                  </a:lnTo>
                  <a:lnTo>
                    <a:pt x="17321" y="8917"/>
                  </a:lnTo>
                  <a:lnTo>
                    <a:pt x="21072" y="7847"/>
                  </a:lnTo>
                  <a:lnTo>
                    <a:pt x="24526" y="6181"/>
                  </a:lnTo>
                  <a:lnTo>
                    <a:pt x="27780" y="4117"/>
                  </a:lnTo>
                  <a:lnTo>
                    <a:pt x="30903" y="2742"/>
                  </a:lnTo>
                  <a:lnTo>
                    <a:pt x="33936" y="1825"/>
                  </a:lnTo>
                  <a:lnTo>
                    <a:pt x="36912" y="1214"/>
                  </a:lnTo>
                  <a:lnTo>
                    <a:pt x="42757" y="535"/>
                  </a:lnTo>
                  <a:lnTo>
                    <a:pt x="48531" y="233"/>
                  </a:lnTo>
                  <a:lnTo>
                    <a:pt x="54271" y="99"/>
                  </a:lnTo>
                  <a:lnTo>
                    <a:pt x="71435" y="0"/>
                  </a:lnTo>
                  <a:lnTo>
                    <a:pt x="73341" y="950"/>
                  </a:lnTo>
                  <a:lnTo>
                    <a:pt x="74611" y="2536"/>
                  </a:lnTo>
                  <a:lnTo>
                    <a:pt x="75458" y="4545"/>
                  </a:lnTo>
                  <a:lnTo>
                    <a:pt x="76975" y="5885"/>
                  </a:lnTo>
                  <a:lnTo>
                    <a:pt x="78939" y="6778"/>
                  </a:lnTo>
                  <a:lnTo>
                    <a:pt x="81201" y="7373"/>
                  </a:lnTo>
                  <a:lnTo>
                    <a:pt x="82709" y="8722"/>
                  </a:lnTo>
                  <a:lnTo>
                    <a:pt x="83714" y="10574"/>
                  </a:lnTo>
                  <a:lnTo>
                    <a:pt x="84384" y="12762"/>
                  </a:lnTo>
                  <a:lnTo>
                    <a:pt x="85784" y="15172"/>
                  </a:lnTo>
                  <a:lnTo>
                    <a:pt x="87669" y="17732"/>
                  </a:lnTo>
                  <a:lnTo>
                    <a:pt x="89879" y="20391"/>
                  </a:lnTo>
                  <a:lnTo>
                    <a:pt x="91351" y="23116"/>
                  </a:lnTo>
                  <a:lnTo>
                    <a:pt x="92333" y="25885"/>
                  </a:lnTo>
                  <a:lnTo>
                    <a:pt x="92988" y="28684"/>
                  </a:lnTo>
                  <a:lnTo>
                    <a:pt x="92472" y="31502"/>
                  </a:lnTo>
                  <a:lnTo>
                    <a:pt x="91175" y="34333"/>
                  </a:lnTo>
                  <a:lnTo>
                    <a:pt x="89358" y="37173"/>
                  </a:lnTo>
                  <a:lnTo>
                    <a:pt x="88147" y="40019"/>
                  </a:lnTo>
                  <a:lnTo>
                    <a:pt x="87340" y="42869"/>
                  </a:lnTo>
                  <a:lnTo>
                    <a:pt x="86801" y="45722"/>
                  </a:lnTo>
                  <a:lnTo>
                    <a:pt x="86442" y="48575"/>
                  </a:lnTo>
                  <a:lnTo>
                    <a:pt x="86203" y="51431"/>
                  </a:lnTo>
                  <a:lnTo>
                    <a:pt x="86043" y="54287"/>
                  </a:lnTo>
                  <a:lnTo>
                    <a:pt x="84985" y="57143"/>
                  </a:lnTo>
                  <a:lnTo>
                    <a:pt x="83327" y="60000"/>
                  </a:lnTo>
                  <a:lnTo>
                    <a:pt x="81268" y="62857"/>
                  </a:lnTo>
                  <a:lnTo>
                    <a:pt x="78944" y="65714"/>
                  </a:lnTo>
                  <a:lnTo>
                    <a:pt x="76441" y="68571"/>
                  </a:lnTo>
                  <a:lnTo>
                    <a:pt x="73821" y="71429"/>
                  </a:lnTo>
                  <a:lnTo>
                    <a:pt x="72073" y="75239"/>
                  </a:lnTo>
                  <a:lnTo>
                    <a:pt x="70909" y="79684"/>
                  </a:lnTo>
                  <a:lnTo>
                    <a:pt x="70132" y="84552"/>
                  </a:lnTo>
                  <a:lnTo>
                    <a:pt x="68663" y="88750"/>
                  </a:lnTo>
                  <a:lnTo>
                    <a:pt x="66730" y="92501"/>
                  </a:lnTo>
                  <a:lnTo>
                    <a:pt x="64489" y="95955"/>
                  </a:lnTo>
                  <a:lnTo>
                    <a:pt x="62042" y="98257"/>
                  </a:lnTo>
                  <a:lnTo>
                    <a:pt x="59459" y="99791"/>
                  </a:lnTo>
                  <a:lnTo>
                    <a:pt x="56784" y="100815"/>
                  </a:lnTo>
                  <a:lnTo>
                    <a:pt x="51272" y="104491"/>
                  </a:lnTo>
                  <a:lnTo>
                    <a:pt x="48469" y="106806"/>
                  </a:lnTo>
                  <a:lnTo>
                    <a:pt x="45647" y="109301"/>
                  </a:lnTo>
                  <a:lnTo>
                    <a:pt x="39973" y="114613"/>
                  </a:lnTo>
                  <a:lnTo>
                    <a:pt x="31423" y="122959"/>
                  </a:lnTo>
                  <a:lnTo>
                    <a:pt x="28569" y="124832"/>
                  </a:lnTo>
                  <a:lnTo>
                    <a:pt x="22857" y="126914"/>
                  </a:lnTo>
                  <a:lnTo>
                    <a:pt x="20952" y="128421"/>
                  </a:lnTo>
                  <a:lnTo>
                    <a:pt x="19683" y="130379"/>
                  </a:lnTo>
                  <a:lnTo>
                    <a:pt x="18837" y="132636"/>
                  </a:lnTo>
                  <a:lnTo>
                    <a:pt x="17320" y="134141"/>
                  </a:lnTo>
                  <a:lnTo>
                    <a:pt x="15357" y="135145"/>
                  </a:lnTo>
                  <a:lnTo>
                    <a:pt x="8607" y="137141"/>
                  </a:lnTo>
                  <a:lnTo>
                    <a:pt x="28972" y="137151"/>
                  </a:lnTo>
                  <a:lnTo>
                    <a:pt x="31697" y="136199"/>
                  </a:lnTo>
                  <a:lnTo>
                    <a:pt x="37265" y="132601"/>
                  </a:lnTo>
                  <a:lnTo>
                    <a:pt x="42914" y="130366"/>
                  </a:lnTo>
                  <a:lnTo>
                    <a:pt x="45754" y="129770"/>
                  </a:lnTo>
                  <a:lnTo>
                    <a:pt x="49553" y="129373"/>
                  </a:lnTo>
                  <a:lnTo>
                    <a:pt x="53990" y="129108"/>
                  </a:lnTo>
                  <a:lnTo>
                    <a:pt x="58853" y="128932"/>
                  </a:lnTo>
                  <a:lnTo>
                    <a:pt x="63048" y="127862"/>
                  </a:lnTo>
                  <a:lnTo>
                    <a:pt x="66797" y="126196"/>
                  </a:lnTo>
                  <a:lnTo>
                    <a:pt x="70249" y="124132"/>
                  </a:lnTo>
                  <a:lnTo>
                    <a:pt x="74455" y="122757"/>
                  </a:lnTo>
                  <a:lnTo>
                    <a:pt x="79164" y="121840"/>
                  </a:lnTo>
                  <a:lnTo>
                    <a:pt x="84208" y="121229"/>
                  </a:lnTo>
                  <a:lnTo>
                    <a:pt x="89476" y="119868"/>
                  </a:lnTo>
                  <a:lnTo>
                    <a:pt x="94893" y="118010"/>
                  </a:lnTo>
                  <a:lnTo>
                    <a:pt x="100409" y="115818"/>
                  </a:lnTo>
                  <a:lnTo>
                    <a:pt x="105992" y="113404"/>
                  </a:lnTo>
                  <a:lnTo>
                    <a:pt x="117275" y="108182"/>
                  </a:lnTo>
                  <a:lnTo>
                    <a:pt x="121998" y="106408"/>
                  </a:lnTo>
                  <a:lnTo>
                    <a:pt x="126100" y="105226"/>
                  </a:lnTo>
                  <a:lnTo>
                    <a:pt x="129786" y="104437"/>
                  </a:lnTo>
                  <a:lnTo>
                    <a:pt x="134149" y="103912"/>
                  </a:lnTo>
                  <a:lnTo>
                    <a:pt x="138962" y="103562"/>
                  </a:lnTo>
                  <a:lnTo>
                    <a:pt x="148439" y="103172"/>
                  </a:lnTo>
                  <a:lnTo>
                    <a:pt x="155825" y="103000"/>
                  </a:lnTo>
                  <a:lnTo>
                    <a:pt x="159128" y="102001"/>
                  </a:lnTo>
                  <a:lnTo>
                    <a:pt x="162283" y="100383"/>
                  </a:lnTo>
                  <a:lnTo>
                    <a:pt x="169639" y="95493"/>
                  </a:lnTo>
                  <a:lnTo>
                    <a:pt x="173185" y="94824"/>
                  </a:lnTo>
                  <a:lnTo>
                    <a:pt x="177936" y="94526"/>
                  </a:lnTo>
                  <a:lnTo>
                    <a:pt x="188595" y="9428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1" name="SMARTPenAnnotation455"/>
            <p:cNvSpPr/>
            <p:nvPr/>
          </p:nvSpPr>
          <p:spPr>
            <a:xfrm>
              <a:off x="5274945" y="4843462"/>
              <a:ext cx="154187" cy="334329"/>
            </a:xfrm>
            <a:custGeom>
              <a:avLst/>
              <a:gdLst/>
              <a:ahLst/>
              <a:cxnLst/>
              <a:rect l="0" t="0" r="0" b="0"/>
              <a:pathLst>
                <a:path w="154187" h="334329">
                  <a:moveTo>
                    <a:pt x="0" y="0"/>
                  </a:moveTo>
                  <a:lnTo>
                    <a:pt x="20399" y="0"/>
                  </a:lnTo>
                  <a:lnTo>
                    <a:pt x="22171" y="953"/>
                  </a:lnTo>
                  <a:lnTo>
                    <a:pt x="23354" y="2540"/>
                  </a:lnTo>
                  <a:lnTo>
                    <a:pt x="24142" y="4551"/>
                  </a:lnTo>
                  <a:lnTo>
                    <a:pt x="26572" y="5892"/>
                  </a:lnTo>
                  <a:lnTo>
                    <a:pt x="30097" y="6785"/>
                  </a:lnTo>
                  <a:lnTo>
                    <a:pt x="34352" y="7381"/>
                  </a:lnTo>
                  <a:lnTo>
                    <a:pt x="38141" y="8730"/>
                  </a:lnTo>
                  <a:lnTo>
                    <a:pt x="41620" y="10583"/>
                  </a:lnTo>
                  <a:lnTo>
                    <a:pt x="44891" y="12771"/>
                  </a:lnTo>
                  <a:lnTo>
                    <a:pt x="48025" y="15181"/>
                  </a:lnTo>
                  <a:lnTo>
                    <a:pt x="51067" y="17741"/>
                  </a:lnTo>
                  <a:lnTo>
                    <a:pt x="54047" y="20400"/>
                  </a:lnTo>
                  <a:lnTo>
                    <a:pt x="59898" y="25895"/>
                  </a:lnTo>
                  <a:lnTo>
                    <a:pt x="62792" y="28693"/>
                  </a:lnTo>
                  <a:lnTo>
                    <a:pt x="66626" y="31511"/>
                  </a:lnTo>
                  <a:lnTo>
                    <a:pt x="71087" y="34342"/>
                  </a:lnTo>
                  <a:lnTo>
                    <a:pt x="75966" y="37183"/>
                  </a:lnTo>
                  <a:lnTo>
                    <a:pt x="81124" y="40028"/>
                  </a:lnTo>
                  <a:lnTo>
                    <a:pt x="91935" y="45731"/>
                  </a:lnTo>
                  <a:lnTo>
                    <a:pt x="96532" y="49537"/>
                  </a:lnTo>
                  <a:lnTo>
                    <a:pt x="100550" y="53980"/>
                  </a:lnTo>
                  <a:lnTo>
                    <a:pt x="104181" y="58846"/>
                  </a:lnTo>
                  <a:lnTo>
                    <a:pt x="108506" y="63996"/>
                  </a:lnTo>
                  <a:lnTo>
                    <a:pt x="113295" y="69334"/>
                  </a:lnTo>
                  <a:lnTo>
                    <a:pt x="126596" y="83409"/>
                  </a:lnTo>
                  <a:lnTo>
                    <a:pt x="130118" y="87038"/>
                  </a:lnTo>
                  <a:lnTo>
                    <a:pt x="133417" y="91363"/>
                  </a:lnTo>
                  <a:lnTo>
                    <a:pt x="136570" y="96151"/>
                  </a:lnTo>
                  <a:lnTo>
                    <a:pt x="139624" y="101248"/>
                  </a:lnTo>
                  <a:lnTo>
                    <a:pt x="141660" y="106552"/>
                  </a:lnTo>
                  <a:lnTo>
                    <a:pt x="143018" y="111992"/>
                  </a:lnTo>
                  <a:lnTo>
                    <a:pt x="143922" y="117524"/>
                  </a:lnTo>
                  <a:lnTo>
                    <a:pt x="145478" y="123117"/>
                  </a:lnTo>
                  <a:lnTo>
                    <a:pt x="147468" y="128750"/>
                  </a:lnTo>
                  <a:lnTo>
                    <a:pt x="149747" y="134411"/>
                  </a:lnTo>
                  <a:lnTo>
                    <a:pt x="151266" y="140090"/>
                  </a:lnTo>
                  <a:lnTo>
                    <a:pt x="152279" y="145781"/>
                  </a:lnTo>
                  <a:lnTo>
                    <a:pt x="152954" y="151480"/>
                  </a:lnTo>
                  <a:lnTo>
                    <a:pt x="153405" y="157184"/>
                  </a:lnTo>
                  <a:lnTo>
                    <a:pt x="153705" y="162892"/>
                  </a:lnTo>
                  <a:lnTo>
                    <a:pt x="153905" y="168602"/>
                  </a:lnTo>
                  <a:lnTo>
                    <a:pt x="154186" y="190291"/>
                  </a:lnTo>
                  <a:lnTo>
                    <a:pt x="153273" y="197346"/>
                  </a:lnTo>
                  <a:lnTo>
                    <a:pt x="151712" y="203954"/>
                  </a:lnTo>
                  <a:lnTo>
                    <a:pt x="149719" y="210264"/>
                  </a:lnTo>
                  <a:lnTo>
                    <a:pt x="148390" y="216376"/>
                  </a:lnTo>
                  <a:lnTo>
                    <a:pt x="147504" y="222356"/>
                  </a:lnTo>
                  <a:lnTo>
                    <a:pt x="146913" y="228247"/>
                  </a:lnTo>
                  <a:lnTo>
                    <a:pt x="144614" y="234080"/>
                  </a:lnTo>
                  <a:lnTo>
                    <a:pt x="141177" y="239873"/>
                  </a:lnTo>
                  <a:lnTo>
                    <a:pt x="136980" y="245640"/>
                  </a:lnTo>
                  <a:lnTo>
                    <a:pt x="132317" y="254589"/>
                  </a:lnTo>
                  <a:lnTo>
                    <a:pt x="129292" y="262693"/>
                  </a:lnTo>
                  <a:lnTo>
                    <a:pt x="124773" y="272645"/>
                  </a:lnTo>
                  <a:lnTo>
                    <a:pt x="116873" y="288958"/>
                  </a:lnTo>
                  <a:lnTo>
                    <a:pt x="114110" y="293603"/>
                  </a:lnTo>
                  <a:lnTo>
                    <a:pt x="111316" y="297653"/>
                  </a:lnTo>
                  <a:lnTo>
                    <a:pt x="108500" y="301306"/>
                  </a:lnTo>
                  <a:lnTo>
                    <a:pt x="105671" y="304693"/>
                  </a:lnTo>
                  <a:lnTo>
                    <a:pt x="102832" y="307904"/>
                  </a:lnTo>
                  <a:lnTo>
                    <a:pt x="97138" y="314011"/>
                  </a:lnTo>
                  <a:lnTo>
                    <a:pt x="91432" y="319901"/>
                  </a:lnTo>
                  <a:lnTo>
                    <a:pt x="88577" y="321852"/>
                  </a:lnTo>
                  <a:lnTo>
                    <a:pt x="85721" y="323153"/>
                  </a:lnTo>
                  <a:lnTo>
                    <a:pt x="82865" y="324021"/>
                  </a:lnTo>
                  <a:lnTo>
                    <a:pt x="80008" y="325551"/>
                  </a:lnTo>
                  <a:lnTo>
                    <a:pt x="77151" y="327524"/>
                  </a:lnTo>
                  <a:lnTo>
                    <a:pt x="70273" y="332984"/>
                  </a:lnTo>
                  <a:lnTo>
                    <a:pt x="66792" y="333730"/>
                  </a:lnTo>
                  <a:lnTo>
                    <a:pt x="60030" y="334325"/>
                  </a:lnTo>
                  <a:lnTo>
                    <a:pt x="60010" y="334327"/>
                  </a:lnTo>
                  <a:lnTo>
                    <a:pt x="60007" y="33432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2" name="SMARTPenAnnotation456"/>
            <p:cNvSpPr/>
            <p:nvPr/>
          </p:nvSpPr>
          <p:spPr>
            <a:xfrm>
              <a:off x="5574982" y="5049556"/>
              <a:ext cx="171451" cy="16792"/>
            </a:xfrm>
            <a:custGeom>
              <a:avLst/>
              <a:gdLst/>
              <a:ahLst/>
              <a:cxnLst/>
              <a:rect l="0" t="0" r="0" b="0"/>
              <a:pathLst>
                <a:path w="171451" h="16792">
                  <a:moveTo>
                    <a:pt x="0" y="16791"/>
                  </a:moveTo>
                  <a:lnTo>
                    <a:pt x="7381" y="16791"/>
                  </a:lnTo>
                  <a:lnTo>
                    <a:pt x="8731" y="15839"/>
                  </a:lnTo>
                  <a:lnTo>
                    <a:pt x="10583" y="14251"/>
                  </a:lnTo>
                  <a:lnTo>
                    <a:pt x="12770" y="12241"/>
                  </a:lnTo>
                  <a:lnTo>
                    <a:pt x="15181" y="10900"/>
                  </a:lnTo>
                  <a:lnTo>
                    <a:pt x="17741" y="10006"/>
                  </a:lnTo>
                  <a:lnTo>
                    <a:pt x="20400" y="9410"/>
                  </a:lnTo>
                  <a:lnTo>
                    <a:pt x="24077" y="9013"/>
                  </a:lnTo>
                  <a:lnTo>
                    <a:pt x="28434" y="8748"/>
                  </a:lnTo>
                  <a:lnTo>
                    <a:pt x="38355" y="8454"/>
                  </a:lnTo>
                  <a:lnTo>
                    <a:pt x="65882" y="8250"/>
                  </a:lnTo>
                  <a:lnTo>
                    <a:pt x="70591" y="7287"/>
                  </a:lnTo>
                  <a:lnTo>
                    <a:pt x="74684" y="5692"/>
                  </a:lnTo>
                  <a:lnTo>
                    <a:pt x="78364" y="3677"/>
                  </a:lnTo>
                  <a:lnTo>
                    <a:pt x="82723" y="2333"/>
                  </a:lnTo>
                  <a:lnTo>
                    <a:pt x="87533" y="1438"/>
                  </a:lnTo>
                  <a:lnTo>
                    <a:pt x="92646" y="841"/>
                  </a:lnTo>
                  <a:lnTo>
                    <a:pt x="97006" y="443"/>
                  </a:lnTo>
                  <a:lnTo>
                    <a:pt x="100866" y="177"/>
                  </a:lnTo>
                  <a:lnTo>
                    <a:pt x="104391" y="0"/>
                  </a:lnTo>
                  <a:lnTo>
                    <a:pt x="108647" y="834"/>
                  </a:lnTo>
                  <a:lnTo>
                    <a:pt x="113389" y="2343"/>
                  </a:lnTo>
                  <a:lnTo>
                    <a:pt x="118455" y="4302"/>
                  </a:lnTo>
                  <a:lnTo>
                    <a:pt x="122785" y="5607"/>
                  </a:lnTo>
                  <a:lnTo>
                    <a:pt x="126625" y="6478"/>
                  </a:lnTo>
                  <a:lnTo>
                    <a:pt x="130136" y="7058"/>
                  </a:lnTo>
                  <a:lnTo>
                    <a:pt x="134383" y="7445"/>
                  </a:lnTo>
                  <a:lnTo>
                    <a:pt x="139118" y="7703"/>
                  </a:lnTo>
                  <a:lnTo>
                    <a:pt x="152345" y="8066"/>
                  </a:lnTo>
                  <a:lnTo>
                    <a:pt x="171450" y="821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" name="SMARTPenAnnotation457"/>
            <p:cNvSpPr/>
            <p:nvPr/>
          </p:nvSpPr>
          <p:spPr>
            <a:xfrm>
              <a:off x="5755004" y="5057775"/>
              <a:ext cx="2542" cy="1"/>
            </a:xfrm>
            <a:custGeom>
              <a:avLst/>
              <a:gdLst/>
              <a:ahLst/>
              <a:cxnLst/>
              <a:rect l="0" t="0" r="0" b="0"/>
              <a:pathLst>
                <a:path w="2542" h="1">
                  <a:moveTo>
                    <a:pt x="0" y="0"/>
                  </a:moveTo>
                  <a:lnTo>
                    <a:pt x="2541" y="0"/>
                  </a:lnTo>
                  <a:close/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4" name="SMARTPenAnnotation458"/>
            <p:cNvSpPr/>
            <p:nvPr/>
          </p:nvSpPr>
          <p:spPr>
            <a:xfrm>
              <a:off x="5900771" y="4872813"/>
              <a:ext cx="188562" cy="124955"/>
            </a:xfrm>
            <a:custGeom>
              <a:avLst/>
              <a:gdLst/>
              <a:ahLst/>
              <a:cxnLst/>
              <a:rect l="0" t="0" r="0" b="0"/>
              <a:pathLst>
                <a:path w="188562" h="124955">
                  <a:moveTo>
                    <a:pt x="51401" y="4939"/>
                  </a:moveTo>
                  <a:lnTo>
                    <a:pt x="51401" y="0"/>
                  </a:lnTo>
                  <a:lnTo>
                    <a:pt x="51401" y="32718"/>
                  </a:lnTo>
                  <a:lnTo>
                    <a:pt x="50449" y="35841"/>
                  </a:lnTo>
                  <a:lnTo>
                    <a:pt x="48861" y="38875"/>
                  </a:lnTo>
                  <a:lnTo>
                    <a:pt x="46850" y="41850"/>
                  </a:lnTo>
                  <a:lnTo>
                    <a:pt x="44557" y="45739"/>
                  </a:lnTo>
                  <a:lnTo>
                    <a:pt x="42076" y="50237"/>
                  </a:lnTo>
                  <a:lnTo>
                    <a:pt x="39469" y="55140"/>
                  </a:lnTo>
                  <a:lnTo>
                    <a:pt x="37732" y="59362"/>
                  </a:lnTo>
                  <a:lnTo>
                    <a:pt x="36573" y="63128"/>
                  </a:lnTo>
                  <a:lnTo>
                    <a:pt x="35801" y="66592"/>
                  </a:lnTo>
                  <a:lnTo>
                    <a:pt x="34333" y="69853"/>
                  </a:lnTo>
                  <a:lnTo>
                    <a:pt x="32403" y="72980"/>
                  </a:lnTo>
                  <a:lnTo>
                    <a:pt x="30163" y="76017"/>
                  </a:lnTo>
                  <a:lnTo>
                    <a:pt x="27717" y="79947"/>
                  </a:lnTo>
                  <a:lnTo>
                    <a:pt x="25135" y="84472"/>
                  </a:lnTo>
                  <a:lnTo>
                    <a:pt x="22460" y="89394"/>
                  </a:lnTo>
                  <a:lnTo>
                    <a:pt x="19724" y="93627"/>
                  </a:lnTo>
                  <a:lnTo>
                    <a:pt x="16948" y="97402"/>
                  </a:lnTo>
                  <a:lnTo>
                    <a:pt x="10200" y="105753"/>
                  </a:lnTo>
                  <a:lnTo>
                    <a:pt x="6737" y="109435"/>
                  </a:lnTo>
                  <a:lnTo>
                    <a:pt x="1304" y="115010"/>
                  </a:lnTo>
                  <a:lnTo>
                    <a:pt x="857" y="116419"/>
                  </a:lnTo>
                  <a:lnTo>
                    <a:pt x="561" y="118312"/>
                  </a:lnTo>
                  <a:lnTo>
                    <a:pt x="0" y="124565"/>
                  </a:lnTo>
                  <a:lnTo>
                    <a:pt x="4527" y="124839"/>
                  </a:lnTo>
                  <a:lnTo>
                    <a:pt x="14590" y="124931"/>
                  </a:lnTo>
                  <a:lnTo>
                    <a:pt x="45690" y="124954"/>
                  </a:lnTo>
                  <a:lnTo>
                    <a:pt x="49499" y="124001"/>
                  </a:lnTo>
                  <a:lnTo>
                    <a:pt x="53943" y="122414"/>
                  </a:lnTo>
                  <a:lnTo>
                    <a:pt x="58810" y="120403"/>
                  </a:lnTo>
                  <a:lnTo>
                    <a:pt x="63008" y="119062"/>
                  </a:lnTo>
                  <a:lnTo>
                    <a:pt x="66759" y="118169"/>
                  </a:lnTo>
                  <a:lnTo>
                    <a:pt x="70212" y="117573"/>
                  </a:lnTo>
                  <a:lnTo>
                    <a:pt x="74419" y="117176"/>
                  </a:lnTo>
                  <a:lnTo>
                    <a:pt x="79129" y="116911"/>
                  </a:lnTo>
                  <a:lnTo>
                    <a:pt x="89442" y="116617"/>
                  </a:lnTo>
                  <a:lnTo>
                    <a:pt x="138929" y="116386"/>
                  </a:lnTo>
                  <a:lnTo>
                    <a:pt x="169856" y="116382"/>
                  </a:lnTo>
                  <a:lnTo>
                    <a:pt x="174186" y="117334"/>
                  </a:lnTo>
                  <a:lnTo>
                    <a:pt x="178025" y="118922"/>
                  </a:lnTo>
                  <a:lnTo>
                    <a:pt x="188561" y="12495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5" name="SMARTPenAnnotation459"/>
            <p:cNvSpPr/>
            <p:nvPr/>
          </p:nvSpPr>
          <p:spPr>
            <a:xfrm>
              <a:off x="6029356" y="4886325"/>
              <a:ext cx="42832" cy="257176"/>
            </a:xfrm>
            <a:custGeom>
              <a:avLst/>
              <a:gdLst/>
              <a:ahLst/>
              <a:cxnLst/>
              <a:rect l="0" t="0" r="0" b="0"/>
              <a:pathLst>
                <a:path w="42832" h="257176">
                  <a:moveTo>
                    <a:pt x="42831" y="0"/>
                  </a:moveTo>
                  <a:lnTo>
                    <a:pt x="42831" y="41711"/>
                  </a:lnTo>
                  <a:lnTo>
                    <a:pt x="41879" y="46857"/>
                  </a:lnTo>
                  <a:lnTo>
                    <a:pt x="40291" y="52193"/>
                  </a:lnTo>
                  <a:lnTo>
                    <a:pt x="38281" y="57655"/>
                  </a:lnTo>
                  <a:lnTo>
                    <a:pt x="36939" y="64154"/>
                  </a:lnTo>
                  <a:lnTo>
                    <a:pt x="36046" y="71344"/>
                  </a:lnTo>
                  <a:lnTo>
                    <a:pt x="35450" y="78995"/>
                  </a:lnTo>
                  <a:lnTo>
                    <a:pt x="35053" y="86001"/>
                  </a:lnTo>
                  <a:lnTo>
                    <a:pt x="34612" y="98865"/>
                  </a:lnTo>
                  <a:lnTo>
                    <a:pt x="33542" y="105915"/>
                  </a:lnTo>
                  <a:lnTo>
                    <a:pt x="31876" y="113472"/>
                  </a:lnTo>
                  <a:lnTo>
                    <a:pt x="29812" y="121368"/>
                  </a:lnTo>
                  <a:lnTo>
                    <a:pt x="27484" y="128537"/>
                  </a:lnTo>
                  <a:lnTo>
                    <a:pt x="24980" y="135221"/>
                  </a:lnTo>
                  <a:lnTo>
                    <a:pt x="22358" y="141582"/>
                  </a:lnTo>
                  <a:lnTo>
                    <a:pt x="20609" y="148680"/>
                  </a:lnTo>
                  <a:lnTo>
                    <a:pt x="19444" y="156270"/>
                  </a:lnTo>
                  <a:lnTo>
                    <a:pt x="18667" y="164187"/>
                  </a:lnTo>
                  <a:lnTo>
                    <a:pt x="17197" y="170418"/>
                  </a:lnTo>
                  <a:lnTo>
                    <a:pt x="15264" y="175524"/>
                  </a:lnTo>
                  <a:lnTo>
                    <a:pt x="13024" y="179881"/>
                  </a:lnTo>
                  <a:lnTo>
                    <a:pt x="11529" y="184691"/>
                  </a:lnTo>
                  <a:lnTo>
                    <a:pt x="10533" y="189802"/>
                  </a:lnTo>
                  <a:lnTo>
                    <a:pt x="9869" y="195114"/>
                  </a:lnTo>
                  <a:lnTo>
                    <a:pt x="9426" y="200561"/>
                  </a:lnTo>
                  <a:lnTo>
                    <a:pt x="9131" y="206097"/>
                  </a:lnTo>
                  <a:lnTo>
                    <a:pt x="8716" y="220450"/>
                  </a:lnTo>
                  <a:lnTo>
                    <a:pt x="8658" y="224120"/>
                  </a:lnTo>
                  <a:lnTo>
                    <a:pt x="7666" y="227518"/>
                  </a:lnTo>
                  <a:lnTo>
                    <a:pt x="6053" y="230736"/>
                  </a:lnTo>
                  <a:lnTo>
                    <a:pt x="4024" y="233834"/>
                  </a:lnTo>
                  <a:lnTo>
                    <a:pt x="2673" y="236852"/>
                  </a:lnTo>
                  <a:lnTo>
                    <a:pt x="1771" y="239816"/>
                  </a:lnTo>
                  <a:lnTo>
                    <a:pt x="770" y="245650"/>
                  </a:lnTo>
                  <a:lnTo>
                    <a:pt x="206" y="253337"/>
                  </a:lnTo>
                  <a:lnTo>
                    <a:pt x="0" y="256669"/>
                  </a:lnTo>
                  <a:lnTo>
                    <a:pt x="942" y="256838"/>
                  </a:lnTo>
                  <a:lnTo>
                    <a:pt x="2522" y="256950"/>
                  </a:lnTo>
                  <a:lnTo>
                    <a:pt x="8541" y="2571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SMARTPenAnnotation460"/>
            <p:cNvSpPr/>
            <p:nvPr/>
          </p:nvSpPr>
          <p:spPr>
            <a:xfrm>
              <a:off x="6166882" y="4826317"/>
              <a:ext cx="119619" cy="317148"/>
            </a:xfrm>
            <a:custGeom>
              <a:avLst/>
              <a:gdLst/>
              <a:ahLst/>
              <a:cxnLst/>
              <a:rect l="0" t="0" r="0" b="0"/>
              <a:pathLst>
                <a:path w="119619" h="317148">
                  <a:moveTo>
                    <a:pt x="119618" y="0"/>
                  </a:moveTo>
                  <a:lnTo>
                    <a:pt x="111398" y="0"/>
                  </a:lnTo>
                  <a:lnTo>
                    <a:pt x="111150" y="4551"/>
                  </a:lnTo>
                  <a:lnTo>
                    <a:pt x="110162" y="5891"/>
                  </a:lnTo>
                  <a:lnTo>
                    <a:pt x="108552" y="6785"/>
                  </a:lnTo>
                  <a:lnTo>
                    <a:pt x="106525" y="7381"/>
                  </a:lnTo>
                  <a:lnTo>
                    <a:pt x="104222" y="8731"/>
                  </a:lnTo>
                  <a:lnTo>
                    <a:pt x="101734" y="10583"/>
                  </a:lnTo>
                  <a:lnTo>
                    <a:pt x="99123" y="12770"/>
                  </a:lnTo>
                  <a:lnTo>
                    <a:pt x="96429" y="16134"/>
                  </a:lnTo>
                  <a:lnTo>
                    <a:pt x="93681" y="20281"/>
                  </a:lnTo>
                  <a:lnTo>
                    <a:pt x="90897" y="24951"/>
                  </a:lnTo>
                  <a:lnTo>
                    <a:pt x="88088" y="29016"/>
                  </a:lnTo>
                  <a:lnTo>
                    <a:pt x="85263" y="32679"/>
                  </a:lnTo>
                  <a:lnTo>
                    <a:pt x="82427" y="36074"/>
                  </a:lnTo>
                  <a:lnTo>
                    <a:pt x="79584" y="40242"/>
                  </a:lnTo>
                  <a:lnTo>
                    <a:pt x="76736" y="44925"/>
                  </a:lnTo>
                  <a:lnTo>
                    <a:pt x="73885" y="49953"/>
                  </a:lnTo>
                  <a:lnTo>
                    <a:pt x="68177" y="60619"/>
                  </a:lnTo>
                  <a:lnTo>
                    <a:pt x="65322" y="66130"/>
                  </a:lnTo>
                  <a:lnTo>
                    <a:pt x="61513" y="72662"/>
                  </a:lnTo>
                  <a:lnTo>
                    <a:pt x="48003" y="94555"/>
                  </a:lnTo>
                  <a:lnTo>
                    <a:pt x="44252" y="101137"/>
                  </a:lnTo>
                  <a:lnTo>
                    <a:pt x="40799" y="107429"/>
                  </a:lnTo>
                  <a:lnTo>
                    <a:pt x="37544" y="114482"/>
                  </a:lnTo>
                  <a:lnTo>
                    <a:pt x="34422" y="122042"/>
                  </a:lnTo>
                  <a:lnTo>
                    <a:pt x="31388" y="129939"/>
                  </a:lnTo>
                  <a:lnTo>
                    <a:pt x="28413" y="137108"/>
                  </a:lnTo>
                  <a:lnTo>
                    <a:pt x="25477" y="143793"/>
                  </a:lnTo>
                  <a:lnTo>
                    <a:pt x="22567" y="150155"/>
                  </a:lnTo>
                  <a:lnTo>
                    <a:pt x="19675" y="157253"/>
                  </a:lnTo>
                  <a:lnTo>
                    <a:pt x="16794" y="164843"/>
                  </a:lnTo>
                  <a:lnTo>
                    <a:pt x="13921" y="172760"/>
                  </a:lnTo>
                  <a:lnTo>
                    <a:pt x="12005" y="180896"/>
                  </a:lnTo>
                  <a:lnTo>
                    <a:pt x="10729" y="189178"/>
                  </a:lnTo>
                  <a:lnTo>
                    <a:pt x="9878" y="197556"/>
                  </a:lnTo>
                  <a:lnTo>
                    <a:pt x="8358" y="205999"/>
                  </a:lnTo>
                  <a:lnTo>
                    <a:pt x="6392" y="214485"/>
                  </a:lnTo>
                  <a:lnTo>
                    <a:pt x="4129" y="223000"/>
                  </a:lnTo>
                  <a:lnTo>
                    <a:pt x="2620" y="230582"/>
                  </a:lnTo>
                  <a:lnTo>
                    <a:pt x="1614" y="237541"/>
                  </a:lnTo>
                  <a:lnTo>
                    <a:pt x="943" y="244086"/>
                  </a:lnTo>
                  <a:lnTo>
                    <a:pt x="497" y="250354"/>
                  </a:lnTo>
                  <a:lnTo>
                    <a:pt x="198" y="256438"/>
                  </a:lnTo>
                  <a:lnTo>
                    <a:pt x="0" y="262398"/>
                  </a:lnTo>
                  <a:lnTo>
                    <a:pt x="820" y="267325"/>
                  </a:lnTo>
                  <a:lnTo>
                    <a:pt x="4271" y="275339"/>
                  </a:lnTo>
                  <a:lnTo>
                    <a:pt x="6440" y="284615"/>
                  </a:lnTo>
                  <a:lnTo>
                    <a:pt x="7018" y="289756"/>
                  </a:lnTo>
                  <a:lnTo>
                    <a:pt x="8356" y="294135"/>
                  </a:lnTo>
                  <a:lnTo>
                    <a:pt x="10201" y="298008"/>
                  </a:lnTo>
                  <a:lnTo>
                    <a:pt x="12383" y="301542"/>
                  </a:lnTo>
                  <a:lnTo>
                    <a:pt x="14791" y="303898"/>
                  </a:lnTo>
                  <a:lnTo>
                    <a:pt x="17348" y="305468"/>
                  </a:lnTo>
                  <a:lnTo>
                    <a:pt x="20005" y="306516"/>
                  </a:lnTo>
                  <a:lnTo>
                    <a:pt x="21777" y="308166"/>
                  </a:lnTo>
                  <a:lnTo>
                    <a:pt x="22958" y="310219"/>
                  </a:lnTo>
                  <a:lnTo>
                    <a:pt x="23745" y="312541"/>
                  </a:lnTo>
                  <a:lnTo>
                    <a:pt x="25223" y="314088"/>
                  </a:lnTo>
                  <a:lnTo>
                    <a:pt x="27160" y="315119"/>
                  </a:lnTo>
                  <a:lnTo>
                    <a:pt x="29404" y="315807"/>
                  </a:lnTo>
                  <a:lnTo>
                    <a:pt x="31853" y="316266"/>
                  </a:lnTo>
                  <a:lnTo>
                    <a:pt x="34438" y="316571"/>
                  </a:lnTo>
                  <a:lnTo>
                    <a:pt x="37114" y="316775"/>
                  </a:lnTo>
                  <a:lnTo>
                    <a:pt x="39850" y="316911"/>
                  </a:lnTo>
                  <a:lnTo>
                    <a:pt x="45431" y="317062"/>
                  </a:lnTo>
                  <a:lnTo>
                    <a:pt x="53927" y="317147"/>
                  </a:lnTo>
                  <a:lnTo>
                    <a:pt x="56774" y="316206"/>
                  </a:lnTo>
                  <a:lnTo>
                    <a:pt x="59624" y="314626"/>
                  </a:lnTo>
                  <a:lnTo>
                    <a:pt x="62477" y="312621"/>
                  </a:lnTo>
                  <a:lnTo>
                    <a:pt x="65331" y="310332"/>
                  </a:lnTo>
                  <a:lnTo>
                    <a:pt x="68187" y="307853"/>
                  </a:lnTo>
                  <a:lnTo>
                    <a:pt x="71043" y="305248"/>
                  </a:lnTo>
                  <a:lnTo>
                    <a:pt x="73899" y="303511"/>
                  </a:lnTo>
                  <a:lnTo>
                    <a:pt x="76757" y="302354"/>
                  </a:lnTo>
                  <a:lnTo>
                    <a:pt x="85327" y="30003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SMARTPenAnnotation461"/>
            <p:cNvSpPr/>
            <p:nvPr/>
          </p:nvSpPr>
          <p:spPr>
            <a:xfrm>
              <a:off x="6329362" y="4903584"/>
              <a:ext cx="119858" cy="270229"/>
            </a:xfrm>
            <a:custGeom>
              <a:avLst/>
              <a:gdLst/>
              <a:ahLst/>
              <a:cxnLst/>
              <a:rect l="0" t="0" r="0" b="0"/>
              <a:pathLst>
                <a:path w="119858" h="270229">
                  <a:moveTo>
                    <a:pt x="0" y="34176"/>
                  </a:moveTo>
                  <a:lnTo>
                    <a:pt x="0" y="29625"/>
                  </a:lnTo>
                  <a:lnTo>
                    <a:pt x="953" y="28284"/>
                  </a:lnTo>
                  <a:lnTo>
                    <a:pt x="2540" y="27390"/>
                  </a:lnTo>
                  <a:lnTo>
                    <a:pt x="4551" y="26794"/>
                  </a:lnTo>
                  <a:lnTo>
                    <a:pt x="6844" y="25445"/>
                  </a:lnTo>
                  <a:lnTo>
                    <a:pt x="9325" y="23593"/>
                  </a:lnTo>
                  <a:lnTo>
                    <a:pt x="11931" y="21405"/>
                  </a:lnTo>
                  <a:lnTo>
                    <a:pt x="14622" y="19947"/>
                  </a:lnTo>
                  <a:lnTo>
                    <a:pt x="17368" y="18975"/>
                  </a:lnTo>
                  <a:lnTo>
                    <a:pt x="20151" y="18327"/>
                  </a:lnTo>
                  <a:lnTo>
                    <a:pt x="23912" y="16942"/>
                  </a:lnTo>
                  <a:lnTo>
                    <a:pt x="28324" y="15067"/>
                  </a:lnTo>
                  <a:lnTo>
                    <a:pt x="33170" y="12864"/>
                  </a:lnTo>
                  <a:lnTo>
                    <a:pt x="37354" y="11395"/>
                  </a:lnTo>
                  <a:lnTo>
                    <a:pt x="41095" y="10416"/>
                  </a:lnTo>
                  <a:lnTo>
                    <a:pt x="44541" y="9764"/>
                  </a:lnTo>
                  <a:lnTo>
                    <a:pt x="47792" y="8376"/>
                  </a:lnTo>
                  <a:lnTo>
                    <a:pt x="50911" y="6498"/>
                  </a:lnTo>
                  <a:lnTo>
                    <a:pt x="53943" y="4294"/>
                  </a:lnTo>
                  <a:lnTo>
                    <a:pt x="56917" y="2825"/>
                  </a:lnTo>
                  <a:lnTo>
                    <a:pt x="59853" y="1845"/>
                  </a:lnTo>
                  <a:lnTo>
                    <a:pt x="62762" y="1192"/>
                  </a:lnTo>
                  <a:lnTo>
                    <a:pt x="66606" y="756"/>
                  </a:lnTo>
                  <a:lnTo>
                    <a:pt x="71074" y="467"/>
                  </a:lnTo>
                  <a:lnTo>
                    <a:pt x="82831" y="0"/>
                  </a:lnTo>
                  <a:lnTo>
                    <a:pt x="83796" y="915"/>
                  </a:lnTo>
                  <a:lnTo>
                    <a:pt x="84439" y="2477"/>
                  </a:lnTo>
                  <a:lnTo>
                    <a:pt x="84867" y="4471"/>
                  </a:lnTo>
                  <a:lnTo>
                    <a:pt x="87884" y="9226"/>
                  </a:lnTo>
                  <a:lnTo>
                    <a:pt x="90022" y="11827"/>
                  </a:lnTo>
                  <a:lnTo>
                    <a:pt x="90495" y="14515"/>
                  </a:lnTo>
                  <a:lnTo>
                    <a:pt x="89857" y="17258"/>
                  </a:lnTo>
                  <a:lnTo>
                    <a:pt x="88480" y="20040"/>
                  </a:lnTo>
                  <a:lnTo>
                    <a:pt x="86949" y="28210"/>
                  </a:lnTo>
                  <a:lnTo>
                    <a:pt x="86541" y="33056"/>
                  </a:lnTo>
                  <a:lnTo>
                    <a:pt x="85317" y="38192"/>
                  </a:lnTo>
                  <a:lnTo>
                    <a:pt x="83548" y="43521"/>
                  </a:lnTo>
                  <a:lnTo>
                    <a:pt x="81416" y="48978"/>
                  </a:lnTo>
                  <a:lnTo>
                    <a:pt x="78090" y="54522"/>
                  </a:lnTo>
                  <a:lnTo>
                    <a:pt x="73968" y="60122"/>
                  </a:lnTo>
                  <a:lnTo>
                    <a:pt x="69314" y="65761"/>
                  </a:lnTo>
                  <a:lnTo>
                    <a:pt x="64307" y="70472"/>
                  </a:lnTo>
                  <a:lnTo>
                    <a:pt x="59064" y="74566"/>
                  </a:lnTo>
                  <a:lnTo>
                    <a:pt x="53663" y="78248"/>
                  </a:lnTo>
                  <a:lnTo>
                    <a:pt x="48158" y="82607"/>
                  </a:lnTo>
                  <a:lnTo>
                    <a:pt x="42583" y="87418"/>
                  </a:lnTo>
                  <a:lnTo>
                    <a:pt x="32261" y="96892"/>
                  </a:lnTo>
                  <a:lnTo>
                    <a:pt x="24498" y="104276"/>
                  </a:lnTo>
                  <a:lnTo>
                    <a:pt x="21095" y="106628"/>
                  </a:lnTo>
                  <a:lnTo>
                    <a:pt x="17873" y="108194"/>
                  </a:lnTo>
                  <a:lnTo>
                    <a:pt x="14773" y="109239"/>
                  </a:lnTo>
                  <a:lnTo>
                    <a:pt x="11754" y="110888"/>
                  </a:lnTo>
                  <a:lnTo>
                    <a:pt x="8788" y="112940"/>
                  </a:lnTo>
                  <a:lnTo>
                    <a:pt x="45" y="119865"/>
                  </a:lnTo>
                  <a:lnTo>
                    <a:pt x="4564" y="115339"/>
                  </a:lnTo>
                  <a:lnTo>
                    <a:pt x="6853" y="114002"/>
                  </a:lnTo>
                  <a:lnTo>
                    <a:pt x="9331" y="113111"/>
                  </a:lnTo>
                  <a:lnTo>
                    <a:pt x="11936" y="112516"/>
                  </a:lnTo>
                  <a:lnTo>
                    <a:pt x="14625" y="111168"/>
                  </a:lnTo>
                  <a:lnTo>
                    <a:pt x="17370" y="109316"/>
                  </a:lnTo>
                  <a:lnTo>
                    <a:pt x="20153" y="107129"/>
                  </a:lnTo>
                  <a:lnTo>
                    <a:pt x="23912" y="105671"/>
                  </a:lnTo>
                  <a:lnTo>
                    <a:pt x="28324" y="104699"/>
                  </a:lnTo>
                  <a:lnTo>
                    <a:pt x="33170" y="104052"/>
                  </a:lnTo>
                  <a:lnTo>
                    <a:pt x="38306" y="102667"/>
                  </a:lnTo>
                  <a:lnTo>
                    <a:pt x="43635" y="100792"/>
                  </a:lnTo>
                  <a:lnTo>
                    <a:pt x="49092" y="98588"/>
                  </a:lnTo>
                  <a:lnTo>
                    <a:pt x="54636" y="98073"/>
                  </a:lnTo>
                  <a:lnTo>
                    <a:pt x="60237" y="98681"/>
                  </a:lnTo>
                  <a:lnTo>
                    <a:pt x="65875" y="100039"/>
                  </a:lnTo>
                  <a:lnTo>
                    <a:pt x="70586" y="100945"/>
                  </a:lnTo>
                  <a:lnTo>
                    <a:pt x="74680" y="101548"/>
                  </a:lnTo>
                  <a:lnTo>
                    <a:pt x="78362" y="101951"/>
                  </a:lnTo>
                  <a:lnTo>
                    <a:pt x="82721" y="103172"/>
                  </a:lnTo>
                  <a:lnTo>
                    <a:pt x="87533" y="104938"/>
                  </a:lnTo>
                  <a:lnTo>
                    <a:pt x="92645" y="107068"/>
                  </a:lnTo>
                  <a:lnTo>
                    <a:pt x="97006" y="108488"/>
                  </a:lnTo>
                  <a:lnTo>
                    <a:pt x="100866" y="109435"/>
                  </a:lnTo>
                  <a:lnTo>
                    <a:pt x="104391" y="110066"/>
                  </a:lnTo>
                  <a:lnTo>
                    <a:pt x="107694" y="112392"/>
                  </a:lnTo>
                  <a:lnTo>
                    <a:pt x="110849" y="115847"/>
                  </a:lnTo>
                  <a:lnTo>
                    <a:pt x="113904" y="120056"/>
                  </a:lnTo>
                  <a:lnTo>
                    <a:pt x="117299" y="127272"/>
                  </a:lnTo>
                  <a:lnTo>
                    <a:pt x="118808" y="134607"/>
                  </a:lnTo>
                  <a:lnTo>
                    <a:pt x="119210" y="139230"/>
                  </a:lnTo>
                  <a:lnTo>
                    <a:pt x="119479" y="144217"/>
                  </a:lnTo>
                  <a:lnTo>
                    <a:pt x="119777" y="154838"/>
                  </a:lnTo>
                  <a:lnTo>
                    <a:pt x="119857" y="160337"/>
                  </a:lnTo>
                  <a:lnTo>
                    <a:pt x="118004" y="165908"/>
                  </a:lnTo>
                  <a:lnTo>
                    <a:pt x="114864" y="171527"/>
                  </a:lnTo>
                  <a:lnTo>
                    <a:pt x="110866" y="177178"/>
                  </a:lnTo>
                  <a:lnTo>
                    <a:pt x="107248" y="182851"/>
                  </a:lnTo>
                  <a:lnTo>
                    <a:pt x="103884" y="188538"/>
                  </a:lnTo>
                  <a:lnTo>
                    <a:pt x="100689" y="194233"/>
                  </a:lnTo>
                  <a:lnTo>
                    <a:pt x="94598" y="205642"/>
                  </a:lnTo>
                  <a:lnTo>
                    <a:pt x="91641" y="211352"/>
                  </a:lnTo>
                  <a:lnTo>
                    <a:pt x="87764" y="217063"/>
                  </a:lnTo>
                  <a:lnTo>
                    <a:pt x="83274" y="222776"/>
                  </a:lnTo>
                  <a:lnTo>
                    <a:pt x="78376" y="228489"/>
                  </a:lnTo>
                  <a:lnTo>
                    <a:pt x="73206" y="233250"/>
                  </a:lnTo>
                  <a:lnTo>
                    <a:pt x="67854" y="237377"/>
                  </a:lnTo>
                  <a:lnTo>
                    <a:pt x="62381" y="241081"/>
                  </a:lnTo>
                  <a:lnTo>
                    <a:pt x="57780" y="244502"/>
                  </a:lnTo>
                  <a:lnTo>
                    <a:pt x="53760" y="247736"/>
                  </a:lnTo>
                  <a:lnTo>
                    <a:pt x="50128" y="250844"/>
                  </a:lnTo>
                  <a:lnTo>
                    <a:pt x="46753" y="253869"/>
                  </a:lnTo>
                  <a:lnTo>
                    <a:pt x="40464" y="259770"/>
                  </a:lnTo>
                  <a:lnTo>
                    <a:pt x="37454" y="261724"/>
                  </a:lnTo>
                  <a:lnTo>
                    <a:pt x="34494" y="263027"/>
                  </a:lnTo>
                  <a:lnTo>
                    <a:pt x="31569" y="263896"/>
                  </a:lnTo>
                  <a:lnTo>
                    <a:pt x="28666" y="265428"/>
                  </a:lnTo>
                  <a:lnTo>
                    <a:pt x="25778" y="267401"/>
                  </a:lnTo>
                  <a:lnTo>
                    <a:pt x="22901" y="269669"/>
                  </a:lnTo>
                  <a:lnTo>
                    <a:pt x="20029" y="270228"/>
                  </a:lnTo>
                  <a:lnTo>
                    <a:pt x="17163" y="269649"/>
                  </a:lnTo>
                  <a:lnTo>
                    <a:pt x="8572" y="26563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SMARTPenAnnotation462"/>
            <p:cNvSpPr/>
            <p:nvPr/>
          </p:nvSpPr>
          <p:spPr>
            <a:xfrm>
              <a:off x="6483667" y="4852044"/>
              <a:ext cx="171051" cy="317056"/>
            </a:xfrm>
            <a:custGeom>
              <a:avLst/>
              <a:gdLst/>
              <a:ahLst/>
              <a:cxnLst/>
              <a:rect l="0" t="0" r="0" b="0"/>
              <a:pathLst>
                <a:path w="171051" h="317056">
                  <a:moveTo>
                    <a:pt x="0" y="8563"/>
                  </a:moveTo>
                  <a:lnTo>
                    <a:pt x="0" y="4013"/>
                  </a:lnTo>
                  <a:lnTo>
                    <a:pt x="953" y="2672"/>
                  </a:lnTo>
                  <a:lnTo>
                    <a:pt x="2540" y="1778"/>
                  </a:lnTo>
                  <a:lnTo>
                    <a:pt x="7381" y="344"/>
                  </a:lnTo>
                  <a:lnTo>
                    <a:pt x="10583" y="148"/>
                  </a:lnTo>
                  <a:lnTo>
                    <a:pt x="15181" y="61"/>
                  </a:lnTo>
                  <a:lnTo>
                    <a:pt x="28693" y="0"/>
                  </a:lnTo>
                  <a:lnTo>
                    <a:pt x="31511" y="949"/>
                  </a:lnTo>
                  <a:lnTo>
                    <a:pt x="34342" y="2535"/>
                  </a:lnTo>
                  <a:lnTo>
                    <a:pt x="37183" y="4544"/>
                  </a:lnTo>
                  <a:lnTo>
                    <a:pt x="40028" y="5884"/>
                  </a:lnTo>
                  <a:lnTo>
                    <a:pt x="42878" y="6777"/>
                  </a:lnTo>
                  <a:lnTo>
                    <a:pt x="45731" y="7372"/>
                  </a:lnTo>
                  <a:lnTo>
                    <a:pt x="49538" y="7769"/>
                  </a:lnTo>
                  <a:lnTo>
                    <a:pt x="53980" y="8034"/>
                  </a:lnTo>
                  <a:lnTo>
                    <a:pt x="58846" y="8210"/>
                  </a:lnTo>
                  <a:lnTo>
                    <a:pt x="63996" y="9280"/>
                  </a:lnTo>
                  <a:lnTo>
                    <a:pt x="69334" y="10946"/>
                  </a:lnTo>
                  <a:lnTo>
                    <a:pt x="74797" y="13009"/>
                  </a:lnTo>
                  <a:lnTo>
                    <a:pt x="80345" y="15337"/>
                  </a:lnTo>
                  <a:lnTo>
                    <a:pt x="85949" y="17842"/>
                  </a:lnTo>
                  <a:lnTo>
                    <a:pt x="97254" y="23164"/>
                  </a:lnTo>
                  <a:lnTo>
                    <a:pt x="108629" y="28705"/>
                  </a:lnTo>
                  <a:lnTo>
                    <a:pt x="113377" y="32469"/>
                  </a:lnTo>
                  <a:lnTo>
                    <a:pt x="117495" y="36883"/>
                  </a:lnTo>
                  <a:lnTo>
                    <a:pt x="121192" y="41730"/>
                  </a:lnTo>
                  <a:lnTo>
                    <a:pt x="125562" y="45914"/>
                  </a:lnTo>
                  <a:lnTo>
                    <a:pt x="130381" y="49657"/>
                  </a:lnTo>
                  <a:lnTo>
                    <a:pt x="135498" y="53104"/>
                  </a:lnTo>
                  <a:lnTo>
                    <a:pt x="139862" y="57307"/>
                  </a:lnTo>
                  <a:lnTo>
                    <a:pt x="143724" y="62014"/>
                  </a:lnTo>
                  <a:lnTo>
                    <a:pt x="147251" y="67058"/>
                  </a:lnTo>
                  <a:lnTo>
                    <a:pt x="150555" y="72324"/>
                  </a:lnTo>
                  <a:lnTo>
                    <a:pt x="153710" y="77741"/>
                  </a:lnTo>
                  <a:lnTo>
                    <a:pt x="156766" y="83257"/>
                  </a:lnTo>
                  <a:lnTo>
                    <a:pt x="158803" y="88839"/>
                  </a:lnTo>
                  <a:lnTo>
                    <a:pt x="160161" y="94466"/>
                  </a:lnTo>
                  <a:lnTo>
                    <a:pt x="161066" y="100121"/>
                  </a:lnTo>
                  <a:lnTo>
                    <a:pt x="162623" y="105797"/>
                  </a:lnTo>
                  <a:lnTo>
                    <a:pt x="164613" y="111485"/>
                  </a:lnTo>
                  <a:lnTo>
                    <a:pt x="166892" y="117183"/>
                  </a:lnTo>
                  <a:lnTo>
                    <a:pt x="168411" y="122886"/>
                  </a:lnTo>
                  <a:lnTo>
                    <a:pt x="169424" y="128594"/>
                  </a:lnTo>
                  <a:lnTo>
                    <a:pt x="170099" y="134304"/>
                  </a:lnTo>
                  <a:lnTo>
                    <a:pt x="170550" y="140967"/>
                  </a:lnTo>
                  <a:lnTo>
                    <a:pt x="170850" y="148268"/>
                  </a:lnTo>
                  <a:lnTo>
                    <a:pt x="171050" y="155992"/>
                  </a:lnTo>
                  <a:lnTo>
                    <a:pt x="170231" y="163047"/>
                  </a:lnTo>
                  <a:lnTo>
                    <a:pt x="168733" y="169655"/>
                  </a:lnTo>
                  <a:lnTo>
                    <a:pt x="162073" y="190596"/>
                  </a:lnTo>
                  <a:lnTo>
                    <a:pt x="159484" y="198499"/>
                  </a:lnTo>
                  <a:lnTo>
                    <a:pt x="156805" y="205672"/>
                  </a:lnTo>
                  <a:lnTo>
                    <a:pt x="154066" y="212359"/>
                  </a:lnTo>
                  <a:lnTo>
                    <a:pt x="151289" y="218722"/>
                  </a:lnTo>
                  <a:lnTo>
                    <a:pt x="147532" y="225822"/>
                  </a:lnTo>
                  <a:lnTo>
                    <a:pt x="143122" y="233412"/>
                  </a:lnTo>
                  <a:lnTo>
                    <a:pt x="138277" y="241330"/>
                  </a:lnTo>
                  <a:lnTo>
                    <a:pt x="134095" y="247561"/>
                  </a:lnTo>
                  <a:lnTo>
                    <a:pt x="130354" y="252668"/>
                  </a:lnTo>
                  <a:lnTo>
                    <a:pt x="126907" y="257024"/>
                  </a:lnTo>
                  <a:lnTo>
                    <a:pt x="122705" y="261834"/>
                  </a:lnTo>
                  <a:lnTo>
                    <a:pt x="117999" y="266946"/>
                  </a:lnTo>
                  <a:lnTo>
                    <a:pt x="104813" y="280701"/>
                  </a:lnTo>
                  <a:lnTo>
                    <a:pt x="82981" y="302758"/>
                  </a:lnTo>
                  <a:lnTo>
                    <a:pt x="80085" y="304706"/>
                  </a:lnTo>
                  <a:lnTo>
                    <a:pt x="77203" y="306004"/>
                  </a:lnTo>
                  <a:lnTo>
                    <a:pt x="74328" y="306870"/>
                  </a:lnTo>
                  <a:lnTo>
                    <a:pt x="72413" y="308399"/>
                  </a:lnTo>
                  <a:lnTo>
                    <a:pt x="71135" y="310371"/>
                  </a:lnTo>
                  <a:lnTo>
                    <a:pt x="70284" y="312638"/>
                  </a:lnTo>
                  <a:lnTo>
                    <a:pt x="68763" y="314150"/>
                  </a:lnTo>
                  <a:lnTo>
                    <a:pt x="66797" y="315158"/>
                  </a:lnTo>
                  <a:lnTo>
                    <a:pt x="60405" y="317055"/>
                  </a:lnTo>
                  <a:lnTo>
                    <a:pt x="60008" y="30860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SMARTPenAnnotation463"/>
            <p:cNvSpPr/>
            <p:nvPr/>
          </p:nvSpPr>
          <p:spPr>
            <a:xfrm>
              <a:off x="6800850" y="4912042"/>
              <a:ext cx="94298" cy="25719"/>
            </a:xfrm>
            <a:custGeom>
              <a:avLst/>
              <a:gdLst/>
              <a:ahLst/>
              <a:cxnLst/>
              <a:rect l="0" t="0" r="0" b="0"/>
              <a:pathLst>
                <a:path w="94298" h="25719">
                  <a:moveTo>
                    <a:pt x="0" y="25718"/>
                  </a:moveTo>
                  <a:lnTo>
                    <a:pt x="0" y="21167"/>
                  </a:lnTo>
                  <a:lnTo>
                    <a:pt x="952" y="19826"/>
                  </a:lnTo>
                  <a:lnTo>
                    <a:pt x="2540" y="18932"/>
                  </a:lnTo>
                  <a:lnTo>
                    <a:pt x="4550" y="18336"/>
                  </a:lnTo>
                  <a:lnTo>
                    <a:pt x="6843" y="17940"/>
                  </a:lnTo>
                  <a:lnTo>
                    <a:pt x="9325" y="17674"/>
                  </a:lnTo>
                  <a:lnTo>
                    <a:pt x="11931" y="17498"/>
                  </a:lnTo>
                  <a:lnTo>
                    <a:pt x="14622" y="17381"/>
                  </a:lnTo>
                  <a:lnTo>
                    <a:pt x="20151" y="17250"/>
                  </a:lnTo>
                  <a:lnTo>
                    <a:pt x="33170" y="17176"/>
                  </a:lnTo>
                  <a:lnTo>
                    <a:pt x="37353" y="16213"/>
                  </a:lnTo>
                  <a:lnTo>
                    <a:pt x="41095" y="14619"/>
                  </a:lnTo>
                  <a:lnTo>
                    <a:pt x="44541" y="12603"/>
                  </a:lnTo>
                  <a:lnTo>
                    <a:pt x="48744" y="11260"/>
                  </a:lnTo>
                  <a:lnTo>
                    <a:pt x="53451" y="10364"/>
                  </a:lnTo>
                  <a:lnTo>
                    <a:pt x="58494" y="9767"/>
                  </a:lnTo>
                  <a:lnTo>
                    <a:pt x="63761" y="8416"/>
                  </a:lnTo>
                  <a:lnTo>
                    <a:pt x="69177" y="6563"/>
                  </a:lnTo>
                  <a:lnTo>
                    <a:pt x="74693" y="4376"/>
                  </a:lnTo>
                  <a:lnTo>
                    <a:pt x="79323" y="2917"/>
                  </a:lnTo>
                  <a:lnTo>
                    <a:pt x="83362" y="1945"/>
                  </a:lnTo>
                  <a:lnTo>
                    <a:pt x="9429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SMARTPenAnnotation464"/>
            <p:cNvSpPr/>
            <p:nvPr/>
          </p:nvSpPr>
          <p:spPr>
            <a:xfrm>
              <a:off x="6963727" y="4894897"/>
              <a:ext cx="25718" cy="1"/>
            </a:xfrm>
            <a:custGeom>
              <a:avLst/>
              <a:gdLst/>
              <a:ahLst/>
              <a:cxnLst/>
              <a:rect l="0" t="0" r="0" b="0"/>
              <a:pathLst>
                <a:path w="25718" h="1">
                  <a:moveTo>
                    <a:pt x="0" y="0"/>
                  </a:moveTo>
                  <a:lnTo>
                    <a:pt x="2571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SMARTPenAnnotation465"/>
            <p:cNvSpPr/>
            <p:nvPr/>
          </p:nvSpPr>
          <p:spPr>
            <a:xfrm>
              <a:off x="6826567" y="4954904"/>
              <a:ext cx="188596" cy="25719"/>
            </a:xfrm>
            <a:custGeom>
              <a:avLst/>
              <a:gdLst/>
              <a:ahLst/>
              <a:cxnLst/>
              <a:rect l="0" t="0" r="0" b="0"/>
              <a:pathLst>
                <a:path w="188596" h="25719">
                  <a:moveTo>
                    <a:pt x="0" y="25718"/>
                  </a:moveTo>
                  <a:lnTo>
                    <a:pt x="4551" y="21168"/>
                  </a:lnTo>
                  <a:lnTo>
                    <a:pt x="6844" y="19827"/>
                  </a:lnTo>
                  <a:lnTo>
                    <a:pt x="9325" y="18933"/>
                  </a:lnTo>
                  <a:lnTo>
                    <a:pt x="11931" y="18337"/>
                  </a:lnTo>
                  <a:lnTo>
                    <a:pt x="17368" y="17675"/>
                  </a:lnTo>
                  <a:lnTo>
                    <a:pt x="20152" y="17499"/>
                  </a:lnTo>
                  <a:lnTo>
                    <a:pt x="28323" y="17302"/>
                  </a:lnTo>
                  <a:lnTo>
                    <a:pt x="33170" y="17250"/>
                  </a:lnTo>
                  <a:lnTo>
                    <a:pt x="38306" y="16263"/>
                  </a:lnTo>
                  <a:lnTo>
                    <a:pt x="43635" y="14652"/>
                  </a:lnTo>
                  <a:lnTo>
                    <a:pt x="49093" y="12626"/>
                  </a:lnTo>
                  <a:lnTo>
                    <a:pt x="54636" y="11275"/>
                  </a:lnTo>
                  <a:lnTo>
                    <a:pt x="60237" y="10375"/>
                  </a:lnTo>
                  <a:lnTo>
                    <a:pt x="65875" y="9774"/>
                  </a:lnTo>
                  <a:lnTo>
                    <a:pt x="71539" y="8421"/>
                  </a:lnTo>
                  <a:lnTo>
                    <a:pt x="77220" y="6567"/>
                  </a:lnTo>
                  <a:lnTo>
                    <a:pt x="82912" y="4378"/>
                  </a:lnTo>
                  <a:lnTo>
                    <a:pt x="88613" y="2919"/>
                  </a:lnTo>
                  <a:lnTo>
                    <a:pt x="94318" y="1946"/>
                  </a:lnTo>
                  <a:lnTo>
                    <a:pt x="100026" y="1298"/>
                  </a:lnTo>
                  <a:lnTo>
                    <a:pt x="105736" y="865"/>
                  </a:lnTo>
                  <a:lnTo>
                    <a:pt x="111449" y="577"/>
                  </a:lnTo>
                  <a:lnTo>
                    <a:pt x="122876" y="257"/>
                  </a:lnTo>
                  <a:lnTo>
                    <a:pt x="168592" y="10"/>
                  </a:lnTo>
                  <a:lnTo>
                    <a:pt x="18859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SMARTPenAnnotation466"/>
            <p:cNvSpPr/>
            <p:nvPr/>
          </p:nvSpPr>
          <p:spPr>
            <a:xfrm>
              <a:off x="7160894" y="4903470"/>
              <a:ext cx="145734" cy="17146"/>
            </a:xfrm>
            <a:custGeom>
              <a:avLst/>
              <a:gdLst/>
              <a:ahLst/>
              <a:cxnLst/>
              <a:rect l="0" t="0" r="0" b="0"/>
              <a:pathLst>
                <a:path w="145734" h="17146">
                  <a:moveTo>
                    <a:pt x="0" y="17145"/>
                  </a:moveTo>
                  <a:lnTo>
                    <a:pt x="4552" y="17145"/>
                  </a:lnTo>
                  <a:lnTo>
                    <a:pt x="5892" y="16192"/>
                  </a:lnTo>
                  <a:lnTo>
                    <a:pt x="6786" y="14605"/>
                  </a:lnTo>
                  <a:lnTo>
                    <a:pt x="7382" y="12594"/>
                  </a:lnTo>
                  <a:lnTo>
                    <a:pt x="8731" y="11253"/>
                  </a:lnTo>
                  <a:lnTo>
                    <a:pt x="10584" y="10359"/>
                  </a:lnTo>
                  <a:lnTo>
                    <a:pt x="12772" y="9763"/>
                  </a:lnTo>
                  <a:lnTo>
                    <a:pt x="16134" y="8414"/>
                  </a:lnTo>
                  <a:lnTo>
                    <a:pt x="20282" y="6562"/>
                  </a:lnTo>
                  <a:lnTo>
                    <a:pt x="24951" y="4374"/>
                  </a:lnTo>
                  <a:lnTo>
                    <a:pt x="29017" y="2916"/>
                  </a:lnTo>
                  <a:lnTo>
                    <a:pt x="32680" y="1944"/>
                  </a:lnTo>
                  <a:lnTo>
                    <a:pt x="36074" y="1296"/>
                  </a:lnTo>
                  <a:lnTo>
                    <a:pt x="40242" y="864"/>
                  </a:lnTo>
                  <a:lnTo>
                    <a:pt x="44925" y="576"/>
                  </a:lnTo>
                  <a:lnTo>
                    <a:pt x="55210" y="256"/>
                  </a:lnTo>
                  <a:lnTo>
                    <a:pt x="82772" y="22"/>
                  </a:lnTo>
                  <a:lnTo>
                    <a:pt x="145733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3" name="SMARTPenAnnotation467"/>
            <p:cNvSpPr/>
            <p:nvPr/>
          </p:nvSpPr>
          <p:spPr>
            <a:xfrm>
              <a:off x="7358075" y="4749280"/>
              <a:ext cx="153823" cy="325240"/>
            </a:xfrm>
            <a:custGeom>
              <a:avLst/>
              <a:gdLst/>
              <a:ahLst/>
              <a:cxnLst/>
              <a:rect l="0" t="0" r="0" b="0"/>
              <a:pathLst>
                <a:path w="153823" h="325240">
                  <a:moveTo>
                    <a:pt x="85712" y="77037"/>
                  </a:moveTo>
                  <a:lnTo>
                    <a:pt x="85712" y="64018"/>
                  </a:lnTo>
                  <a:lnTo>
                    <a:pt x="84760" y="62643"/>
                  </a:lnTo>
                  <a:lnTo>
                    <a:pt x="83173" y="61726"/>
                  </a:lnTo>
                  <a:lnTo>
                    <a:pt x="78868" y="60707"/>
                  </a:lnTo>
                  <a:lnTo>
                    <a:pt x="76387" y="60436"/>
                  </a:lnTo>
                  <a:lnTo>
                    <a:pt x="73780" y="60254"/>
                  </a:lnTo>
                  <a:lnTo>
                    <a:pt x="71090" y="60134"/>
                  </a:lnTo>
                  <a:lnTo>
                    <a:pt x="65561" y="59999"/>
                  </a:lnTo>
                  <a:lnTo>
                    <a:pt x="57094" y="59924"/>
                  </a:lnTo>
                  <a:lnTo>
                    <a:pt x="54250" y="60866"/>
                  </a:lnTo>
                  <a:lnTo>
                    <a:pt x="51402" y="62446"/>
                  </a:lnTo>
                  <a:lnTo>
                    <a:pt x="48551" y="64452"/>
                  </a:lnTo>
                  <a:lnTo>
                    <a:pt x="45698" y="65790"/>
                  </a:lnTo>
                  <a:lnTo>
                    <a:pt x="42844" y="66681"/>
                  </a:lnTo>
                  <a:lnTo>
                    <a:pt x="39988" y="67276"/>
                  </a:lnTo>
                  <a:lnTo>
                    <a:pt x="37132" y="68625"/>
                  </a:lnTo>
                  <a:lnTo>
                    <a:pt x="34276" y="70476"/>
                  </a:lnTo>
                  <a:lnTo>
                    <a:pt x="31418" y="72663"/>
                  </a:lnTo>
                  <a:lnTo>
                    <a:pt x="28561" y="75073"/>
                  </a:lnTo>
                  <a:lnTo>
                    <a:pt x="25704" y="77633"/>
                  </a:lnTo>
                  <a:lnTo>
                    <a:pt x="19990" y="83017"/>
                  </a:lnTo>
                  <a:lnTo>
                    <a:pt x="1681" y="101072"/>
                  </a:lnTo>
                  <a:lnTo>
                    <a:pt x="1116" y="102585"/>
                  </a:lnTo>
                  <a:lnTo>
                    <a:pt x="210" y="111858"/>
                  </a:lnTo>
                  <a:lnTo>
                    <a:pt x="54" y="120057"/>
                  </a:lnTo>
                  <a:lnTo>
                    <a:pt x="0" y="126810"/>
                  </a:lnTo>
                  <a:lnTo>
                    <a:pt x="2533" y="130274"/>
                  </a:lnTo>
                  <a:lnTo>
                    <a:pt x="6833" y="134988"/>
                  </a:lnTo>
                  <a:lnTo>
                    <a:pt x="11920" y="140258"/>
                  </a:lnTo>
                  <a:lnTo>
                    <a:pt x="14610" y="142045"/>
                  </a:lnTo>
                  <a:lnTo>
                    <a:pt x="17356" y="143235"/>
                  </a:lnTo>
                  <a:lnTo>
                    <a:pt x="20138" y="144029"/>
                  </a:lnTo>
                  <a:lnTo>
                    <a:pt x="22946" y="145511"/>
                  </a:lnTo>
                  <a:lnTo>
                    <a:pt x="25771" y="147452"/>
                  </a:lnTo>
                  <a:lnTo>
                    <a:pt x="28606" y="149698"/>
                  </a:lnTo>
                  <a:lnTo>
                    <a:pt x="32401" y="151195"/>
                  </a:lnTo>
                  <a:lnTo>
                    <a:pt x="36837" y="152193"/>
                  </a:lnTo>
                  <a:lnTo>
                    <a:pt x="41698" y="152859"/>
                  </a:lnTo>
                  <a:lnTo>
                    <a:pt x="45892" y="154255"/>
                  </a:lnTo>
                  <a:lnTo>
                    <a:pt x="49641" y="156138"/>
                  </a:lnTo>
                  <a:lnTo>
                    <a:pt x="53092" y="158346"/>
                  </a:lnTo>
                  <a:lnTo>
                    <a:pt x="57297" y="160771"/>
                  </a:lnTo>
                  <a:lnTo>
                    <a:pt x="67050" y="166004"/>
                  </a:lnTo>
                  <a:lnTo>
                    <a:pt x="71366" y="168734"/>
                  </a:lnTo>
                  <a:lnTo>
                    <a:pt x="75196" y="171506"/>
                  </a:lnTo>
                  <a:lnTo>
                    <a:pt x="78701" y="174306"/>
                  </a:lnTo>
                  <a:lnTo>
                    <a:pt x="81991" y="177126"/>
                  </a:lnTo>
                  <a:lnTo>
                    <a:pt x="85136" y="179958"/>
                  </a:lnTo>
                  <a:lnTo>
                    <a:pt x="91171" y="185645"/>
                  </a:lnTo>
                  <a:lnTo>
                    <a:pt x="97029" y="191347"/>
                  </a:lnTo>
                  <a:lnTo>
                    <a:pt x="99924" y="195154"/>
                  </a:lnTo>
                  <a:lnTo>
                    <a:pt x="102807" y="199596"/>
                  </a:lnTo>
                  <a:lnTo>
                    <a:pt x="105681" y="204464"/>
                  </a:lnTo>
                  <a:lnTo>
                    <a:pt x="108549" y="208660"/>
                  </a:lnTo>
                  <a:lnTo>
                    <a:pt x="111415" y="212411"/>
                  </a:lnTo>
                  <a:lnTo>
                    <a:pt x="114277" y="215864"/>
                  </a:lnTo>
                  <a:lnTo>
                    <a:pt x="116185" y="220071"/>
                  </a:lnTo>
                  <a:lnTo>
                    <a:pt x="118306" y="229825"/>
                  </a:lnTo>
                  <a:lnTo>
                    <a:pt x="118871" y="235094"/>
                  </a:lnTo>
                  <a:lnTo>
                    <a:pt x="119249" y="240511"/>
                  </a:lnTo>
                  <a:lnTo>
                    <a:pt x="119667" y="250657"/>
                  </a:lnTo>
                  <a:lnTo>
                    <a:pt x="119853" y="258341"/>
                  </a:lnTo>
                  <a:lnTo>
                    <a:pt x="117396" y="267472"/>
                  </a:lnTo>
                  <a:lnTo>
                    <a:pt x="115407" y="272574"/>
                  </a:lnTo>
                  <a:lnTo>
                    <a:pt x="113129" y="277880"/>
                  </a:lnTo>
                  <a:lnTo>
                    <a:pt x="108057" y="288855"/>
                  </a:lnTo>
                  <a:lnTo>
                    <a:pt x="105371" y="293497"/>
                  </a:lnTo>
                  <a:lnTo>
                    <a:pt x="102628" y="297544"/>
                  </a:lnTo>
                  <a:lnTo>
                    <a:pt x="99847" y="301194"/>
                  </a:lnTo>
                  <a:lnTo>
                    <a:pt x="97040" y="304580"/>
                  </a:lnTo>
                  <a:lnTo>
                    <a:pt x="94217" y="307790"/>
                  </a:lnTo>
                  <a:lnTo>
                    <a:pt x="91381" y="310883"/>
                  </a:lnTo>
                  <a:lnTo>
                    <a:pt x="88540" y="312944"/>
                  </a:lnTo>
                  <a:lnTo>
                    <a:pt x="85692" y="314319"/>
                  </a:lnTo>
                  <a:lnTo>
                    <a:pt x="82841" y="315235"/>
                  </a:lnTo>
                  <a:lnTo>
                    <a:pt x="79988" y="316798"/>
                  </a:lnTo>
                  <a:lnTo>
                    <a:pt x="77133" y="318793"/>
                  </a:lnTo>
                  <a:lnTo>
                    <a:pt x="70259" y="324287"/>
                  </a:lnTo>
                  <a:lnTo>
                    <a:pt x="67790" y="324738"/>
                  </a:lnTo>
                  <a:lnTo>
                    <a:pt x="64240" y="325038"/>
                  </a:lnTo>
                  <a:lnTo>
                    <a:pt x="59967" y="325239"/>
                  </a:lnTo>
                  <a:lnTo>
                    <a:pt x="56166" y="324420"/>
                  </a:lnTo>
                  <a:lnTo>
                    <a:pt x="52680" y="322922"/>
                  </a:lnTo>
                  <a:lnTo>
                    <a:pt x="44791" y="318223"/>
                  </a:lnTo>
                  <a:lnTo>
                    <a:pt x="41173" y="315041"/>
                  </a:lnTo>
                  <a:lnTo>
                    <a:pt x="36389" y="310452"/>
                  </a:lnTo>
                  <a:lnTo>
                    <a:pt x="31088" y="305237"/>
                  </a:lnTo>
                  <a:lnTo>
                    <a:pt x="29294" y="301560"/>
                  </a:lnTo>
                  <a:lnTo>
                    <a:pt x="27300" y="292395"/>
                  </a:lnTo>
                  <a:lnTo>
                    <a:pt x="26768" y="287284"/>
                  </a:lnTo>
                  <a:lnTo>
                    <a:pt x="26414" y="281972"/>
                  </a:lnTo>
                  <a:lnTo>
                    <a:pt x="26177" y="276526"/>
                  </a:lnTo>
                  <a:lnTo>
                    <a:pt x="25915" y="265394"/>
                  </a:lnTo>
                  <a:lnTo>
                    <a:pt x="25747" y="242725"/>
                  </a:lnTo>
                  <a:lnTo>
                    <a:pt x="26685" y="237026"/>
                  </a:lnTo>
                  <a:lnTo>
                    <a:pt x="28263" y="231321"/>
                  </a:lnTo>
                  <a:lnTo>
                    <a:pt x="37640" y="203927"/>
                  </a:lnTo>
                  <a:lnTo>
                    <a:pt x="40329" y="196873"/>
                  </a:lnTo>
                  <a:lnTo>
                    <a:pt x="43074" y="190265"/>
                  </a:lnTo>
                  <a:lnTo>
                    <a:pt x="45857" y="183955"/>
                  </a:lnTo>
                  <a:lnTo>
                    <a:pt x="51489" y="171864"/>
                  </a:lnTo>
                  <a:lnTo>
                    <a:pt x="54324" y="165973"/>
                  </a:lnTo>
                  <a:lnTo>
                    <a:pt x="58119" y="160140"/>
                  </a:lnTo>
                  <a:lnTo>
                    <a:pt x="62554" y="154347"/>
                  </a:lnTo>
                  <a:lnTo>
                    <a:pt x="67416" y="148579"/>
                  </a:lnTo>
                  <a:lnTo>
                    <a:pt x="71610" y="142829"/>
                  </a:lnTo>
                  <a:lnTo>
                    <a:pt x="75358" y="137091"/>
                  </a:lnTo>
                  <a:lnTo>
                    <a:pt x="78809" y="131361"/>
                  </a:lnTo>
                  <a:lnTo>
                    <a:pt x="82063" y="125635"/>
                  </a:lnTo>
                  <a:lnTo>
                    <a:pt x="88218" y="114194"/>
                  </a:lnTo>
                  <a:lnTo>
                    <a:pt x="92145" y="108476"/>
                  </a:lnTo>
                  <a:lnTo>
                    <a:pt x="96669" y="102759"/>
                  </a:lnTo>
                  <a:lnTo>
                    <a:pt x="101589" y="97043"/>
                  </a:lnTo>
                  <a:lnTo>
                    <a:pt x="105822" y="92279"/>
                  </a:lnTo>
                  <a:lnTo>
                    <a:pt x="113065" y="84447"/>
                  </a:lnTo>
                  <a:lnTo>
                    <a:pt x="116330" y="80072"/>
                  </a:lnTo>
                  <a:lnTo>
                    <a:pt x="119459" y="75250"/>
                  </a:lnTo>
                  <a:lnTo>
                    <a:pt x="122497" y="70131"/>
                  </a:lnTo>
                  <a:lnTo>
                    <a:pt x="125475" y="65765"/>
                  </a:lnTo>
                  <a:lnTo>
                    <a:pt x="128414" y="61903"/>
                  </a:lnTo>
                  <a:lnTo>
                    <a:pt x="131325" y="58375"/>
                  </a:lnTo>
                  <a:lnTo>
                    <a:pt x="133266" y="54118"/>
                  </a:lnTo>
                  <a:lnTo>
                    <a:pt x="135422" y="44308"/>
                  </a:lnTo>
                  <a:lnTo>
                    <a:pt x="138920" y="36139"/>
                  </a:lnTo>
                  <a:lnTo>
                    <a:pt x="143650" y="29333"/>
                  </a:lnTo>
                  <a:lnTo>
                    <a:pt x="146245" y="26184"/>
                  </a:lnTo>
                  <a:lnTo>
                    <a:pt x="152702" y="18838"/>
                  </a:lnTo>
                  <a:lnTo>
                    <a:pt x="153233" y="17283"/>
                  </a:lnTo>
                  <a:lnTo>
                    <a:pt x="153822" y="13015"/>
                  </a:lnTo>
                  <a:lnTo>
                    <a:pt x="153026" y="11496"/>
                  </a:lnTo>
                  <a:lnTo>
                    <a:pt x="151543" y="10482"/>
                  </a:lnTo>
                  <a:lnTo>
                    <a:pt x="149603" y="9808"/>
                  </a:lnTo>
                  <a:lnTo>
                    <a:pt x="144905" y="6518"/>
                  </a:lnTo>
                  <a:lnTo>
                    <a:pt x="142319" y="4306"/>
                  </a:lnTo>
                  <a:lnTo>
                    <a:pt x="139643" y="2833"/>
                  </a:lnTo>
                  <a:lnTo>
                    <a:pt x="136906" y="1850"/>
                  </a:lnTo>
                  <a:lnTo>
                    <a:pt x="134129" y="1195"/>
                  </a:lnTo>
                  <a:lnTo>
                    <a:pt x="131325" y="758"/>
                  </a:lnTo>
                  <a:lnTo>
                    <a:pt x="128503" y="467"/>
                  </a:lnTo>
                  <a:lnTo>
                    <a:pt x="125669" y="273"/>
                  </a:lnTo>
                  <a:lnTo>
                    <a:pt x="121875" y="144"/>
                  </a:lnTo>
                  <a:lnTo>
                    <a:pt x="112580" y="0"/>
                  </a:lnTo>
                  <a:lnTo>
                    <a:pt x="108387" y="914"/>
                  </a:lnTo>
                  <a:lnTo>
                    <a:pt x="104639" y="2476"/>
                  </a:lnTo>
                  <a:lnTo>
                    <a:pt x="94284" y="845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4" name="SMARTPenAnnotation468"/>
            <p:cNvSpPr/>
            <p:nvPr/>
          </p:nvSpPr>
          <p:spPr>
            <a:xfrm>
              <a:off x="6800850" y="4886325"/>
              <a:ext cx="222885" cy="25718"/>
            </a:xfrm>
            <a:custGeom>
              <a:avLst/>
              <a:gdLst/>
              <a:ahLst/>
              <a:cxnLst/>
              <a:rect l="0" t="0" r="0" b="0"/>
              <a:pathLst>
                <a:path w="222885" h="25718">
                  <a:moveTo>
                    <a:pt x="0" y="25717"/>
                  </a:moveTo>
                  <a:lnTo>
                    <a:pt x="7380" y="25717"/>
                  </a:lnTo>
                  <a:lnTo>
                    <a:pt x="8730" y="24765"/>
                  </a:lnTo>
                  <a:lnTo>
                    <a:pt x="10583" y="23178"/>
                  </a:lnTo>
                  <a:lnTo>
                    <a:pt x="12770" y="21166"/>
                  </a:lnTo>
                  <a:lnTo>
                    <a:pt x="15181" y="19825"/>
                  </a:lnTo>
                  <a:lnTo>
                    <a:pt x="17740" y="18932"/>
                  </a:lnTo>
                  <a:lnTo>
                    <a:pt x="20400" y="18336"/>
                  </a:lnTo>
                  <a:lnTo>
                    <a:pt x="24076" y="17939"/>
                  </a:lnTo>
                  <a:lnTo>
                    <a:pt x="28433" y="17674"/>
                  </a:lnTo>
                  <a:lnTo>
                    <a:pt x="38355" y="17380"/>
                  </a:lnTo>
                  <a:lnTo>
                    <a:pt x="78363" y="17154"/>
                  </a:lnTo>
                  <a:lnTo>
                    <a:pt x="82722" y="16198"/>
                  </a:lnTo>
                  <a:lnTo>
                    <a:pt x="87533" y="14609"/>
                  </a:lnTo>
                  <a:lnTo>
                    <a:pt x="92645" y="12597"/>
                  </a:lnTo>
                  <a:lnTo>
                    <a:pt x="97958" y="11255"/>
                  </a:lnTo>
                  <a:lnTo>
                    <a:pt x="103406" y="10361"/>
                  </a:lnTo>
                  <a:lnTo>
                    <a:pt x="108942" y="9764"/>
                  </a:lnTo>
                  <a:lnTo>
                    <a:pt x="113585" y="9367"/>
                  </a:lnTo>
                  <a:lnTo>
                    <a:pt x="117633" y="9102"/>
                  </a:lnTo>
                  <a:lnTo>
                    <a:pt x="121284" y="8926"/>
                  </a:lnTo>
                  <a:lnTo>
                    <a:pt x="130422" y="8729"/>
                  </a:lnTo>
                  <a:lnTo>
                    <a:pt x="151810" y="8603"/>
                  </a:lnTo>
                  <a:lnTo>
                    <a:pt x="156450" y="7640"/>
                  </a:lnTo>
                  <a:lnTo>
                    <a:pt x="160498" y="6046"/>
                  </a:lnTo>
                  <a:lnTo>
                    <a:pt x="164148" y="4031"/>
                  </a:lnTo>
                  <a:lnTo>
                    <a:pt x="168487" y="2687"/>
                  </a:lnTo>
                  <a:lnTo>
                    <a:pt x="173284" y="1791"/>
                  </a:lnTo>
                  <a:lnTo>
                    <a:pt x="178388" y="1194"/>
                  </a:lnTo>
                  <a:lnTo>
                    <a:pt x="182743" y="796"/>
                  </a:lnTo>
                  <a:lnTo>
                    <a:pt x="186598" y="530"/>
                  </a:lnTo>
                  <a:lnTo>
                    <a:pt x="193423" y="236"/>
                  </a:lnTo>
                  <a:lnTo>
                    <a:pt x="202619" y="70"/>
                  </a:lnTo>
                  <a:lnTo>
                    <a:pt x="222884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5" name="SMARTPenAnnotation469"/>
            <p:cNvSpPr/>
            <p:nvPr/>
          </p:nvSpPr>
          <p:spPr>
            <a:xfrm>
              <a:off x="3997995" y="5366385"/>
              <a:ext cx="162526" cy="265748"/>
            </a:xfrm>
            <a:custGeom>
              <a:avLst/>
              <a:gdLst/>
              <a:ahLst/>
              <a:cxnLst/>
              <a:rect l="0" t="0" r="0" b="0"/>
              <a:pathLst>
                <a:path w="162526" h="265748">
                  <a:moveTo>
                    <a:pt x="8220" y="0"/>
                  </a:moveTo>
                  <a:lnTo>
                    <a:pt x="0" y="0"/>
                  </a:lnTo>
                  <a:lnTo>
                    <a:pt x="4302" y="4551"/>
                  </a:lnTo>
                  <a:lnTo>
                    <a:pt x="7059" y="7381"/>
                  </a:lnTo>
                  <a:lnTo>
                    <a:pt x="7703" y="10583"/>
                  </a:lnTo>
                  <a:lnTo>
                    <a:pt x="7876" y="12770"/>
                  </a:lnTo>
                  <a:lnTo>
                    <a:pt x="8942" y="15181"/>
                  </a:lnTo>
                  <a:lnTo>
                    <a:pt x="12669" y="20400"/>
                  </a:lnTo>
                  <a:lnTo>
                    <a:pt x="17499" y="25894"/>
                  </a:lnTo>
                  <a:lnTo>
                    <a:pt x="20121" y="28693"/>
                  </a:lnTo>
                  <a:lnTo>
                    <a:pt x="21869" y="31511"/>
                  </a:lnTo>
                  <a:lnTo>
                    <a:pt x="23811" y="37182"/>
                  </a:lnTo>
                  <a:lnTo>
                    <a:pt x="27214" y="42878"/>
                  </a:lnTo>
                  <a:lnTo>
                    <a:pt x="31902" y="49537"/>
                  </a:lnTo>
                  <a:lnTo>
                    <a:pt x="34485" y="53979"/>
                  </a:lnTo>
                  <a:lnTo>
                    <a:pt x="37159" y="58846"/>
                  </a:lnTo>
                  <a:lnTo>
                    <a:pt x="39896" y="63043"/>
                  </a:lnTo>
                  <a:lnTo>
                    <a:pt x="42672" y="66794"/>
                  </a:lnTo>
                  <a:lnTo>
                    <a:pt x="45475" y="70247"/>
                  </a:lnTo>
                  <a:lnTo>
                    <a:pt x="48297" y="74453"/>
                  </a:lnTo>
                  <a:lnTo>
                    <a:pt x="51130" y="79163"/>
                  </a:lnTo>
                  <a:lnTo>
                    <a:pt x="53971" y="84208"/>
                  </a:lnTo>
                  <a:lnTo>
                    <a:pt x="57771" y="89476"/>
                  </a:lnTo>
                  <a:lnTo>
                    <a:pt x="62209" y="94893"/>
                  </a:lnTo>
                  <a:lnTo>
                    <a:pt x="67072" y="100409"/>
                  </a:lnTo>
                  <a:lnTo>
                    <a:pt x="71267" y="105992"/>
                  </a:lnTo>
                  <a:lnTo>
                    <a:pt x="75016" y="111619"/>
                  </a:lnTo>
                  <a:lnTo>
                    <a:pt x="78468" y="117275"/>
                  </a:lnTo>
                  <a:lnTo>
                    <a:pt x="81722" y="121998"/>
                  </a:lnTo>
                  <a:lnTo>
                    <a:pt x="84844" y="126100"/>
                  </a:lnTo>
                  <a:lnTo>
                    <a:pt x="87877" y="129786"/>
                  </a:lnTo>
                  <a:lnTo>
                    <a:pt x="90852" y="134149"/>
                  </a:lnTo>
                  <a:lnTo>
                    <a:pt x="93788" y="138963"/>
                  </a:lnTo>
                  <a:lnTo>
                    <a:pt x="96698" y="144077"/>
                  </a:lnTo>
                  <a:lnTo>
                    <a:pt x="102470" y="154839"/>
                  </a:lnTo>
                  <a:lnTo>
                    <a:pt x="113938" y="177270"/>
                  </a:lnTo>
                  <a:lnTo>
                    <a:pt x="115846" y="181998"/>
                  </a:lnTo>
                  <a:lnTo>
                    <a:pt x="117966" y="189790"/>
                  </a:lnTo>
                  <a:lnTo>
                    <a:pt x="121448" y="196428"/>
                  </a:lnTo>
                  <a:lnTo>
                    <a:pt x="126171" y="203506"/>
                  </a:lnTo>
                  <a:lnTo>
                    <a:pt x="128764" y="208061"/>
                  </a:lnTo>
                  <a:lnTo>
                    <a:pt x="131445" y="213002"/>
                  </a:lnTo>
                  <a:lnTo>
                    <a:pt x="134184" y="217249"/>
                  </a:lnTo>
                  <a:lnTo>
                    <a:pt x="136964" y="221032"/>
                  </a:lnTo>
                  <a:lnTo>
                    <a:pt x="139769" y="224508"/>
                  </a:lnTo>
                  <a:lnTo>
                    <a:pt x="141639" y="228729"/>
                  </a:lnTo>
                  <a:lnTo>
                    <a:pt x="142886" y="233449"/>
                  </a:lnTo>
                  <a:lnTo>
                    <a:pt x="143717" y="238500"/>
                  </a:lnTo>
                  <a:lnTo>
                    <a:pt x="147181" y="246652"/>
                  </a:lnTo>
                  <a:lnTo>
                    <a:pt x="149438" y="250160"/>
                  </a:lnTo>
                  <a:lnTo>
                    <a:pt x="151895" y="252498"/>
                  </a:lnTo>
                  <a:lnTo>
                    <a:pt x="154486" y="254057"/>
                  </a:lnTo>
                  <a:lnTo>
                    <a:pt x="157166" y="255096"/>
                  </a:lnTo>
                  <a:lnTo>
                    <a:pt x="158952" y="256741"/>
                  </a:lnTo>
                  <a:lnTo>
                    <a:pt x="160143" y="258791"/>
                  </a:lnTo>
                  <a:lnTo>
                    <a:pt x="162525" y="26574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6" name="SMARTPenAnnotation470"/>
            <p:cNvSpPr/>
            <p:nvPr/>
          </p:nvSpPr>
          <p:spPr>
            <a:xfrm>
              <a:off x="4014787" y="5366385"/>
              <a:ext cx="188596" cy="222886"/>
            </a:xfrm>
            <a:custGeom>
              <a:avLst/>
              <a:gdLst/>
              <a:ahLst/>
              <a:cxnLst/>
              <a:rect l="0" t="0" r="0" b="0"/>
              <a:pathLst>
                <a:path w="188596" h="222886">
                  <a:moveTo>
                    <a:pt x="188595" y="0"/>
                  </a:moveTo>
                  <a:lnTo>
                    <a:pt x="181214" y="0"/>
                  </a:lnTo>
                  <a:lnTo>
                    <a:pt x="180817" y="952"/>
                  </a:lnTo>
                  <a:lnTo>
                    <a:pt x="180376" y="4551"/>
                  </a:lnTo>
                  <a:lnTo>
                    <a:pt x="179306" y="5891"/>
                  </a:lnTo>
                  <a:lnTo>
                    <a:pt x="177640" y="6785"/>
                  </a:lnTo>
                  <a:lnTo>
                    <a:pt x="175576" y="7381"/>
                  </a:lnTo>
                  <a:lnTo>
                    <a:pt x="174201" y="8730"/>
                  </a:lnTo>
                  <a:lnTo>
                    <a:pt x="173284" y="10583"/>
                  </a:lnTo>
                  <a:lnTo>
                    <a:pt x="172673" y="12770"/>
                  </a:lnTo>
                  <a:lnTo>
                    <a:pt x="170360" y="16133"/>
                  </a:lnTo>
                  <a:lnTo>
                    <a:pt x="166913" y="20280"/>
                  </a:lnTo>
                  <a:lnTo>
                    <a:pt x="162711" y="24950"/>
                  </a:lnTo>
                  <a:lnTo>
                    <a:pt x="158957" y="29968"/>
                  </a:lnTo>
                  <a:lnTo>
                    <a:pt x="155501" y="35219"/>
                  </a:lnTo>
                  <a:lnTo>
                    <a:pt x="152245" y="40624"/>
                  </a:lnTo>
                  <a:lnTo>
                    <a:pt x="149122" y="46133"/>
                  </a:lnTo>
                  <a:lnTo>
                    <a:pt x="143111" y="57333"/>
                  </a:lnTo>
                  <a:lnTo>
                    <a:pt x="134373" y="74349"/>
                  </a:lnTo>
                  <a:lnTo>
                    <a:pt x="130539" y="80046"/>
                  </a:lnTo>
                  <a:lnTo>
                    <a:pt x="126079" y="85749"/>
                  </a:lnTo>
                  <a:lnTo>
                    <a:pt x="121200" y="91456"/>
                  </a:lnTo>
                  <a:lnTo>
                    <a:pt x="116995" y="97166"/>
                  </a:lnTo>
                  <a:lnTo>
                    <a:pt x="113239" y="102877"/>
                  </a:lnTo>
                  <a:lnTo>
                    <a:pt x="109783" y="108590"/>
                  </a:lnTo>
                  <a:lnTo>
                    <a:pt x="105573" y="113350"/>
                  </a:lnTo>
                  <a:lnTo>
                    <a:pt x="100862" y="117477"/>
                  </a:lnTo>
                  <a:lnTo>
                    <a:pt x="95816" y="121180"/>
                  </a:lnTo>
                  <a:lnTo>
                    <a:pt x="91500" y="125554"/>
                  </a:lnTo>
                  <a:lnTo>
                    <a:pt x="87670" y="130375"/>
                  </a:lnTo>
                  <a:lnTo>
                    <a:pt x="84164" y="135494"/>
                  </a:lnTo>
                  <a:lnTo>
                    <a:pt x="80875" y="140812"/>
                  </a:lnTo>
                  <a:lnTo>
                    <a:pt x="77729" y="146262"/>
                  </a:lnTo>
                  <a:lnTo>
                    <a:pt x="74679" y="151801"/>
                  </a:lnTo>
                  <a:lnTo>
                    <a:pt x="70741" y="156445"/>
                  </a:lnTo>
                  <a:lnTo>
                    <a:pt x="66211" y="160494"/>
                  </a:lnTo>
                  <a:lnTo>
                    <a:pt x="61286" y="164146"/>
                  </a:lnTo>
                  <a:lnTo>
                    <a:pt x="57050" y="168486"/>
                  </a:lnTo>
                  <a:lnTo>
                    <a:pt x="53273" y="173283"/>
                  </a:lnTo>
                  <a:lnTo>
                    <a:pt x="49803" y="178387"/>
                  </a:lnTo>
                  <a:lnTo>
                    <a:pt x="46537" y="182742"/>
                  </a:lnTo>
                  <a:lnTo>
                    <a:pt x="43407" y="186598"/>
                  </a:lnTo>
                  <a:lnTo>
                    <a:pt x="40368" y="190121"/>
                  </a:lnTo>
                  <a:lnTo>
                    <a:pt x="36437" y="193422"/>
                  </a:lnTo>
                  <a:lnTo>
                    <a:pt x="31911" y="196575"/>
                  </a:lnTo>
                  <a:lnTo>
                    <a:pt x="26989" y="199631"/>
                  </a:lnTo>
                  <a:lnTo>
                    <a:pt x="22756" y="201667"/>
                  </a:lnTo>
                  <a:lnTo>
                    <a:pt x="18981" y="203025"/>
                  </a:lnTo>
                  <a:lnTo>
                    <a:pt x="15511" y="203930"/>
                  </a:lnTo>
                  <a:lnTo>
                    <a:pt x="12245" y="205485"/>
                  </a:lnTo>
                  <a:lnTo>
                    <a:pt x="9116" y="207475"/>
                  </a:lnTo>
                  <a:lnTo>
                    <a:pt x="6077" y="209754"/>
                  </a:lnTo>
                  <a:lnTo>
                    <a:pt x="4052" y="212226"/>
                  </a:lnTo>
                  <a:lnTo>
                    <a:pt x="2701" y="214827"/>
                  </a:lnTo>
                  <a:lnTo>
                    <a:pt x="0" y="22288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7" name="SMARTPenAnnotation471"/>
            <p:cNvSpPr/>
            <p:nvPr/>
          </p:nvSpPr>
          <p:spPr>
            <a:xfrm>
              <a:off x="4349115" y="5443540"/>
              <a:ext cx="205740" cy="17143"/>
            </a:xfrm>
            <a:custGeom>
              <a:avLst/>
              <a:gdLst/>
              <a:ahLst/>
              <a:cxnLst/>
              <a:rect l="0" t="0" r="0" b="0"/>
              <a:pathLst>
                <a:path w="205740" h="17143">
                  <a:moveTo>
                    <a:pt x="0" y="8570"/>
                  </a:moveTo>
                  <a:lnTo>
                    <a:pt x="7381" y="1188"/>
                  </a:lnTo>
                  <a:lnTo>
                    <a:pt x="9683" y="792"/>
                  </a:lnTo>
                  <a:lnTo>
                    <a:pt x="13122" y="526"/>
                  </a:lnTo>
                  <a:lnTo>
                    <a:pt x="17321" y="350"/>
                  </a:lnTo>
                  <a:lnTo>
                    <a:pt x="27065" y="154"/>
                  </a:lnTo>
                  <a:lnTo>
                    <a:pt x="82052" y="0"/>
                  </a:lnTo>
                  <a:lnTo>
                    <a:pt x="88039" y="952"/>
                  </a:lnTo>
                  <a:lnTo>
                    <a:pt x="93935" y="2538"/>
                  </a:lnTo>
                  <a:lnTo>
                    <a:pt x="99770" y="4549"/>
                  </a:lnTo>
                  <a:lnTo>
                    <a:pt x="105566" y="5889"/>
                  </a:lnTo>
                  <a:lnTo>
                    <a:pt x="111335" y="6783"/>
                  </a:lnTo>
                  <a:lnTo>
                    <a:pt x="117086" y="7378"/>
                  </a:lnTo>
                  <a:lnTo>
                    <a:pt x="122824" y="7775"/>
                  </a:lnTo>
                  <a:lnTo>
                    <a:pt x="128555" y="8040"/>
                  </a:lnTo>
                  <a:lnTo>
                    <a:pt x="140003" y="8334"/>
                  </a:lnTo>
                  <a:lnTo>
                    <a:pt x="190112" y="8567"/>
                  </a:lnTo>
                  <a:lnTo>
                    <a:pt x="193416" y="9520"/>
                  </a:lnTo>
                  <a:lnTo>
                    <a:pt x="196571" y="11108"/>
                  </a:lnTo>
                  <a:lnTo>
                    <a:pt x="205739" y="1714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8" name="SMARTPenAnnotation472"/>
            <p:cNvSpPr/>
            <p:nvPr/>
          </p:nvSpPr>
          <p:spPr>
            <a:xfrm>
              <a:off x="4400550" y="5349240"/>
              <a:ext cx="51435" cy="248603"/>
            </a:xfrm>
            <a:custGeom>
              <a:avLst/>
              <a:gdLst/>
              <a:ahLst/>
              <a:cxnLst/>
              <a:rect l="0" t="0" r="0" b="0"/>
              <a:pathLst>
                <a:path w="51435" h="248603">
                  <a:moveTo>
                    <a:pt x="51434" y="0"/>
                  </a:moveTo>
                  <a:lnTo>
                    <a:pt x="43215" y="8219"/>
                  </a:lnTo>
                  <a:lnTo>
                    <a:pt x="42967" y="13019"/>
                  </a:lnTo>
                  <a:lnTo>
                    <a:pt x="42893" y="25024"/>
                  </a:lnTo>
                  <a:lnTo>
                    <a:pt x="41930" y="29065"/>
                  </a:lnTo>
                  <a:lnTo>
                    <a:pt x="40336" y="32712"/>
                  </a:lnTo>
                  <a:lnTo>
                    <a:pt x="38320" y="36095"/>
                  </a:lnTo>
                  <a:lnTo>
                    <a:pt x="36977" y="41208"/>
                  </a:lnTo>
                  <a:lnTo>
                    <a:pt x="36081" y="47475"/>
                  </a:lnTo>
                  <a:lnTo>
                    <a:pt x="35484" y="54510"/>
                  </a:lnTo>
                  <a:lnTo>
                    <a:pt x="34133" y="61104"/>
                  </a:lnTo>
                  <a:lnTo>
                    <a:pt x="32280" y="67406"/>
                  </a:lnTo>
                  <a:lnTo>
                    <a:pt x="30093" y="73513"/>
                  </a:lnTo>
                  <a:lnTo>
                    <a:pt x="28634" y="79488"/>
                  </a:lnTo>
                  <a:lnTo>
                    <a:pt x="27662" y="85377"/>
                  </a:lnTo>
                  <a:lnTo>
                    <a:pt x="27013" y="91208"/>
                  </a:lnTo>
                  <a:lnTo>
                    <a:pt x="25629" y="97953"/>
                  </a:lnTo>
                  <a:lnTo>
                    <a:pt x="23753" y="105307"/>
                  </a:lnTo>
                  <a:lnTo>
                    <a:pt x="21551" y="113067"/>
                  </a:lnTo>
                  <a:lnTo>
                    <a:pt x="20082" y="120145"/>
                  </a:lnTo>
                  <a:lnTo>
                    <a:pt x="19103" y="126769"/>
                  </a:lnTo>
                  <a:lnTo>
                    <a:pt x="18450" y="133090"/>
                  </a:lnTo>
                  <a:lnTo>
                    <a:pt x="17062" y="139209"/>
                  </a:lnTo>
                  <a:lnTo>
                    <a:pt x="15185" y="145194"/>
                  </a:lnTo>
                  <a:lnTo>
                    <a:pt x="12980" y="151088"/>
                  </a:lnTo>
                  <a:lnTo>
                    <a:pt x="5327" y="173036"/>
                  </a:lnTo>
                  <a:lnTo>
                    <a:pt x="3551" y="179175"/>
                  </a:lnTo>
                  <a:lnTo>
                    <a:pt x="2368" y="184220"/>
                  </a:lnTo>
                  <a:lnTo>
                    <a:pt x="1578" y="188535"/>
                  </a:lnTo>
                  <a:lnTo>
                    <a:pt x="1052" y="193318"/>
                  </a:lnTo>
                  <a:lnTo>
                    <a:pt x="701" y="198411"/>
                  </a:lnTo>
                  <a:lnTo>
                    <a:pt x="311" y="208197"/>
                  </a:lnTo>
                  <a:lnTo>
                    <a:pt x="92" y="219062"/>
                  </a:lnTo>
                  <a:lnTo>
                    <a:pt x="0" y="24860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9" name="SMARTPenAnnotation473"/>
            <p:cNvSpPr/>
            <p:nvPr/>
          </p:nvSpPr>
          <p:spPr>
            <a:xfrm>
              <a:off x="4700618" y="5392102"/>
              <a:ext cx="188565" cy="94298"/>
            </a:xfrm>
            <a:custGeom>
              <a:avLst/>
              <a:gdLst/>
              <a:ahLst/>
              <a:cxnLst/>
              <a:rect l="0" t="0" r="0" b="0"/>
              <a:pathLst>
                <a:path w="188565" h="94298">
                  <a:moveTo>
                    <a:pt x="25686" y="0"/>
                  </a:moveTo>
                  <a:lnTo>
                    <a:pt x="21136" y="0"/>
                  </a:lnTo>
                  <a:lnTo>
                    <a:pt x="19795" y="953"/>
                  </a:lnTo>
                  <a:lnTo>
                    <a:pt x="18901" y="2540"/>
                  </a:lnTo>
                  <a:lnTo>
                    <a:pt x="17467" y="7381"/>
                  </a:lnTo>
                  <a:lnTo>
                    <a:pt x="16397" y="7778"/>
                  </a:lnTo>
                  <a:lnTo>
                    <a:pt x="12667" y="8219"/>
                  </a:lnTo>
                  <a:lnTo>
                    <a:pt x="11293" y="9290"/>
                  </a:lnTo>
                  <a:lnTo>
                    <a:pt x="10375" y="10956"/>
                  </a:lnTo>
                  <a:lnTo>
                    <a:pt x="9764" y="13019"/>
                  </a:lnTo>
                  <a:lnTo>
                    <a:pt x="10309" y="15347"/>
                  </a:lnTo>
                  <a:lnTo>
                    <a:pt x="11625" y="17851"/>
                  </a:lnTo>
                  <a:lnTo>
                    <a:pt x="13455" y="20473"/>
                  </a:lnTo>
                  <a:lnTo>
                    <a:pt x="14675" y="23174"/>
                  </a:lnTo>
                  <a:lnTo>
                    <a:pt x="15488" y="25927"/>
                  </a:lnTo>
                  <a:lnTo>
                    <a:pt x="16793" y="32638"/>
                  </a:lnTo>
                  <a:lnTo>
                    <a:pt x="16900" y="35094"/>
                  </a:lnTo>
                  <a:lnTo>
                    <a:pt x="17019" y="42902"/>
                  </a:lnTo>
                  <a:lnTo>
                    <a:pt x="16098" y="46699"/>
                  </a:lnTo>
                  <a:lnTo>
                    <a:pt x="14532" y="50183"/>
                  </a:lnTo>
                  <a:lnTo>
                    <a:pt x="12535" y="53458"/>
                  </a:lnTo>
                  <a:lnTo>
                    <a:pt x="11204" y="56594"/>
                  </a:lnTo>
                  <a:lnTo>
                    <a:pt x="10316" y="59636"/>
                  </a:lnTo>
                  <a:lnTo>
                    <a:pt x="9725" y="62618"/>
                  </a:lnTo>
                  <a:lnTo>
                    <a:pt x="9330" y="65557"/>
                  </a:lnTo>
                  <a:lnTo>
                    <a:pt x="9067" y="68470"/>
                  </a:lnTo>
                  <a:lnTo>
                    <a:pt x="8892" y="71365"/>
                  </a:lnTo>
                  <a:lnTo>
                    <a:pt x="8698" y="77120"/>
                  </a:lnTo>
                  <a:lnTo>
                    <a:pt x="8646" y="79988"/>
                  </a:lnTo>
                  <a:lnTo>
                    <a:pt x="7658" y="82853"/>
                  </a:lnTo>
                  <a:lnTo>
                    <a:pt x="6048" y="85716"/>
                  </a:lnTo>
                  <a:lnTo>
                    <a:pt x="0" y="94254"/>
                  </a:lnTo>
                  <a:lnTo>
                    <a:pt x="7353" y="94294"/>
                  </a:lnTo>
                  <a:lnTo>
                    <a:pt x="12740" y="94297"/>
                  </a:lnTo>
                  <a:lnTo>
                    <a:pt x="15150" y="93344"/>
                  </a:lnTo>
                  <a:lnTo>
                    <a:pt x="17710" y="91757"/>
                  </a:lnTo>
                  <a:lnTo>
                    <a:pt x="20369" y="89747"/>
                  </a:lnTo>
                  <a:lnTo>
                    <a:pt x="25863" y="87512"/>
                  </a:lnTo>
                  <a:lnTo>
                    <a:pt x="28662" y="86917"/>
                  </a:lnTo>
                  <a:lnTo>
                    <a:pt x="31480" y="85567"/>
                  </a:lnTo>
                  <a:lnTo>
                    <a:pt x="34311" y="83715"/>
                  </a:lnTo>
                  <a:lnTo>
                    <a:pt x="37151" y="81527"/>
                  </a:lnTo>
                  <a:lnTo>
                    <a:pt x="42847" y="79097"/>
                  </a:lnTo>
                  <a:lnTo>
                    <a:pt x="45700" y="78449"/>
                  </a:lnTo>
                  <a:lnTo>
                    <a:pt x="49506" y="78017"/>
                  </a:lnTo>
                  <a:lnTo>
                    <a:pt x="53949" y="77729"/>
                  </a:lnTo>
                  <a:lnTo>
                    <a:pt x="58815" y="77537"/>
                  </a:lnTo>
                  <a:lnTo>
                    <a:pt x="63012" y="76456"/>
                  </a:lnTo>
                  <a:lnTo>
                    <a:pt x="66763" y="74784"/>
                  </a:lnTo>
                  <a:lnTo>
                    <a:pt x="70216" y="72715"/>
                  </a:lnTo>
                  <a:lnTo>
                    <a:pt x="73470" y="71337"/>
                  </a:lnTo>
                  <a:lnTo>
                    <a:pt x="76593" y="70418"/>
                  </a:lnTo>
                  <a:lnTo>
                    <a:pt x="79626" y="69806"/>
                  </a:lnTo>
                  <a:lnTo>
                    <a:pt x="83554" y="69397"/>
                  </a:lnTo>
                  <a:lnTo>
                    <a:pt x="88077" y="69125"/>
                  </a:lnTo>
                  <a:lnTo>
                    <a:pt x="97231" y="68822"/>
                  </a:lnTo>
                  <a:lnTo>
                    <a:pt x="108691" y="68652"/>
                  </a:lnTo>
                  <a:lnTo>
                    <a:pt x="155826" y="68581"/>
                  </a:lnTo>
                  <a:lnTo>
                    <a:pt x="159119" y="69534"/>
                  </a:lnTo>
                  <a:lnTo>
                    <a:pt x="162266" y="71120"/>
                  </a:lnTo>
                  <a:lnTo>
                    <a:pt x="165317" y="73131"/>
                  </a:lnTo>
                  <a:lnTo>
                    <a:pt x="168304" y="74472"/>
                  </a:lnTo>
                  <a:lnTo>
                    <a:pt x="174162" y="75961"/>
                  </a:lnTo>
                  <a:lnTo>
                    <a:pt x="179941" y="76623"/>
                  </a:lnTo>
                  <a:lnTo>
                    <a:pt x="188564" y="7715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0" name="SMARTPenAnnotation474"/>
            <p:cNvSpPr/>
            <p:nvPr/>
          </p:nvSpPr>
          <p:spPr>
            <a:xfrm>
              <a:off x="4829175" y="5340667"/>
              <a:ext cx="25718" cy="248604"/>
            </a:xfrm>
            <a:custGeom>
              <a:avLst/>
              <a:gdLst/>
              <a:ahLst/>
              <a:cxnLst/>
              <a:rect l="0" t="0" r="0" b="0"/>
              <a:pathLst>
                <a:path w="25718" h="248604">
                  <a:moveTo>
                    <a:pt x="25717" y="0"/>
                  </a:moveTo>
                  <a:lnTo>
                    <a:pt x="17249" y="0"/>
                  </a:lnTo>
                  <a:lnTo>
                    <a:pt x="17175" y="4551"/>
                  </a:lnTo>
                  <a:lnTo>
                    <a:pt x="17145" y="168135"/>
                  </a:lnTo>
                  <a:lnTo>
                    <a:pt x="16192" y="174955"/>
                  </a:lnTo>
                  <a:lnTo>
                    <a:pt x="14605" y="182359"/>
                  </a:lnTo>
                  <a:lnTo>
                    <a:pt x="12594" y="190153"/>
                  </a:lnTo>
                  <a:lnTo>
                    <a:pt x="11253" y="197253"/>
                  </a:lnTo>
                  <a:lnTo>
                    <a:pt x="10359" y="203893"/>
                  </a:lnTo>
                  <a:lnTo>
                    <a:pt x="9763" y="210223"/>
                  </a:lnTo>
                  <a:lnTo>
                    <a:pt x="9366" y="215396"/>
                  </a:lnTo>
                  <a:lnTo>
                    <a:pt x="9102" y="219798"/>
                  </a:lnTo>
                  <a:lnTo>
                    <a:pt x="8807" y="227228"/>
                  </a:lnTo>
                  <a:lnTo>
                    <a:pt x="8642" y="236766"/>
                  </a:lnTo>
                  <a:lnTo>
                    <a:pt x="8603" y="242707"/>
                  </a:lnTo>
                  <a:lnTo>
                    <a:pt x="7640" y="244672"/>
                  </a:lnTo>
                  <a:lnTo>
                    <a:pt x="6046" y="245982"/>
                  </a:lnTo>
                  <a:lnTo>
                    <a:pt x="0" y="24860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1" name="SMARTPenAnnotation475"/>
            <p:cNvSpPr/>
            <p:nvPr/>
          </p:nvSpPr>
          <p:spPr>
            <a:xfrm>
              <a:off x="5069204" y="5452110"/>
              <a:ext cx="222887" cy="17145"/>
            </a:xfrm>
            <a:custGeom>
              <a:avLst/>
              <a:gdLst/>
              <a:ahLst/>
              <a:cxnLst/>
              <a:rect l="0" t="0" r="0" b="0"/>
              <a:pathLst>
                <a:path w="222887" h="17145">
                  <a:moveTo>
                    <a:pt x="0" y="17144"/>
                  </a:moveTo>
                  <a:lnTo>
                    <a:pt x="7382" y="17144"/>
                  </a:lnTo>
                  <a:lnTo>
                    <a:pt x="9684" y="16192"/>
                  </a:lnTo>
                  <a:lnTo>
                    <a:pt x="13124" y="14605"/>
                  </a:lnTo>
                  <a:lnTo>
                    <a:pt x="17322" y="12594"/>
                  </a:lnTo>
                  <a:lnTo>
                    <a:pt x="21073" y="11253"/>
                  </a:lnTo>
                  <a:lnTo>
                    <a:pt x="24526" y="10360"/>
                  </a:lnTo>
                  <a:lnTo>
                    <a:pt x="27781" y="9763"/>
                  </a:lnTo>
                  <a:lnTo>
                    <a:pt x="31856" y="9366"/>
                  </a:lnTo>
                  <a:lnTo>
                    <a:pt x="36478" y="9102"/>
                  </a:lnTo>
                  <a:lnTo>
                    <a:pt x="41463" y="8925"/>
                  </a:lnTo>
                  <a:lnTo>
                    <a:pt x="46693" y="7855"/>
                  </a:lnTo>
                  <a:lnTo>
                    <a:pt x="52084" y="6189"/>
                  </a:lnTo>
                  <a:lnTo>
                    <a:pt x="57582" y="4126"/>
                  </a:lnTo>
                  <a:lnTo>
                    <a:pt x="63154" y="2751"/>
                  </a:lnTo>
                  <a:lnTo>
                    <a:pt x="68773" y="1833"/>
                  </a:lnTo>
                  <a:lnTo>
                    <a:pt x="74423" y="1223"/>
                  </a:lnTo>
                  <a:lnTo>
                    <a:pt x="80096" y="815"/>
                  </a:lnTo>
                  <a:lnTo>
                    <a:pt x="85782" y="543"/>
                  </a:lnTo>
                  <a:lnTo>
                    <a:pt x="97181" y="241"/>
                  </a:lnTo>
                  <a:lnTo>
                    <a:pt x="217031" y="0"/>
                  </a:lnTo>
                  <a:lnTo>
                    <a:pt x="218983" y="952"/>
                  </a:lnTo>
                  <a:lnTo>
                    <a:pt x="220283" y="2540"/>
                  </a:lnTo>
                  <a:lnTo>
                    <a:pt x="222886" y="857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2" name="SMARTPenAnnotation476"/>
            <p:cNvSpPr/>
            <p:nvPr/>
          </p:nvSpPr>
          <p:spPr>
            <a:xfrm>
              <a:off x="5317807" y="5374957"/>
              <a:ext cx="25719" cy="214314"/>
            </a:xfrm>
            <a:custGeom>
              <a:avLst/>
              <a:gdLst/>
              <a:ahLst/>
              <a:cxnLst/>
              <a:rect l="0" t="0" r="0" b="0"/>
              <a:pathLst>
                <a:path w="25719" h="214314">
                  <a:moveTo>
                    <a:pt x="0" y="0"/>
                  </a:moveTo>
                  <a:lnTo>
                    <a:pt x="4551" y="4551"/>
                  </a:lnTo>
                  <a:lnTo>
                    <a:pt x="5892" y="6844"/>
                  </a:lnTo>
                  <a:lnTo>
                    <a:pt x="6785" y="9325"/>
                  </a:lnTo>
                  <a:lnTo>
                    <a:pt x="7381" y="11932"/>
                  </a:lnTo>
                  <a:lnTo>
                    <a:pt x="8043" y="17368"/>
                  </a:lnTo>
                  <a:lnTo>
                    <a:pt x="8219" y="20151"/>
                  </a:lnTo>
                  <a:lnTo>
                    <a:pt x="9290" y="22959"/>
                  </a:lnTo>
                  <a:lnTo>
                    <a:pt x="10956" y="25783"/>
                  </a:lnTo>
                  <a:lnTo>
                    <a:pt x="13019" y="28619"/>
                  </a:lnTo>
                  <a:lnTo>
                    <a:pt x="14395" y="32414"/>
                  </a:lnTo>
                  <a:lnTo>
                    <a:pt x="15311" y="36850"/>
                  </a:lnTo>
                  <a:lnTo>
                    <a:pt x="15922" y="41711"/>
                  </a:lnTo>
                  <a:lnTo>
                    <a:pt x="16330" y="45905"/>
                  </a:lnTo>
                  <a:lnTo>
                    <a:pt x="16602" y="49654"/>
                  </a:lnTo>
                  <a:lnTo>
                    <a:pt x="16783" y="53105"/>
                  </a:lnTo>
                  <a:lnTo>
                    <a:pt x="16984" y="62020"/>
                  </a:lnTo>
                  <a:lnTo>
                    <a:pt x="17038" y="67064"/>
                  </a:lnTo>
                  <a:lnTo>
                    <a:pt x="18026" y="72332"/>
                  </a:lnTo>
                  <a:lnTo>
                    <a:pt x="19638" y="77749"/>
                  </a:lnTo>
                  <a:lnTo>
                    <a:pt x="21664" y="83265"/>
                  </a:lnTo>
                  <a:lnTo>
                    <a:pt x="23015" y="88848"/>
                  </a:lnTo>
                  <a:lnTo>
                    <a:pt x="23916" y="94475"/>
                  </a:lnTo>
                  <a:lnTo>
                    <a:pt x="24517" y="100130"/>
                  </a:lnTo>
                  <a:lnTo>
                    <a:pt x="24917" y="105806"/>
                  </a:lnTo>
                  <a:lnTo>
                    <a:pt x="25184" y="111495"/>
                  </a:lnTo>
                  <a:lnTo>
                    <a:pt x="25480" y="122896"/>
                  </a:lnTo>
                  <a:lnTo>
                    <a:pt x="25718" y="21431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SMARTPenAnnotation477"/>
            <p:cNvSpPr/>
            <p:nvPr/>
          </p:nvSpPr>
          <p:spPr>
            <a:xfrm>
              <a:off x="5437822" y="5342007"/>
              <a:ext cx="222886" cy="246862"/>
            </a:xfrm>
            <a:custGeom>
              <a:avLst/>
              <a:gdLst/>
              <a:ahLst/>
              <a:cxnLst/>
              <a:rect l="0" t="0" r="0" b="0"/>
              <a:pathLst>
                <a:path w="222886" h="246862">
                  <a:moveTo>
                    <a:pt x="0" y="58668"/>
                  </a:moveTo>
                  <a:lnTo>
                    <a:pt x="12770" y="45897"/>
                  </a:lnTo>
                  <a:lnTo>
                    <a:pt x="16134" y="43487"/>
                  </a:lnTo>
                  <a:lnTo>
                    <a:pt x="20281" y="40927"/>
                  </a:lnTo>
                  <a:lnTo>
                    <a:pt x="24950" y="38268"/>
                  </a:lnTo>
                  <a:lnTo>
                    <a:pt x="29016" y="35543"/>
                  </a:lnTo>
                  <a:lnTo>
                    <a:pt x="32679" y="32774"/>
                  </a:lnTo>
                  <a:lnTo>
                    <a:pt x="36074" y="29975"/>
                  </a:lnTo>
                  <a:lnTo>
                    <a:pt x="40242" y="27157"/>
                  </a:lnTo>
                  <a:lnTo>
                    <a:pt x="44925" y="24325"/>
                  </a:lnTo>
                  <a:lnTo>
                    <a:pt x="49953" y="21485"/>
                  </a:lnTo>
                  <a:lnTo>
                    <a:pt x="60619" y="15790"/>
                  </a:lnTo>
                  <a:lnTo>
                    <a:pt x="66130" y="12937"/>
                  </a:lnTo>
                  <a:lnTo>
                    <a:pt x="70757" y="11036"/>
                  </a:lnTo>
                  <a:lnTo>
                    <a:pt x="74794" y="9768"/>
                  </a:lnTo>
                  <a:lnTo>
                    <a:pt x="78438" y="8923"/>
                  </a:lnTo>
                  <a:lnTo>
                    <a:pt x="82772" y="7407"/>
                  </a:lnTo>
                  <a:lnTo>
                    <a:pt x="87566" y="5444"/>
                  </a:lnTo>
                  <a:lnTo>
                    <a:pt x="92668" y="3183"/>
                  </a:lnTo>
                  <a:lnTo>
                    <a:pt x="97973" y="1675"/>
                  </a:lnTo>
                  <a:lnTo>
                    <a:pt x="103416" y="670"/>
                  </a:lnTo>
                  <a:lnTo>
                    <a:pt x="108949" y="0"/>
                  </a:lnTo>
                  <a:lnTo>
                    <a:pt x="113590" y="506"/>
                  </a:lnTo>
                  <a:lnTo>
                    <a:pt x="117637" y="1796"/>
                  </a:lnTo>
                  <a:lnTo>
                    <a:pt x="121287" y="3608"/>
                  </a:lnTo>
                  <a:lnTo>
                    <a:pt x="127883" y="5622"/>
                  </a:lnTo>
                  <a:lnTo>
                    <a:pt x="130976" y="6158"/>
                  </a:lnTo>
                  <a:lnTo>
                    <a:pt x="134942" y="7469"/>
                  </a:lnTo>
                  <a:lnTo>
                    <a:pt x="139491" y="9295"/>
                  </a:lnTo>
                  <a:lnTo>
                    <a:pt x="144429" y="11465"/>
                  </a:lnTo>
                  <a:lnTo>
                    <a:pt x="148674" y="13864"/>
                  </a:lnTo>
                  <a:lnTo>
                    <a:pt x="152456" y="16416"/>
                  </a:lnTo>
                  <a:lnTo>
                    <a:pt x="155929" y="19070"/>
                  </a:lnTo>
                  <a:lnTo>
                    <a:pt x="158246" y="22744"/>
                  </a:lnTo>
                  <a:lnTo>
                    <a:pt x="159789" y="27099"/>
                  </a:lnTo>
                  <a:lnTo>
                    <a:pt x="160819" y="31907"/>
                  </a:lnTo>
                  <a:lnTo>
                    <a:pt x="162458" y="36064"/>
                  </a:lnTo>
                  <a:lnTo>
                    <a:pt x="166818" y="43224"/>
                  </a:lnTo>
                  <a:lnTo>
                    <a:pt x="168362" y="47419"/>
                  </a:lnTo>
                  <a:lnTo>
                    <a:pt x="169391" y="52121"/>
                  </a:lnTo>
                  <a:lnTo>
                    <a:pt x="170077" y="57161"/>
                  </a:lnTo>
                  <a:lnTo>
                    <a:pt x="169583" y="62426"/>
                  </a:lnTo>
                  <a:lnTo>
                    <a:pt x="168300" y="67841"/>
                  </a:lnTo>
                  <a:lnTo>
                    <a:pt x="166492" y="73355"/>
                  </a:lnTo>
                  <a:lnTo>
                    <a:pt x="165287" y="79889"/>
                  </a:lnTo>
                  <a:lnTo>
                    <a:pt x="164484" y="87103"/>
                  </a:lnTo>
                  <a:lnTo>
                    <a:pt x="163949" y="94770"/>
                  </a:lnTo>
                  <a:lnTo>
                    <a:pt x="162640" y="101785"/>
                  </a:lnTo>
                  <a:lnTo>
                    <a:pt x="160814" y="108368"/>
                  </a:lnTo>
                  <a:lnTo>
                    <a:pt x="158644" y="114661"/>
                  </a:lnTo>
                  <a:lnTo>
                    <a:pt x="156245" y="120762"/>
                  </a:lnTo>
                  <a:lnTo>
                    <a:pt x="153693" y="126734"/>
                  </a:lnTo>
                  <a:lnTo>
                    <a:pt x="151040" y="132620"/>
                  </a:lnTo>
                  <a:lnTo>
                    <a:pt x="147366" y="138449"/>
                  </a:lnTo>
                  <a:lnTo>
                    <a:pt x="143011" y="144240"/>
                  </a:lnTo>
                  <a:lnTo>
                    <a:pt x="138203" y="150006"/>
                  </a:lnTo>
                  <a:lnTo>
                    <a:pt x="134046" y="156708"/>
                  </a:lnTo>
                  <a:lnTo>
                    <a:pt x="130321" y="164033"/>
                  </a:lnTo>
                  <a:lnTo>
                    <a:pt x="123643" y="178839"/>
                  </a:lnTo>
                  <a:lnTo>
                    <a:pt x="117500" y="191769"/>
                  </a:lnTo>
                  <a:lnTo>
                    <a:pt x="113576" y="197885"/>
                  </a:lnTo>
                  <a:lnTo>
                    <a:pt x="109055" y="203866"/>
                  </a:lnTo>
                  <a:lnTo>
                    <a:pt x="104136" y="209759"/>
                  </a:lnTo>
                  <a:lnTo>
                    <a:pt x="99904" y="214641"/>
                  </a:lnTo>
                  <a:lnTo>
                    <a:pt x="96130" y="218847"/>
                  </a:lnTo>
                  <a:lnTo>
                    <a:pt x="89397" y="226061"/>
                  </a:lnTo>
                  <a:lnTo>
                    <a:pt x="83230" y="232442"/>
                  </a:lnTo>
                  <a:lnTo>
                    <a:pt x="80252" y="234525"/>
                  </a:lnTo>
                  <a:lnTo>
                    <a:pt x="74402" y="236839"/>
                  </a:lnTo>
                  <a:lnTo>
                    <a:pt x="68627" y="240407"/>
                  </a:lnTo>
                  <a:lnTo>
                    <a:pt x="65755" y="242692"/>
                  </a:lnTo>
                  <a:lnTo>
                    <a:pt x="62886" y="244216"/>
                  </a:lnTo>
                  <a:lnTo>
                    <a:pt x="57160" y="245908"/>
                  </a:lnTo>
                  <a:lnTo>
                    <a:pt x="51439" y="246661"/>
                  </a:lnTo>
                  <a:lnTo>
                    <a:pt x="48580" y="246861"/>
                  </a:lnTo>
                  <a:lnTo>
                    <a:pt x="46674" y="246042"/>
                  </a:lnTo>
                  <a:lnTo>
                    <a:pt x="45404" y="244545"/>
                  </a:lnTo>
                  <a:lnTo>
                    <a:pt x="44557" y="242593"/>
                  </a:lnTo>
                  <a:lnTo>
                    <a:pt x="43615" y="237885"/>
                  </a:lnTo>
                  <a:lnTo>
                    <a:pt x="42962" y="230188"/>
                  </a:lnTo>
                  <a:lnTo>
                    <a:pt x="42907" y="226021"/>
                  </a:lnTo>
                  <a:lnTo>
                    <a:pt x="43844" y="223577"/>
                  </a:lnTo>
                  <a:lnTo>
                    <a:pt x="47426" y="218321"/>
                  </a:lnTo>
                  <a:lnTo>
                    <a:pt x="52194" y="212809"/>
                  </a:lnTo>
                  <a:lnTo>
                    <a:pt x="54798" y="210006"/>
                  </a:lnTo>
                  <a:lnTo>
                    <a:pt x="56535" y="207185"/>
                  </a:lnTo>
                  <a:lnTo>
                    <a:pt x="58464" y="201510"/>
                  </a:lnTo>
                  <a:lnTo>
                    <a:pt x="60883" y="198664"/>
                  </a:lnTo>
                  <a:lnTo>
                    <a:pt x="64401" y="195813"/>
                  </a:lnTo>
                  <a:lnTo>
                    <a:pt x="68652" y="192960"/>
                  </a:lnTo>
                  <a:lnTo>
                    <a:pt x="72438" y="191059"/>
                  </a:lnTo>
                  <a:lnTo>
                    <a:pt x="79185" y="188946"/>
                  </a:lnTo>
                  <a:lnTo>
                    <a:pt x="85358" y="185467"/>
                  </a:lnTo>
                  <a:lnTo>
                    <a:pt x="88338" y="183205"/>
                  </a:lnTo>
                  <a:lnTo>
                    <a:pt x="92229" y="181698"/>
                  </a:lnTo>
                  <a:lnTo>
                    <a:pt x="96729" y="180693"/>
                  </a:lnTo>
                  <a:lnTo>
                    <a:pt x="101634" y="180022"/>
                  </a:lnTo>
                  <a:lnTo>
                    <a:pt x="105855" y="179576"/>
                  </a:lnTo>
                  <a:lnTo>
                    <a:pt x="109623" y="179278"/>
                  </a:lnTo>
                  <a:lnTo>
                    <a:pt x="113087" y="179080"/>
                  </a:lnTo>
                  <a:lnTo>
                    <a:pt x="116349" y="179900"/>
                  </a:lnTo>
                  <a:lnTo>
                    <a:pt x="122513" y="183351"/>
                  </a:lnTo>
                  <a:lnTo>
                    <a:pt x="126443" y="184652"/>
                  </a:lnTo>
                  <a:lnTo>
                    <a:pt x="130968" y="185520"/>
                  </a:lnTo>
                  <a:lnTo>
                    <a:pt x="135890" y="186098"/>
                  </a:lnTo>
                  <a:lnTo>
                    <a:pt x="141075" y="187437"/>
                  </a:lnTo>
                  <a:lnTo>
                    <a:pt x="146438" y="189281"/>
                  </a:lnTo>
                  <a:lnTo>
                    <a:pt x="151918" y="191463"/>
                  </a:lnTo>
                  <a:lnTo>
                    <a:pt x="156524" y="192918"/>
                  </a:lnTo>
                  <a:lnTo>
                    <a:pt x="160547" y="193888"/>
                  </a:lnTo>
                  <a:lnTo>
                    <a:pt x="164181" y="194534"/>
                  </a:lnTo>
                  <a:lnTo>
                    <a:pt x="170759" y="197793"/>
                  </a:lnTo>
                  <a:lnTo>
                    <a:pt x="173847" y="199996"/>
                  </a:lnTo>
                  <a:lnTo>
                    <a:pt x="177811" y="201464"/>
                  </a:lnTo>
                  <a:lnTo>
                    <a:pt x="182358" y="202443"/>
                  </a:lnTo>
                  <a:lnTo>
                    <a:pt x="187294" y="203095"/>
                  </a:lnTo>
                  <a:lnTo>
                    <a:pt x="191538" y="203530"/>
                  </a:lnTo>
                  <a:lnTo>
                    <a:pt x="195319" y="203820"/>
                  </a:lnTo>
                  <a:lnTo>
                    <a:pt x="198793" y="204013"/>
                  </a:lnTo>
                  <a:lnTo>
                    <a:pt x="202061" y="205095"/>
                  </a:lnTo>
                  <a:lnTo>
                    <a:pt x="208232" y="208837"/>
                  </a:lnTo>
                  <a:lnTo>
                    <a:pt x="214150" y="211135"/>
                  </a:lnTo>
                  <a:lnTo>
                    <a:pt x="222885" y="21297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SMARTPenAnnotation478"/>
            <p:cNvSpPr/>
            <p:nvPr/>
          </p:nvSpPr>
          <p:spPr>
            <a:xfrm>
              <a:off x="5797867" y="5409247"/>
              <a:ext cx="137161" cy="34291"/>
            </a:xfrm>
            <a:custGeom>
              <a:avLst/>
              <a:gdLst/>
              <a:ahLst/>
              <a:cxnLst/>
              <a:rect l="0" t="0" r="0" b="0"/>
              <a:pathLst>
                <a:path w="137161" h="34291">
                  <a:moveTo>
                    <a:pt x="0" y="34290"/>
                  </a:moveTo>
                  <a:lnTo>
                    <a:pt x="4551" y="29740"/>
                  </a:lnTo>
                  <a:lnTo>
                    <a:pt x="6844" y="28398"/>
                  </a:lnTo>
                  <a:lnTo>
                    <a:pt x="9325" y="27505"/>
                  </a:lnTo>
                  <a:lnTo>
                    <a:pt x="11932" y="26909"/>
                  </a:lnTo>
                  <a:lnTo>
                    <a:pt x="14622" y="25560"/>
                  </a:lnTo>
                  <a:lnTo>
                    <a:pt x="17368" y="23707"/>
                  </a:lnTo>
                  <a:lnTo>
                    <a:pt x="20151" y="21520"/>
                  </a:lnTo>
                  <a:lnTo>
                    <a:pt x="23912" y="20061"/>
                  </a:lnTo>
                  <a:lnTo>
                    <a:pt x="28324" y="19089"/>
                  </a:lnTo>
                  <a:lnTo>
                    <a:pt x="33170" y="18442"/>
                  </a:lnTo>
                  <a:lnTo>
                    <a:pt x="38306" y="17057"/>
                  </a:lnTo>
                  <a:lnTo>
                    <a:pt x="43635" y="15181"/>
                  </a:lnTo>
                  <a:lnTo>
                    <a:pt x="49093" y="12979"/>
                  </a:lnTo>
                  <a:lnTo>
                    <a:pt x="53683" y="11510"/>
                  </a:lnTo>
                  <a:lnTo>
                    <a:pt x="57696" y="10531"/>
                  </a:lnTo>
                  <a:lnTo>
                    <a:pt x="61324" y="9878"/>
                  </a:lnTo>
                  <a:lnTo>
                    <a:pt x="65648" y="8490"/>
                  </a:lnTo>
                  <a:lnTo>
                    <a:pt x="70435" y="6613"/>
                  </a:lnTo>
                  <a:lnTo>
                    <a:pt x="75532" y="4409"/>
                  </a:lnTo>
                  <a:lnTo>
                    <a:pt x="80835" y="2939"/>
                  </a:lnTo>
                  <a:lnTo>
                    <a:pt x="86275" y="1959"/>
                  </a:lnTo>
                  <a:lnTo>
                    <a:pt x="91806" y="1307"/>
                  </a:lnTo>
                  <a:lnTo>
                    <a:pt x="96447" y="871"/>
                  </a:lnTo>
                  <a:lnTo>
                    <a:pt x="100493" y="581"/>
                  </a:lnTo>
                  <a:lnTo>
                    <a:pt x="104143" y="387"/>
                  </a:lnTo>
                  <a:lnTo>
                    <a:pt x="110738" y="172"/>
                  </a:lnTo>
                  <a:lnTo>
                    <a:pt x="122346" y="51"/>
                  </a:lnTo>
                  <a:lnTo>
                    <a:pt x="13716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SMARTPenAnnotation479"/>
            <p:cNvSpPr/>
            <p:nvPr/>
          </p:nvSpPr>
          <p:spPr>
            <a:xfrm>
              <a:off x="5806440" y="5452110"/>
              <a:ext cx="171451" cy="60008"/>
            </a:xfrm>
            <a:custGeom>
              <a:avLst/>
              <a:gdLst/>
              <a:ahLst/>
              <a:cxnLst/>
              <a:rect l="0" t="0" r="0" b="0"/>
              <a:pathLst>
                <a:path w="171451" h="60008">
                  <a:moveTo>
                    <a:pt x="0" y="60007"/>
                  </a:moveTo>
                  <a:lnTo>
                    <a:pt x="7381" y="60007"/>
                  </a:lnTo>
                  <a:lnTo>
                    <a:pt x="7778" y="59055"/>
                  </a:lnTo>
                  <a:lnTo>
                    <a:pt x="8043" y="57468"/>
                  </a:lnTo>
                  <a:lnTo>
                    <a:pt x="8219" y="55457"/>
                  </a:lnTo>
                  <a:lnTo>
                    <a:pt x="10242" y="53163"/>
                  </a:lnTo>
                  <a:lnTo>
                    <a:pt x="13495" y="50682"/>
                  </a:lnTo>
                  <a:lnTo>
                    <a:pt x="17569" y="48075"/>
                  </a:lnTo>
                  <a:lnTo>
                    <a:pt x="21238" y="46338"/>
                  </a:lnTo>
                  <a:lnTo>
                    <a:pt x="24635" y="45180"/>
                  </a:lnTo>
                  <a:lnTo>
                    <a:pt x="27854" y="44407"/>
                  </a:lnTo>
                  <a:lnTo>
                    <a:pt x="31904" y="42939"/>
                  </a:lnTo>
                  <a:lnTo>
                    <a:pt x="36509" y="41009"/>
                  </a:lnTo>
                  <a:lnTo>
                    <a:pt x="41484" y="38769"/>
                  </a:lnTo>
                  <a:lnTo>
                    <a:pt x="52092" y="33741"/>
                  </a:lnTo>
                  <a:lnTo>
                    <a:pt x="74425" y="22751"/>
                  </a:lnTo>
                  <a:lnTo>
                    <a:pt x="79144" y="20883"/>
                  </a:lnTo>
                  <a:lnTo>
                    <a:pt x="83242" y="19636"/>
                  </a:lnTo>
                  <a:lnTo>
                    <a:pt x="86927" y="18806"/>
                  </a:lnTo>
                  <a:lnTo>
                    <a:pt x="92241" y="17299"/>
                  </a:lnTo>
                  <a:lnTo>
                    <a:pt x="105766" y="13086"/>
                  </a:lnTo>
                  <a:lnTo>
                    <a:pt x="112420" y="11581"/>
                  </a:lnTo>
                  <a:lnTo>
                    <a:pt x="118762" y="10578"/>
                  </a:lnTo>
                  <a:lnTo>
                    <a:pt x="124894" y="9910"/>
                  </a:lnTo>
                  <a:lnTo>
                    <a:pt x="129936" y="8511"/>
                  </a:lnTo>
                  <a:lnTo>
                    <a:pt x="134248" y="6627"/>
                  </a:lnTo>
                  <a:lnTo>
                    <a:pt x="138076" y="4418"/>
                  </a:lnTo>
                  <a:lnTo>
                    <a:pt x="142534" y="2945"/>
                  </a:lnTo>
                  <a:lnTo>
                    <a:pt x="147409" y="1963"/>
                  </a:lnTo>
                  <a:lnTo>
                    <a:pt x="152565" y="1309"/>
                  </a:lnTo>
                  <a:lnTo>
                    <a:pt x="156955" y="872"/>
                  </a:lnTo>
                  <a:lnTo>
                    <a:pt x="160834" y="581"/>
                  </a:lnTo>
                  <a:lnTo>
                    <a:pt x="17145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SMARTPenAnnotation480"/>
            <p:cNvSpPr/>
            <p:nvPr/>
          </p:nvSpPr>
          <p:spPr>
            <a:xfrm>
              <a:off x="6089332" y="5409247"/>
              <a:ext cx="128589" cy="25719"/>
            </a:xfrm>
            <a:custGeom>
              <a:avLst/>
              <a:gdLst/>
              <a:ahLst/>
              <a:cxnLst/>
              <a:rect l="0" t="0" r="0" b="0"/>
              <a:pathLst>
                <a:path w="128589" h="25719">
                  <a:moveTo>
                    <a:pt x="0" y="25718"/>
                  </a:moveTo>
                  <a:lnTo>
                    <a:pt x="9102" y="21167"/>
                  </a:lnTo>
                  <a:lnTo>
                    <a:pt x="12735" y="19826"/>
                  </a:lnTo>
                  <a:lnTo>
                    <a:pt x="16111" y="18932"/>
                  </a:lnTo>
                  <a:lnTo>
                    <a:pt x="23820" y="17498"/>
                  </a:lnTo>
                  <a:lnTo>
                    <a:pt x="26357" y="16428"/>
                  </a:lnTo>
                  <a:lnTo>
                    <a:pt x="34257" y="12699"/>
                  </a:lnTo>
                  <a:lnTo>
                    <a:pt x="38078" y="11324"/>
                  </a:lnTo>
                  <a:lnTo>
                    <a:pt x="41578" y="10407"/>
                  </a:lnTo>
                  <a:lnTo>
                    <a:pt x="44864" y="9795"/>
                  </a:lnTo>
                  <a:lnTo>
                    <a:pt x="48959" y="9388"/>
                  </a:lnTo>
                  <a:lnTo>
                    <a:pt x="53594" y="9116"/>
                  </a:lnTo>
                  <a:lnTo>
                    <a:pt x="58590" y="8935"/>
                  </a:lnTo>
                  <a:lnTo>
                    <a:pt x="62872" y="7861"/>
                  </a:lnTo>
                  <a:lnTo>
                    <a:pt x="66680" y="6194"/>
                  </a:lnTo>
                  <a:lnTo>
                    <a:pt x="70171" y="4129"/>
                  </a:lnTo>
                  <a:lnTo>
                    <a:pt x="73451" y="2753"/>
                  </a:lnTo>
                  <a:lnTo>
                    <a:pt x="76590" y="1835"/>
                  </a:lnTo>
                  <a:lnTo>
                    <a:pt x="79635" y="1223"/>
                  </a:lnTo>
                  <a:lnTo>
                    <a:pt x="83570" y="816"/>
                  </a:lnTo>
                  <a:lnTo>
                    <a:pt x="88098" y="544"/>
                  </a:lnTo>
                  <a:lnTo>
                    <a:pt x="97257" y="242"/>
                  </a:lnTo>
                  <a:lnTo>
                    <a:pt x="110898" y="48"/>
                  </a:lnTo>
                  <a:lnTo>
                    <a:pt x="128588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SMARTPenAnnotation481"/>
            <p:cNvSpPr/>
            <p:nvPr/>
          </p:nvSpPr>
          <p:spPr>
            <a:xfrm>
              <a:off x="6320790" y="5349242"/>
              <a:ext cx="111443" cy="265596"/>
            </a:xfrm>
            <a:custGeom>
              <a:avLst/>
              <a:gdLst/>
              <a:ahLst/>
              <a:cxnLst/>
              <a:rect l="0" t="0" r="0" b="0"/>
              <a:pathLst>
                <a:path w="111443" h="265596">
                  <a:moveTo>
                    <a:pt x="111442" y="8570"/>
                  </a:moveTo>
                  <a:lnTo>
                    <a:pt x="111442" y="4020"/>
                  </a:lnTo>
                  <a:lnTo>
                    <a:pt x="110490" y="2678"/>
                  </a:lnTo>
                  <a:lnTo>
                    <a:pt x="108902" y="1785"/>
                  </a:lnTo>
                  <a:lnTo>
                    <a:pt x="106892" y="1189"/>
                  </a:lnTo>
                  <a:lnTo>
                    <a:pt x="104598" y="792"/>
                  </a:lnTo>
                  <a:lnTo>
                    <a:pt x="102117" y="527"/>
                  </a:lnTo>
                  <a:lnTo>
                    <a:pt x="95841" y="102"/>
                  </a:lnTo>
                  <a:lnTo>
                    <a:pt x="92444" y="44"/>
                  </a:lnTo>
                  <a:lnTo>
                    <a:pt x="69635" y="0"/>
                  </a:lnTo>
                  <a:lnTo>
                    <a:pt x="65474" y="952"/>
                  </a:lnTo>
                  <a:lnTo>
                    <a:pt x="61746" y="2539"/>
                  </a:lnTo>
                  <a:lnTo>
                    <a:pt x="58309" y="4549"/>
                  </a:lnTo>
                  <a:lnTo>
                    <a:pt x="55065" y="6842"/>
                  </a:lnTo>
                  <a:lnTo>
                    <a:pt x="51950" y="9323"/>
                  </a:lnTo>
                  <a:lnTo>
                    <a:pt x="48920" y="11930"/>
                  </a:lnTo>
                  <a:lnTo>
                    <a:pt x="44996" y="13667"/>
                  </a:lnTo>
                  <a:lnTo>
                    <a:pt x="40475" y="14826"/>
                  </a:lnTo>
                  <a:lnTo>
                    <a:pt x="35556" y="15598"/>
                  </a:lnTo>
                  <a:lnTo>
                    <a:pt x="31323" y="17065"/>
                  </a:lnTo>
                  <a:lnTo>
                    <a:pt x="27550" y="18996"/>
                  </a:lnTo>
                  <a:lnTo>
                    <a:pt x="24082" y="21236"/>
                  </a:lnTo>
                  <a:lnTo>
                    <a:pt x="20817" y="23681"/>
                  </a:lnTo>
                  <a:lnTo>
                    <a:pt x="17688" y="26265"/>
                  </a:lnTo>
                  <a:lnTo>
                    <a:pt x="14649" y="28939"/>
                  </a:lnTo>
                  <a:lnTo>
                    <a:pt x="11671" y="31674"/>
                  </a:lnTo>
                  <a:lnTo>
                    <a:pt x="5822" y="37254"/>
                  </a:lnTo>
                  <a:lnTo>
                    <a:pt x="3881" y="40075"/>
                  </a:lnTo>
                  <a:lnTo>
                    <a:pt x="1725" y="45750"/>
                  </a:lnTo>
                  <a:lnTo>
                    <a:pt x="767" y="51447"/>
                  </a:lnTo>
                  <a:lnTo>
                    <a:pt x="151" y="58315"/>
                  </a:lnTo>
                  <a:lnTo>
                    <a:pt x="45" y="64055"/>
                  </a:lnTo>
                  <a:lnTo>
                    <a:pt x="982" y="66515"/>
                  </a:lnTo>
                  <a:lnTo>
                    <a:pt x="2560" y="69108"/>
                  </a:lnTo>
                  <a:lnTo>
                    <a:pt x="4564" y="71789"/>
                  </a:lnTo>
                  <a:lnTo>
                    <a:pt x="6852" y="74528"/>
                  </a:lnTo>
                  <a:lnTo>
                    <a:pt x="9331" y="77307"/>
                  </a:lnTo>
                  <a:lnTo>
                    <a:pt x="15601" y="84060"/>
                  </a:lnTo>
                  <a:lnTo>
                    <a:pt x="18020" y="85567"/>
                  </a:lnTo>
                  <a:lnTo>
                    <a:pt x="21539" y="87524"/>
                  </a:lnTo>
                  <a:lnTo>
                    <a:pt x="25789" y="89781"/>
                  </a:lnTo>
                  <a:lnTo>
                    <a:pt x="29575" y="92238"/>
                  </a:lnTo>
                  <a:lnTo>
                    <a:pt x="33052" y="94829"/>
                  </a:lnTo>
                  <a:lnTo>
                    <a:pt x="36322" y="97509"/>
                  </a:lnTo>
                  <a:lnTo>
                    <a:pt x="39454" y="100247"/>
                  </a:lnTo>
                  <a:lnTo>
                    <a:pt x="42495" y="103026"/>
                  </a:lnTo>
                  <a:lnTo>
                    <a:pt x="45475" y="105831"/>
                  </a:lnTo>
                  <a:lnTo>
                    <a:pt x="48414" y="107701"/>
                  </a:lnTo>
                  <a:lnTo>
                    <a:pt x="51326" y="108947"/>
                  </a:lnTo>
                  <a:lnTo>
                    <a:pt x="54220" y="109778"/>
                  </a:lnTo>
                  <a:lnTo>
                    <a:pt x="57101" y="111285"/>
                  </a:lnTo>
                  <a:lnTo>
                    <a:pt x="59975" y="113242"/>
                  </a:lnTo>
                  <a:lnTo>
                    <a:pt x="62843" y="115499"/>
                  </a:lnTo>
                  <a:lnTo>
                    <a:pt x="66660" y="117956"/>
                  </a:lnTo>
                  <a:lnTo>
                    <a:pt x="71110" y="120546"/>
                  </a:lnTo>
                  <a:lnTo>
                    <a:pt x="75981" y="123226"/>
                  </a:lnTo>
                  <a:lnTo>
                    <a:pt x="79229" y="126917"/>
                  </a:lnTo>
                  <a:lnTo>
                    <a:pt x="81394" y="131283"/>
                  </a:lnTo>
                  <a:lnTo>
                    <a:pt x="82838" y="136099"/>
                  </a:lnTo>
                  <a:lnTo>
                    <a:pt x="84753" y="140262"/>
                  </a:lnTo>
                  <a:lnTo>
                    <a:pt x="86982" y="143990"/>
                  </a:lnTo>
                  <a:lnTo>
                    <a:pt x="89420" y="147427"/>
                  </a:lnTo>
                  <a:lnTo>
                    <a:pt x="91998" y="150671"/>
                  </a:lnTo>
                  <a:lnTo>
                    <a:pt x="94669" y="153787"/>
                  </a:lnTo>
                  <a:lnTo>
                    <a:pt x="97403" y="156816"/>
                  </a:lnTo>
                  <a:lnTo>
                    <a:pt x="99225" y="159789"/>
                  </a:lnTo>
                  <a:lnTo>
                    <a:pt x="101250" y="165631"/>
                  </a:lnTo>
                  <a:lnTo>
                    <a:pt x="101790" y="169475"/>
                  </a:lnTo>
                  <a:lnTo>
                    <a:pt x="102150" y="173942"/>
                  </a:lnTo>
                  <a:lnTo>
                    <a:pt x="102390" y="178825"/>
                  </a:lnTo>
                  <a:lnTo>
                    <a:pt x="102657" y="189332"/>
                  </a:lnTo>
                  <a:lnTo>
                    <a:pt x="102827" y="207048"/>
                  </a:lnTo>
                  <a:lnTo>
                    <a:pt x="101889" y="211374"/>
                  </a:lnTo>
                  <a:lnTo>
                    <a:pt x="100311" y="216162"/>
                  </a:lnTo>
                  <a:lnTo>
                    <a:pt x="98306" y="221260"/>
                  </a:lnTo>
                  <a:lnTo>
                    <a:pt x="96079" y="229464"/>
                  </a:lnTo>
                  <a:lnTo>
                    <a:pt x="95485" y="232985"/>
                  </a:lnTo>
                  <a:lnTo>
                    <a:pt x="92285" y="239438"/>
                  </a:lnTo>
                  <a:lnTo>
                    <a:pt x="90098" y="242492"/>
                  </a:lnTo>
                  <a:lnTo>
                    <a:pt x="87688" y="245481"/>
                  </a:lnTo>
                  <a:lnTo>
                    <a:pt x="85129" y="248426"/>
                  </a:lnTo>
                  <a:lnTo>
                    <a:pt x="82469" y="251341"/>
                  </a:lnTo>
                  <a:lnTo>
                    <a:pt x="78792" y="254237"/>
                  </a:lnTo>
                  <a:lnTo>
                    <a:pt x="74435" y="257121"/>
                  </a:lnTo>
                  <a:lnTo>
                    <a:pt x="69626" y="259996"/>
                  </a:lnTo>
                  <a:lnTo>
                    <a:pt x="65467" y="261912"/>
                  </a:lnTo>
                  <a:lnTo>
                    <a:pt x="61742" y="263190"/>
                  </a:lnTo>
                  <a:lnTo>
                    <a:pt x="53471" y="265240"/>
                  </a:lnTo>
                  <a:lnTo>
                    <a:pt x="51840" y="265409"/>
                  </a:lnTo>
                  <a:lnTo>
                    <a:pt x="49799" y="265521"/>
                  </a:lnTo>
                  <a:lnTo>
                    <a:pt x="47487" y="265595"/>
                  </a:lnTo>
                  <a:lnTo>
                    <a:pt x="44993" y="264693"/>
                  </a:lnTo>
                  <a:lnTo>
                    <a:pt x="42378" y="263139"/>
                  </a:lnTo>
                  <a:lnTo>
                    <a:pt x="39682" y="261150"/>
                  </a:lnTo>
                  <a:lnTo>
                    <a:pt x="37885" y="258871"/>
                  </a:lnTo>
                  <a:lnTo>
                    <a:pt x="36687" y="256400"/>
                  </a:lnTo>
                  <a:lnTo>
                    <a:pt x="35355" y="251115"/>
                  </a:lnTo>
                  <a:lnTo>
                    <a:pt x="34763" y="245590"/>
                  </a:lnTo>
                  <a:lnTo>
                    <a:pt x="33653" y="242784"/>
                  </a:lnTo>
                  <a:lnTo>
                    <a:pt x="31960" y="239960"/>
                  </a:lnTo>
                  <a:lnTo>
                    <a:pt x="29879" y="237125"/>
                  </a:lnTo>
                  <a:lnTo>
                    <a:pt x="27567" y="231435"/>
                  </a:lnTo>
                  <a:lnTo>
                    <a:pt x="26950" y="228584"/>
                  </a:lnTo>
                  <a:lnTo>
                    <a:pt x="28805" y="220337"/>
                  </a:lnTo>
                  <a:lnTo>
                    <a:pt x="30633" y="215471"/>
                  </a:lnTo>
                  <a:lnTo>
                    <a:pt x="31852" y="210321"/>
                  </a:lnTo>
                  <a:lnTo>
                    <a:pt x="32664" y="204983"/>
                  </a:lnTo>
                  <a:lnTo>
                    <a:pt x="33207" y="199520"/>
                  </a:lnTo>
                  <a:lnTo>
                    <a:pt x="34520" y="194925"/>
                  </a:lnTo>
                  <a:lnTo>
                    <a:pt x="36348" y="190909"/>
                  </a:lnTo>
                  <a:lnTo>
                    <a:pt x="38519" y="187279"/>
                  </a:lnTo>
                  <a:lnTo>
                    <a:pt x="40919" y="182955"/>
                  </a:lnTo>
                  <a:lnTo>
                    <a:pt x="46126" y="173070"/>
                  </a:lnTo>
                  <a:lnTo>
                    <a:pt x="54413" y="156794"/>
                  </a:lnTo>
                  <a:lnTo>
                    <a:pt x="57230" y="152154"/>
                  </a:lnTo>
                  <a:lnTo>
                    <a:pt x="60061" y="148108"/>
                  </a:lnTo>
                  <a:lnTo>
                    <a:pt x="62900" y="144457"/>
                  </a:lnTo>
                  <a:lnTo>
                    <a:pt x="65746" y="140119"/>
                  </a:lnTo>
                  <a:lnTo>
                    <a:pt x="68595" y="135322"/>
                  </a:lnTo>
                  <a:lnTo>
                    <a:pt x="71448" y="130219"/>
                  </a:lnTo>
                  <a:lnTo>
                    <a:pt x="74301" y="125864"/>
                  </a:lnTo>
                  <a:lnTo>
                    <a:pt x="77157" y="122009"/>
                  </a:lnTo>
                  <a:lnTo>
                    <a:pt x="80013" y="118486"/>
                  </a:lnTo>
                  <a:lnTo>
                    <a:pt x="82869" y="115185"/>
                  </a:lnTo>
                  <a:lnTo>
                    <a:pt x="85726" y="112032"/>
                  </a:lnTo>
                  <a:lnTo>
                    <a:pt x="91440" y="105988"/>
                  </a:lnTo>
                  <a:lnTo>
                    <a:pt x="97155" y="100127"/>
                  </a:lnTo>
                  <a:lnTo>
                    <a:pt x="99060" y="97230"/>
                  </a:lnTo>
                  <a:lnTo>
                    <a:pt x="101176" y="91472"/>
                  </a:lnTo>
                  <a:lnTo>
                    <a:pt x="102117" y="85738"/>
                  </a:lnTo>
                  <a:lnTo>
                    <a:pt x="102535" y="80014"/>
                  </a:lnTo>
                  <a:lnTo>
                    <a:pt x="102721" y="74296"/>
                  </a:lnTo>
                  <a:lnTo>
                    <a:pt x="102826" y="65721"/>
                  </a:lnTo>
                  <a:lnTo>
                    <a:pt x="101888" y="62864"/>
                  </a:lnTo>
                  <a:lnTo>
                    <a:pt x="100310" y="60006"/>
                  </a:lnTo>
                  <a:lnTo>
                    <a:pt x="98306" y="57148"/>
                  </a:lnTo>
                  <a:lnTo>
                    <a:pt x="96017" y="55243"/>
                  </a:lnTo>
                  <a:lnTo>
                    <a:pt x="93539" y="53973"/>
                  </a:lnTo>
                  <a:lnTo>
                    <a:pt x="90934" y="53126"/>
                  </a:lnTo>
                  <a:lnTo>
                    <a:pt x="88245" y="51609"/>
                  </a:lnTo>
                  <a:lnTo>
                    <a:pt x="85500" y="49645"/>
                  </a:lnTo>
                  <a:lnTo>
                    <a:pt x="82717" y="47384"/>
                  </a:lnTo>
                  <a:lnTo>
                    <a:pt x="78957" y="45876"/>
                  </a:lnTo>
                  <a:lnTo>
                    <a:pt x="74545" y="44871"/>
                  </a:lnTo>
                  <a:lnTo>
                    <a:pt x="69700" y="44201"/>
                  </a:lnTo>
                  <a:lnTo>
                    <a:pt x="65516" y="43754"/>
                  </a:lnTo>
                  <a:lnTo>
                    <a:pt x="61775" y="43456"/>
                  </a:lnTo>
                  <a:lnTo>
                    <a:pt x="58328" y="43257"/>
                  </a:lnTo>
                  <a:lnTo>
                    <a:pt x="51958" y="43037"/>
                  </a:lnTo>
                  <a:lnTo>
                    <a:pt x="40477" y="42912"/>
                  </a:lnTo>
                  <a:lnTo>
                    <a:pt x="35557" y="42895"/>
                  </a:lnTo>
                  <a:lnTo>
                    <a:pt x="31324" y="43836"/>
                  </a:lnTo>
                  <a:lnTo>
                    <a:pt x="27550" y="45415"/>
                  </a:lnTo>
                  <a:lnTo>
                    <a:pt x="24082" y="47422"/>
                  </a:lnTo>
                  <a:lnTo>
                    <a:pt x="20817" y="48758"/>
                  </a:lnTo>
                  <a:lnTo>
                    <a:pt x="17688" y="49650"/>
                  </a:lnTo>
                  <a:lnTo>
                    <a:pt x="14649" y="50244"/>
                  </a:lnTo>
                  <a:lnTo>
                    <a:pt x="11671" y="50640"/>
                  </a:lnTo>
                  <a:lnTo>
                    <a:pt x="8733" y="50905"/>
                  </a:lnTo>
                  <a:lnTo>
                    <a:pt x="0" y="5143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SMARTPenAnnotation482"/>
            <p:cNvSpPr/>
            <p:nvPr/>
          </p:nvSpPr>
          <p:spPr>
            <a:xfrm>
              <a:off x="4494847" y="5795010"/>
              <a:ext cx="162879" cy="180023"/>
            </a:xfrm>
            <a:custGeom>
              <a:avLst/>
              <a:gdLst/>
              <a:ahLst/>
              <a:cxnLst/>
              <a:rect l="0" t="0" r="0" b="0"/>
              <a:pathLst>
                <a:path w="162879" h="180023">
                  <a:moveTo>
                    <a:pt x="0" y="0"/>
                  </a:moveTo>
                  <a:lnTo>
                    <a:pt x="7381" y="7381"/>
                  </a:lnTo>
                  <a:lnTo>
                    <a:pt x="8043" y="10583"/>
                  </a:lnTo>
                  <a:lnTo>
                    <a:pt x="8219" y="12770"/>
                  </a:lnTo>
                  <a:lnTo>
                    <a:pt x="9290" y="14228"/>
                  </a:lnTo>
                  <a:lnTo>
                    <a:pt x="10956" y="15200"/>
                  </a:lnTo>
                  <a:lnTo>
                    <a:pt x="13019" y="15849"/>
                  </a:lnTo>
                  <a:lnTo>
                    <a:pt x="17851" y="19109"/>
                  </a:lnTo>
                  <a:lnTo>
                    <a:pt x="20473" y="21312"/>
                  </a:lnTo>
                  <a:lnTo>
                    <a:pt x="22221" y="23732"/>
                  </a:lnTo>
                  <a:lnTo>
                    <a:pt x="24164" y="28963"/>
                  </a:lnTo>
                  <a:lnTo>
                    <a:pt x="25634" y="30739"/>
                  </a:lnTo>
                  <a:lnTo>
                    <a:pt x="27567" y="31922"/>
                  </a:lnTo>
                  <a:lnTo>
                    <a:pt x="29808" y="32711"/>
                  </a:lnTo>
                  <a:lnTo>
                    <a:pt x="34838" y="36128"/>
                  </a:lnTo>
                  <a:lnTo>
                    <a:pt x="37513" y="38373"/>
                  </a:lnTo>
                  <a:lnTo>
                    <a:pt x="40249" y="40822"/>
                  </a:lnTo>
                  <a:lnTo>
                    <a:pt x="45828" y="46083"/>
                  </a:lnTo>
                  <a:lnTo>
                    <a:pt x="47697" y="48819"/>
                  </a:lnTo>
                  <a:lnTo>
                    <a:pt x="49774" y="54400"/>
                  </a:lnTo>
                  <a:lnTo>
                    <a:pt x="51280" y="57221"/>
                  </a:lnTo>
                  <a:lnTo>
                    <a:pt x="53237" y="60055"/>
                  </a:lnTo>
                  <a:lnTo>
                    <a:pt x="55494" y="62896"/>
                  </a:lnTo>
                  <a:lnTo>
                    <a:pt x="57951" y="65743"/>
                  </a:lnTo>
                  <a:lnTo>
                    <a:pt x="60541" y="68594"/>
                  </a:lnTo>
                  <a:lnTo>
                    <a:pt x="65960" y="74301"/>
                  </a:lnTo>
                  <a:lnTo>
                    <a:pt x="80041" y="88583"/>
                  </a:lnTo>
                  <a:lnTo>
                    <a:pt x="82889" y="92393"/>
                  </a:lnTo>
                  <a:lnTo>
                    <a:pt x="85739" y="96837"/>
                  </a:lnTo>
                  <a:lnTo>
                    <a:pt x="88592" y="101706"/>
                  </a:lnTo>
                  <a:lnTo>
                    <a:pt x="92399" y="105904"/>
                  </a:lnTo>
                  <a:lnTo>
                    <a:pt x="96842" y="109655"/>
                  </a:lnTo>
                  <a:lnTo>
                    <a:pt x="101708" y="113108"/>
                  </a:lnTo>
                  <a:lnTo>
                    <a:pt x="104954" y="116363"/>
                  </a:lnTo>
                  <a:lnTo>
                    <a:pt x="107117" y="119485"/>
                  </a:lnTo>
                  <a:lnTo>
                    <a:pt x="108558" y="122519"/>
                  </a:lnTo>
                  <a:lnTo>
                    <a:pt x="110473" y="125494"/>
                  </a:lnTo>
                  <a:lnTo>
                    <a:pt x="112701" y="128430"/>
                  </a:lnTo>
                  <a:lnTo>
                    <a:pt x="115139" y="131340"/>
                  </a:lnTo>
                  <a:lnTo>
                    <a:pt x="117716" y="133280"/>
                  </a:lnTo>
                  <a:lnTo>
                    <a:pt x="120388" y="134573"/>
                  </a:lnTo>
                  <a:lnTo>
                    <a:pt x="123121" y="135436"/>
                  </a:lnTo>
                  <a:lnTo>
                    <a:pt x="124943" y="136963"/>
                  </a:lnTo>
                  <a:lnTo>
                    <a:pt x="126158" y="138934"/>
                  </a:lnTo>
                  <a:lnTo>
                    <a:pt x="126968" y="141200"/>
                  </a:lnTo>
                  <a:lnTo>
                    <a:pt x="130408" y="146258"/>
                  </a:lnTo>
                  <a:lnTo>
                    <a:pt x="132659" y="148940"/>
                  </a:lnTo>
                  <a:lnTo>
                    <a:pt x="134159" y="151681"/>
                  </a:lnTo>
                  <a:lnTo>
                    <a:pt x="135826" y="157266"/>
                  </a:lnTo>
                  <a:lnTo>
                    <a:pt x="137223" y="160089"/>
                  </a:lnTo>
                  <a:lnTo>
                    <a:pt x="139107" y="162923"/>
                  </a:lnTo>
                  <a:lnTo>
                    <a:pt x="141316" y="165765"/>
                  </a:lnTo>
                  <a:lnTo>
                    <a:pt x="143741" y="167660"/>
                  </a:lnTo>
                  <a:lnTo>
                    <a:pt x="146310" y="168924"/>
                  </a:lnTo>
                  <a:lnTo>
                    <a:pt x="153837" y="171302"/>
                  </a:lnTo>
                  <a:lnTo>
                    <a:pt x="158717" y="171406"/>
                  </a:lnTo>
                  <a:lnTo>
                    <a:pt x="160104" y="172373"/>
                  </a:lnTo>
                  <a:lnTo>
                    <a:pt x="161028" y="173971"/>
                  </a:lnTo>
                  <a:lnTo>
                    <a:pt x="162878" y="18002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SMARTPenAnnotation483"/>
            <p:cNvSpPr/>
            <p:nvPr/>
          </p:nvSpPr>
          <p:spPr>
            <a:xfrm>
              <a:off x="4469129" y="5769292"/>
              <a:ext cx="180024" cy="214313"/>
            </a:xfrm>
            <a:custGeom>
              <a:avLst/>
              <a:gdLst/>
              <a:ahLst/>
              <a:cxnLst/>
              <a:rect l="0" t="0" r="0" b="0"/>
              <a:pathLst>
                <a:path w="180024" h="214313">
                  <a:moveTo>
                    <a:pt x="180023" y="0"/>
                  </a:moveTo>
                  <a:lnTo>
                    <a:pt x="171804" y="0"/>
                  </a:lnTo>
                  <a:lnTo>
                    <a:pt x="167004" y="4551"/>
                  </a:lnTo>
                  <a:lnTo>
                    <a:pt x="150978" y="20473"/>
                  </a:lnTo>
                  <a:lnTo>
                    <a:pt x="149230" y="23174"/>
                  </a:lnTo>
                  <a:lnTo>
                    <a:pt x="147288" y="28714"/>
                  </a:lnTo>
                  <a:lnTo>
                    <a:pt x="144864" y="31526"/>
                  </a:lnTo>
                  <a:lnTo>
                    <a:pt x="141344" y="34352"/>
                  </a:lnTo>
                  <a:lnTo>
                    <a:pt x="137092" y="37189"/>
                  </a:lnTo>
                  <a:lnTo>
                    <a:pt x="133305" y="40032"/>
                  </a:lnTo>
                  <a:lnTo>
                    <a:pt x="129827" y="42881"/>
                  </a:lnTo>
                  <a:lnTo>
                    <a:pt x="126557" y="45732"/>
                  </a:lnTo>
                  <a:lnTo>
                    <a:pt x="123424" y="49538"/>
                  </a:lnTo>
                  <a:lnTo>
                    <a:pt x="120383" y="53981"/>
                  </a:lnTo>
                  <a:lnTo>
                    <a:pt x="117403" y="58847"/>
                  </a:lnTo>
                  <a:lnTo>
                    <a:pt x="114464" y="63044"/>
                  </a:lnTo>
                  <a:lnTo>
                    <a:pt x="111552" y="66794"/>
                  </a:lnTo>
                  <a:lnTo>
                    <a:pt x="108658" y="70247"/>
                  </a:lnTo>
                  <a:lnTo>
                    <a:pt x="105777" y="73502"/>
                  </a:lnTo>
                  <a:lnTo>
                    <a:pt x="100035" y="79657"/>
                  </a:lnTo>
                  <a:lnTo>
                    <a:pt x="91447" y="88478"/>
                  </a:lnTo>
                  <a:lnTo>
                    <a:pt x="88588" y="92323"/>
                  </a:lnTo>
                  <a:lnTo>
                    <a:pt x="85729" y="96791"/>
                  </a:lnTo>
                  <a:lnTo>
                    <a:pt x="82870" y="101675"/>
                  </a:lnTo>
                  <a:lnTo>
                    <a:pt x="80012" y="105883"/>
                  </a:lnTo>
                  <a:lnTo>
                    <a:pt x="77154" y="109642"/>
                  </a:lnTo>
                  <a:lnTo>
                    <a:pt x="74296" y="113100"/>
                  </a:lnTo>
                  <a:lnTo>
                    <a:pt x="71438" y="116357"/>
                  </a:lnTo>
                  <a:lnTo>
                    <a:pt x="68581" y="119481"/>
                  </a:lnTo>
                  <a:lnTo>
                    <a:pt x="65723" y="122517"/>
                  </a:lnTo>
                  <a:lnTo>
                    <a:pt x="62866" y="126446"/>
                  </a:lnTo>
                  <a:lnTo>
                    <a:pt x="60008" y="130970"/>
                  </a:lnTo>
                  <a:lnTo>
                    <a:pt x="57151" y="135891"/>
                  </a:lnTo>
                  <a:lnTo>
                    <a:pt x="54293" y="140124"/>
                  </a:lnTo>
                  <a:lnTo>
                    <a:pt x="51436" y="143899"/>
                  </a:lnTo>
                  <a:lnTo>
                    <a:pt x="48578" y="147367"/>
                  </a:lnTo>
                  <a:lnTo>
                    <a:pt x="45720" y="150633"/>
                  </a:lnTo>
                  <a:lnTo>
                    <a:pt x="42863" y="153761"/>
                  </a:lnTo>
                  <a:lnTo>
                    <a:pt x="37148" y="159779"/>
                  </a:lnTo>
                  <a:lnTo>
                    <a:pt x="31433" y="165628"/>
                  </a:lnTo>
                  <a:lnTo>
                    <a:pt x="28575" y="169474"/>
                  </a:lnTo>
                  <a:lnTo>
                    <a:pt x="25718" y="173943"/>
                  </a:lnTo>
                  <a:lnTo>
                    <a:pt x="18839" y="185701"/>
                  </a:lnTo>
                  <a:lnTo>
                    <a:pt x="15358" y="189849"/>
                  </a:lnTo>
                  <a:lnTo>
                    <a:pt x="13096" y="192289"/>
                  </a:lnTo>
                  <a:lnTo>
                    <a:pt x="11589" y="194867"/>
                  </a:lnTo>
                  <a:lnTo>
                    <a:pt x="9913" y="200273"/>
                  </a:lnTo>
                  <a:lnTo>
                    <a:pt x="6629" y="205851"/>
                  </a:lnTo>
                  <a:lnTo>
                    <a:pt x="0" y="21431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0" name="SMARTPenAnnotation484"/>
            <p:cNvSpPr/>
            <p:nvPr/>
          </p:nvSpPr>
          <p:spPr>
            <a:xfrm>
              <a:off x="4786312" y="5803582"/>
              <a:ext cx="197168" cy="51436"/>
            </a:xfrm>
            <a:custGeom>
              <a:avLst/>
              <a:gdLst/>
              <a:ahLst/>
              <a:cxnLst/>
              <a:rect l="0" t="0" r="0" b="0"/>
              <a:pathLst>
                <a:path w="197168" h="51436">
                  <a:moveTo>
                    <a:pt x="0" y="51435"/>
                  </a:moveTo>
                  <a:lnTo>
                    <a:pt x="21238" y="51435"/>
                  </a:lnTo>
                  <a:lnTo>
                    <a:pt x="23684" y="50483"/>
                  </a:lnTo>
                  <a:lnTo>
                    <a:pt x="26267" y="48896"/>
                  </a:lnTo>
                  <a:lnTo>
                    <a:pt x="28941" y="46885"/>
                  </a:lnTo>
                  <a:lnTo>
                    <a:pt x="31676" y="45543"/>
                  </a:lnTo>
                  <a:lnTo>
                    <a:pt x="37256" y="44054"/>
                  </a:lnTo>
                  <a:lnTo>
                    <a:pt x="42911" y="43392"/>
                  </a:lnTo>
                  <a:lnTo>
                    <a:pt x="45752" y="43216"/>
                  </a:lnTo>
                  <a:lnTo>
                    <a:pt x="49551" y="42146"/>
                  </a:lnTo>
                  <a:lnTo>
                    <a:pt x="53989" y="40480"/>
                  </a:lnTo>
                  <a:lnTo>
                    <a:pt x="58853" y="38416"/>
                  </a:lnTo>
                  <a:lnTo>
                    <a:pt x="64000" y="37041"/>
                  </a:lnTo>
                  <a:lnTo>
                    <a:pt x="69337" y="36124"/>
                  </a:lnTo>
                  <a:lnTo>
                    <a:pt x="74800" y="35513"/>
                  </a:lnTo>
                  <a:lnTo>
                    <a:pt x="79394" y="34153"/>
                  </a:lnTo>
                  <a:lnTo>
                    <a:pt x="83409" y="32293"/>
                  </a:lnTo>
                  <a:lnTo>
                    <a:pt x="87039" y="30102"/>
                  </a:lnTo>
                  <a:lnTo>
                    <a:pt x="91363" y="28640"/>
                  </a:lnTo>
                  <a:lnTo>
                    <a:pt x="96151" y="27666"/>
                  </a:lnTo>
                  <a:lnTo>
                    <a:pt x="101248" y="27016"/>
                  </a:lnTo>
                  <a:lnTo>
                    <a:pt x="106551" y="25631"/>
                  </a:lnTo>
                  <a:lnTo>
                    <a:pt x="111992" y="23755"/>
                  </a:lnTo>
                  <a:lnTo>
                    <a:pt x="117524" y="21552"/>
                  </a:lnTo>
                  <a:lnTo>
                    <a:pt x="122164" y="20083"/>
                  </a:lnTo>
                  <a:lnTo>
                    <a:pt x="126211" y="19104"/>
                  </a:lnTo>
                  <a:lnTo>
                    <a:pt x="129860" y="18451"/>
                  </a:lnTo>
                  <a:lnTo>
                    <a:pt x="134198" y="17063"/>
                  </a:lnTo>
                  <a:lnTo>
                    <a:pt x="138996" y="15186"/>
                  </a:lnTo>
                  <a:lnTo>
                    <a:pt x="144099" y="12981"/>
                  </a:lnTo>
                  <a:lnTo>
                    <a:pt x="148453" y="11511"/>
                  </a:lnTo>
                  <a:lnTo>
                    <a:pt x="152309" y="10532"/>
                  </a:lnTo>
                  <a:lnTo>
                    <a:pt x="155832" y="9879"/>
                  </a:lnTo>
                  <a:lnTo>
                    <a:pt x="160086" y="9443"/>
                  </a:lnTo>
                  <a:lnTo>
                    <a:pt x="164826" y="9153"/>
                  </a:lnTo>
                  <a:lnTo>
                    <a:pt x="174221" y="8831"/>
                  </a:lnTo>
                  <a:lnTo>
                    <a:pt x="181572" y="8687"/>
                  </a:lnTo>
                  <a:lnTo>
                    <a:pt x="184865" y="7697"/>
                  </a:lnTo>
                  <a:lnTo>
                    <a:pt x="188014" y="6084"/>
                  </a:lnTo>
                  <a:lnTo>
                    <a:pt x="19716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1" name="SMARTPenAnnotation485"/>
            <p:cNvSpPr/>
            <p:nvPr/>
          </p:nvSpPr>
          <p:spPr>
            <a:xfrm>
              <a:off x="5146475" y="5717857"/>
              <a:ext cx="128353" cy="231071"/>
            </a:xfrm>
            <a:custGeom>
              <a:avLst/>
              <a:gdLst/>
              <a:ahLst/>
              <a:cxnLst/>
              <a:rect l="0" t="0" r="0" b="0"/>
              <a:pathLst>
                <a:path w="128353" h="231071">
                  <a:moveTo>
                    <a:pt x="85607" y="25718"/>
                  </a:moveTo>
                  <a:lnTo>
                    <a:pt x="77388" y="17498"/>
                  </a:lnTo>
                  <a:lnTo>
                    <a:pt x="74652" y="17302"/>
                  </a:lnTo>
                  <a:lnTo>
                    <a:pt x="68824" y="17154"/>
                  </a:lnTo>
                  <a:lnTo>
                    <a:pt x="49181" y="17146"/>
                  </a:lnTo>
                  <a:lnTo>
                    <a:pt x="46083" y="18099"/>
                  </a:lnTo>
                  <a:lnTo>
                    <a:pt x="43065" y="19685"/>
                  </a:lnTo>
                  <a:lnTo>
                    <a:pt x="40101" y="21696"/>
                  </a:lnTo>
                  <a:lnTo>
                    <a:pt x="37172" y="23989"/>
                  </a:lnTo>
                  <a:lnTo>
                    <a:pt x="34267" y="26471"/>
                  </a:lnTo>
                  <a:lnTo>
                    <a:pt x="31378" y="29077"/>
                  </a:lnTo>
                  <a:lnTo>
                    <a:pt x="28499" y="30815"/>
                  </a:lnTo>
                  <a:lnTo>
                    <a:pt x="25628" y="31973"/>
                  </a:lnTo>
                  <a:lnTo>
                    <a:pt x="22761" y="32745"/>
                  </a:lnTo>
                  <a:lnTo>
                    <a:pt x="19898" y="34213"/>
                  </a:lnTo>
                  <a:lnTo>
                    <a:pt x="17035" y="36144"/>
                  </a:lnTo>
                  <a:lnTo>
                    <a:pt x="14175" y="38383"/>
                  </a:lnTo>
                  <a:lnTo>
                    <a:pt x="12268" y="40829"/>
                  </a:lnTo>
                  <a:lnTo>
                    <a:pt x="10997" y="43412"/>
                  </a:lnTo>
                  <a:lnTo>
                    <a:pt x="10150" y="46086"/>
                  </a:lnTo>
                  <a:lnTo>
                    <a:pt x="6668" y="51598"/>
                  </a:lnTo>
                  <a:lnTo>
                    <a:pt x="4406" y="54401"/>
                  </a:lnTo>
                  <a:lnTo>
                    <a:pt x="2898" y="57223"/>
                  </a:lnTo>
                  <a:lnTo>
                    <a:pt x="1222" y="62897"/>
                  </a:lnTo>
                  <a:lnTo>
                    <a:pt x="478" y="68595"/>
                  </a:lnTo>
                  <a:lnTo>
                    <a:pt x="147" y="74302"/>
                  </a:lnTo>
                  <a:lnTo>
                    <a:pt x="0" y="80013"/>
                  </a:lnTo>
                  <a:lnTo>
                    <a:pt x="913" y="82869"/>
                  </a:lnTo>
                  <a:lnTo>
                    <a:pt x="4468" y="88583"/>
                  </a:lnTo>
                  <a:lnTo>
                    <a:pt x="6749" y="91441"/>
                  </a:lnTo>
                  <a:lnTo>
                    <a:pt x="9223" y="94298"/>
                  </a:lnTo>
                  <a:lnTo>
                    <a:pt x="11824" y="97155"/>
                  </a:lnTo>
                  <a:lnTo>
                    <a:pt x="14511" y="99061"/>
                  </a:lnTo>
                  <a:lnTo>
                    <a:pt x="17255" y="100330"/>
                  </a:lnTo>
                  <a:lnTo>
                    <a:pt x="20037" y="101177"/>
                  </a:lnTo>
                  <a:lnTo>
                    <a:pt x="21891" y="102694"/>
                  </a:lnTo>
                  <a:lnTo>
                    <a:pt x="23127" y="104657"/>
                  </a:lnTo>
                  <a:lnTo>
                    <a:pt x="23951" y="106920"/>
                  </a:lnTo>
                  <a:lnTo>
                    <a:pt x="27407" y="111972"/>
                  </a:lnTo>
                  <a:lnTo>
                    <a:pt x="29662" y="114653"/>
                  </a:lnTo>
                  <a:lnTo>
                    <a:pt x="32118" y="117393"/>
                  </a:lnTo>
                  <a:lnTo>
                    <a:pt x="37387" y="122977"/>
                  </a:lnTo>
                  <a:lnTo>
                    <a:pt x="41078" y="125800"/>
                  </a:lnTo>
                  <a:lnTo>
                    <a:pt x="45443" y="128634"/>
                  </a:lnTo>
                  <a:lnTo>
                    <a:pt x="50259" y="131476"/>
                  </a:lnTo>
                  <a:lnTo>
                    <a:pt x="54422" y="134323"/>
                  </a:lnTo>
                  <a:lnTo>
                    <a:pt x="58149" y="137174"/>
                  </a:lnTo>
                  <a:lnTo>
                    <a:pt x="61587" y="140027"/>
                  </a:lnTo>
                  <a:lnTo>
                    <a:pt x="63879" y="142882"/>
                  </a:lnTo>
                  <a:lnTo>
                    <a:pt x="65406" y="145737"/>
                  </a:lnTo>
                  <a:lnTo>
                    <a:pt x="66425" y="148593"/>
                  </a:lnTo>
                  <a:lnTo>
                    <a:pt x="68057" y="150497"/>
                  </a:lnTo>
                  <a:lnTo>
                    <a:pt x="70096" y="151766"/>
                  </a:lnTo>
                  <a:lnTo>
                    <a:pt x="72409" y="152612"/>
                  </a:lnTo>
                  <a:lnTo>
                    <a:pt x="74903" y="154129"/>
                  </a:lnTo>
                  <a:lnTo>
                    <a:pt x="77519" y="156093"/>
                  </a:lnTo>
                  <a:lnTo>
                    <a:pt x="80215" y="158354"/>
                  </a:lnTo>
                  <a:lnTo>
                    <a:pt x="82012" y="160815"/>
                  </a:lnTo>
                  <a:lnTo>
                    <a:pt x="84010" y="166088"/>
                  </a:lnTo>
                  <a:lnTo>
                    <a:pt x="87437" y="171607"/>
                  </a:lnTo>
                  <a:lnTo>
                    <a:pt x="89684" y="174413"/>
                  </a:lnTo>
                  <a:lnTo>
                    <a:pt x="91183" y="177235"/>
                  </a:lnTo>
                  <a:lnTo>
                    <a:pt x="92848" y="182911"/>
                  </a:lnTo>
                  <a:lnTo>
                    <a:pt x="93588" y="188609"/>
                  </a:lnTo>
                  <a:lnTo>
                    <a:pt x="94063" y="195477"/>
                  </a:lnTo>
                  <a:lnTo>
                    <a:pt x="94145" y="201218"/>
                  </a:lnTo>
                  <a:lnTo>
                    <a:pt x="93204" y="203678"/>
                  </a:lnTo>
                  <a:lnTo>
                    <a:pt x="89618" y="208951"/>
                  </a:lnTo>
                  <a:lnTo>
                    <a:pt x="86796" y="212724"/>
                  </a:lnTo>
                  <a:lnTo>
                    <a:pt x="83595" y="216147"/>
                  </a:lnTo>
                  <a:lnTo>
                    <a:pt x="72868" y="227042"/>
                  </a:lnTo>
                  <a:lnTo>
                    <a:pt x="70447" y="228513"/>
                  </a:lnTo>
                  <a:lnTo>
                    <a:pt x="67880" y="229495"/>
                  </a:lnTo>
                  <a:lnTo>
                    <a:pt x="61468" y="231070"/>
                  </a:lnTo>
                  <a:lnTo>
                    <a:pt x="60942" y="230247"/>
                  </a:lnTo>
                  <a:lnTo>
                    <a:pt x="60357" y="226792"/>
                  </a:lnTo>
                  <a:lnTo>
                    <a:pt x="59249" y="225490"/>
                  </a:lnTo>
                  <a:lnTo>
                    <a:pt x="57558" y="224622"/>
                  </a:lnTo>
                  <a:lnTo>
                    <a:pt x="55477" y="224043"/>
                  </a:lnTo>
                  <a:lnTo>
                    <a:pt x="53139" y="222704"/>
                  </a:lnTo>
                  <a:lnTo>
                    <a:pt x="50626" y="220860"/>
                  </a:lnTo>
                  <a:lnTo>
                    <a:pt x="44301" y="215606"/>
                  </a:lnTo>
                  <a:lnTo>
                    <a:pt x="43782" y="214222"/>
                  </a:lnTo>
                  <a:lnTo>
                    <a:pt x="43052" y="207724"/>
                  </a:lnTo>
                  <a:lnTo>
                    <a:pt x="42836" y="200719"/>
                  </a:lnTo>
                  <a:lnTo>
                    <a:pt x="42772" y="196315"/>
                  </a:lnTo>
                  <a:lnTo>
                    <a:pt x="42748" y="177993"/>
                  </a:lnTo>
                  <a:lnTo>
                    <a:pt x="43700" y="173908"/>
                  </a:lnTo>
                  <a:lnTo>
                    <a:pt x="45286" y="169278"/>
                  </a:lnTo>
                  <a:lnTo>
                    <a:pt x="47297" y="164287"/>
                  </a:lnTo>
                  <a:lnTo>
                    <a:pt x="49589" y="160007"/>
                  </a:lnTo>
                  <a:lnTo>
                    <a:pt x="52070" y="156202"/>
                  </a:lnTo>
                  <a:lnTo>
                    <a:pt x="54677" y="152712"/>
                  </a:lnTo>
                  <a:lnTo>
                    <a:pt x="57573" y="146295"/>
                  </a:lnTo>
                  <a:lnTo>
                    <a:pt x="59812" y="139315"/>
                  </a:lnTo>
                  <a:lnTo>
                    <a:pt x="61743" y="134787"/>
                  </a:lnTo>
                  <a:lnTo>
                    <a:pt x="66428" y="124675"/>
                  </a:lnTo>
                  <a:lnTo>
                    <a:pt x="71685" y="113831"/>
                  </a:lnTo>
                  <a:lnTo>
                    <a:pt x="74421" y="109225"/>
                  </a:lnTo>
                  <a:lnTo>
                    <a:pt x="77197" y="105201"/>
                  </a:lnTo>
                  <a:lnTo>
                    <a:pt x="80001" y="101567"/>
                  </a:lnTo>
                  <a:lnTo>
                    <a:pt x="82822" y="98191"/>
                  </a:lnTo>
                  <a:lnTo>
                    <a:pt x="85655" y="94988"/>
                  </a:lnTo>
                  <a:lnTo>
                    <a:pt x="88497" y="91901"/>
                  </a:lnTo>
                  <a:lnTo>
                    <a:pt x="91344" y="87937"/>
                  </a:lnTo>
                  <a:lnTo>
                    <a:pt x="94194" y="83390"/>
                  </a:lnTo>
                  <a:lnTo>
                    <a:pt x="97047" y="78453"/>
                  </a:lnTo>
                  <a:lnTo>
                    <a:pt x="99901" y="74210"/>
                  </a:lnTo>
                  <a:lnTo>
                    <a:pt x="102756" y="70428"/>
                  </a:lnTo>
                  <a:lnTo>
                    <a:pt x="105612" y="66955"/>
                  </a:lnTo>
                  <a:lnTo>
                    <a:pt x="108469" y="63687"/>
                  </a:lnTo>
                  <a:lnTo>
                    <a:pt x="111326" y="60555"/>
                  </a:lnTo>
                  <a:lnTo>
                    <a:pt x="114183" y="57516"/>
                  </a:lnTo>
                  <a:lnTo>
                    <a:pt x="116087" y="53584"/>
                  </a:lnTo>
                  <a:lnTo>
                    <a:pt x="117357" y="49058"/>
                  </a:lnTo>
                  <a:lnTo>
                    <a:pt x="118204" y="44135"/>
                  </a:lnTo>
                  <a:lnTo>
                    <a:pt x="119720" y="40853"/>
                  </a:lnTo>
                  <a:lnTo>
                    <a:pt x="121685" y="38666"/>
                  </a:lnTo>
                  <a:lnTo>
                    <a:pt x="123946" y="37207"/>
                  </a:lnTo>
                  <a:lnTo>
                    <a:pt x="125454" y="35282"/>
                  </a:lnTo>
                  <a:lnTo>
                    <a:pt x="126459" y="33047"/>
                  </a:lnTo>
                  <a:lnTo>
                    <a:pt x="127576" y="28022"/>
                  </a:lnTo>
                  <a:lnTo>
                    <a:pt x="128073" y="22614"/>
                  </a:lnTo>
                  <a:lnTo>
                    <a:pt x="128293" y="17036"/>
                  </a:lnTo>
                  <a:lnTo>
                    <a:pt x="128352" y="14215"/>
                  </a:lnTo>
                  <a:lnTo>
                    <a:pt x="127439" y="11382"/>
                  </a:lnTo>
                  <a:lnTo>
                    <a:pt x="123884" y="5693"/>
                  </a:lnTo>
                  <a:lnTo>
                    <a:pt x="121079" y="1687"/>
                  </a:lnTo>
                  <a:lnTo>
                    <a:pt x="119732" y="1125"/>
                  </a:lnTo>
                  <a:lnTo>
                    <a:pt x="117882" y="750"/>
                  </a:lnTo>
                  <a:lnTo>
                    <a:pt x="115697" y="500"/>
                  </a:lnTo>
                  <a:lnTo>
                    <a:pt x="113286" y="333"/>
                  </a:lnTo>
                  <a:lnTo>
                    <a:pt x="110728" y="223"/>
                  </a:lnTo>
                  <a:lnTo>
                    <a:pt x="105345" y="99"/>
                  </a:lnTo>
                  <a:lnTo>
                    <a:pt x="8560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2" name="SMARTPenAnnotation486"/>
            <p:cNvSpPr/>
            <p:nvPr/>
          </p:nvSpPr>
          <p:spPr>
            <a:xfrm>
              <a:off x="5480684" y="5743575"/>
              <a:ext cx="145734" cy="34291"/>
            </a:xfrm>
            <a:custGeom>
              <a:avLst/>
              <a:gdLst/>
              <a:ahLst/>
              <a:cxnLst/>
              <a:rect l="0" t="0" r="0" b="0"/>
              <a:pathLst>
                <a:path w="145734" h="34291">
                  <a:moveTo>
                    <a:pt x="0" y="34290"/>
                  </a:moveTo>
                  <a:lnTo>
                    <a:pt x="4552" y="34290"/>
                  </a:lnTo>
                  <a:lnTo>
                    <a:pt x="5892" y="33337"/>
                  </a:lnTo>
                  <a:lnTo>
                    <a:pt x="6786" y="31750"/>
                  </a:lnTo>
                  <a:lnTo>
                    <a:pt x="7382" y="29739"/>
                  </a:lnTo>
                  <a:lnTo>
                    <a:pt x="8731" y="28398"/>
                  </a:lnTo>
                  <a:lnTo>
                    <a:pt x="10584" y="27504"/>
                  </a:lnTo>
                  <a:lnTo>
                    <a:pt x="12771" y="26908"/>
                  </a:lnTo>
                  <a:lnTo>
                    <a:pt x="15182" y="26511"/>
                  </a:lnTo>
                  <a:lnTo>
                    <a:pt x="17742" y="26247"/>
                  </a:lnTo>
                  <a:lnTo>
                    <a:pt x="20401" y="26070"/>
                  </a:lnTo>
                  <a:lnTo>
                    <a:pt x="23125" y="25000"/>
                  </a:lnTo>
                  <a:lnTo>
                    <a:pt x="25895" y="23335"/>
                  </a:lnTo>
                  <a:lnTo>
                    <a:pt x="28694" y="21271"/>
                  </a:lnTo>
                  <a:lnTo>
                    <a:pt x="31512" y="19896"/>
                  </a:lnTo>
                  <a:lnTo>
                    <a:pt x="34343" y="18979"/>
                  </a:lnTo>
                  <a:lnTo>
                    <a:pt x="37183" y="18367"/>
                  </a:lnTo>
                  <a:lnTo>
                    <a:pt x="40029" y="17960"/>
                  </a:lnTo>
                  <a:lnTo>
                    <a:pt x="42879" y="17688"/>
                  </a:lnTo>
                  <a:lnTo>
                    <a:pt x="45731" y="17507"/>
                  </a:lnTo>
                  <a:lnTo>
                    <a:pt x="49538" y="16433"/>
                  </a:lnTo>
                  <a:lnTo>
                    <a:pt x="53980" y="14766"/>
                  </a:lnTo>
                  <a:lnTo>
                    <a:pt x="58847" y="12701"/>
                  </a:lnTo>
                  <a:lnTo>
                    <a:pt x="63996" y="11325"/>
                  </a:lnTo>
                  <a:lnTo>
                    <a:pt x="69334" y="10407"/>
                  </a:lnTo>
                  <a:lnTo>
                    <a:pt x="74798" y="9795"/>
                  </a:lnTo>
                  <a:lnTo>
                    <a:pt x="80346" y="8435"/>
                  </a:lnTo>
                  <a:lnTo>
                    <a:pt x="85949" y="6576"/>
                  </a:lnTo>
                  <a:lnTo>
                    <a:pt x="91589" y="4384"/>
                  </a:lnTo>
                  <a:lnTo>
                    <a:pt x="96303" y="2922"/>
                  </a:lnTo>
                  <a:lnTo>
                    <a:pt x="100397" y="1948"/>
                  </a:lnTo>
                  <a:lnTo>
                    <a:pt x="104078" y="1299"/>
                  </a:lnTo>
                  <a:lnTo>
                    <a:pt x="107486" y="866"/>
                  </a:lnTo>
                  <a:lnTo>
                    <a:pt x="110710" y="577"/>
                  </a:lnTo>
                  <a:lnTo>
                    <a:pt x="113812" y="385"/>
                  </a:lnTo>
                  <a:lnTo>
                    <a:pt x="122339" y="171"/>
                  </a:lnTo>
                  <a:lnTo>
                    <a:pt x="145733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3" name="SMARTPenAnnotation487"/>
            <p:cNvSpPr/>
            <p:nvPr/>
          </p:nvSpPr>
          <p:spPr>
            <a:xfrm>
              <a:off x="5514975" y="5829301"/>
              <a:ext cx="137160" cy="25717"/>
            </a:xfrm>
            <a:custGeom>
              <a:avLst/>
              <a:gdLst/>
              <a:ahLst/>
              <a:cxnLst/>
              <a:rect l="0" t="0" r="0" b="0"/>
              <a:pathLst>
                <a:path w="137160" h="25717">
                  <a:moveTo>
                    <a:pt x="0" y="25716"/>
                  </a:moveTo>
                  <a:lnTo>
                    <a:pt x="7380" y="18335"/>
                  </a:lnTo>
                  <a:lnTo>
                    <a:pt x="10583" y="17673"/>
                  </a:lnTo>
                  <a:lnTo>
                    <a:pt x="12770" y="17497"/>
                  </a:lnTo>
                  <a:lnTo>
                    <a:pt x="15181" y="16427"/>
                  </a:lnTo>
                  <a:lnTo>
                    <a:pt x="17740" y="14761"/>
                  </a:lnTo>
                  <a:lnTo>
                    <a:pt x="20399" y="12697"/>
                  </a:lnTo>
                  <a:lnTo>
                    <a:pt x="23124" y="11322"/>
                  </a:lnTo>
                  <a:lnTo>
                    <a:pt x="25894" y="10405"/>
                  </a:lnTo>
                  <a:lnTo>
                    <a:pt x="28693" y="9794"/>
                  </a:lnTo>
                  <a:lnTo>
                    <a:pt x="31511" y="9386"/>
                  </a:lnTo>
                  <a:lnTo>
                    <a:pt x="34342" y="9115"/>
                  </a:lnTo>
                  <a:lnTo>
                    <a:pt x="37182" y="8933"/>
                  </a:lnTo>
                  <a:lnTo>
                    <a:pt x="40980" y="7860"/>
                  </a:lnTo>
                  <a:lnTo>
                    <a:pt x="45417" y="6192"/>
                  </a:lnTo>
                  <a:lnTo>
                    <a:pt x="50281" y="4128"/>
                  </a:lnTo>
                  <a:lnTo>
                    <a:pt x="54476" y="2751"/>
                  </a:lnTo>
                  <a:lnTo>
                    <a:pt x="58224" y="1834"/>
                  </a:lnTo>
                  <a:lnTo>
                    <a:pt x="61676" y="1222"/>
                  </a:lnTo>
                  <a:lnTo>
                    <a:pt x="65882" y="814"/>
                  </a:lnTo>
                  <a:lnTo>
                    <a:pt x="70591" y="542"/>
                  </a:lnTo>
                  <a:lnTo>
                    <a:pt x="79951" y="240"/>
                  </a:lnTo>
                  <a:lnTo>
                    <a:pt x="93721" y="46"/>
                  </a:lnTo>
                  <a:lnTo>
                    <a:pt x="131082" y="0"/>
                  </a:lnTo>
                  <a:lnTo>
                    <a:pt x="133108" y="952"/>
                  </a:lnTo>
                  <a:lnTo>
                    <a:pt x="134458" y="2539"/>
                  </a:lnTo>
                  <a:lnTo>
                    <a:pt x="137159" y="857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" name="SMARTPenAnnotation488"/>
            <p:cNvSpPr/>
            <p:nvPr/>
          </p:nvSpPr>
          <p:spPr>
            <a:xfrm>
              <a:off x="5772150" y="5752147"/>
              <a:ext cx="120016" cy="8574"/>
            </a:xfrm>
            <a:custGeom>
              <a:avLst/>
              <a:gdLst/>
              <a:ahLst/>
              <a:cxnLst/>
              <a:rect l="0" t="0" r="0" b="0"/>
              <a:pathLst>
                <a:path w="120016" h="8574">
                  <a:moveTo>
                    <a:pt x="0" y="8573"/>
                  </a:moveTo>
                  <a:lnTo>
                    <a:pt x="7380" y="8573"/>
                  </a:lnTo>
                  <a:lnTo>
                    <a:pt x="9683" y="7620"/>
                  </a:lnTo>
                  <a:lnTo>
                    <a:pt x="13122" y="6033"/>
                  </a:lnTo>
                  <a:lnTo>
                    <a:pt x="17321" y="4022"/>
                  </a:lnTo>
                  <a:lnTo>
                    <a:pt x="21072" y="2681"/>
                  </a:lnTo>
                  <a:lnTo>
                    <a:pt x="24526" y="1787"/>
                  </a:lnTo>
                  <a:lnTo>
                    <a:pt x="27780" y="1192"/>
                  </a:lnTo>
                  <a:lnTo>
                    <a:pt x="30903" y="794"/>
                  </a:lnTo>
                  <a:lnTo>
                    <a:pt x="33936" y="530"/>
                  </a:lnTo>
                  <a:lnTo>
                    <a:pt x="36912" y="353"/>
                  </a:lnTo>
                  <a:lnTo>
                    <a:pt x="42757" y="157"/>
                  </a:lnTo>
                  <a:lnTo>
                    <a:pt x="53943" y="47"/>
                  </a:lnTo>
                  <a:lnTo>
                    <a:pt x="12001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" name="SMARTPenAnnotation489"/>
            <p:cNvSpPr/>
            <p:nvPr/>
          </p:nvSpPr>
          <p:spPr>
            <a:xfrm>
              <a:off x="6003610" y="5666454"/>
              <a:ext cx="102472" cy="265706"/>
            </a:xfrm>
            <a:custGeom>
              <a:avLst/>
              <a:gdLst/>
              <a:ahLst/>
              <a:cxnLst/>
              <a:rect l="0" t="0" r="0" b="0"/>
              <a:pathLst>
                <a:path w="102472" h="265706">
                  <a:moveTo>
                    <a:pt x="94294" y="17113"/>
                  </a:moveTo>
                  <a:lnTo>
                    <a:pt x="94294" y="9732"/>
                  </a:lnTo>
                  <a:lnTo>
                    <a:pt x="93342" y="9335"/>
                  </a:lnTo>
                  <a:lnTo>
                    <a:pt x="91755" y="9070"/>
                  </a:lnTo>
                  <a:lnTo>
                    <a:pt x="89744" y="8894"/>
                  </a:lnTo>
                  <a:lnTo>
                    <a:pt x="87451" y="7824"/>
                  </a:lnTo>
                  <a:lnTo>
                    <a:pt x="84969" y="6158"/>
                  </a:lnTo>
                  <a:lnTo>
                    <a:pt x="82363" y="4094"/>
                  </a:lnTo>
                  <a:lnTo>
                    <a:pt x="79672" y="2719"/>
                  </a:lnTo>
                  <a:lnTo>
                    <a:pt x="76926" y="1802"/>
                  </a:lnTo>
                  <a:lnTo>
                    <a:pt x="70227" y="330"/>
                  </a:lnTo>
                  <a:lnTo>
                    <a:pt x="67772" y="210"/>
                  </a:lnTo>
                  <a:lnTo>
                    <a:pt x="56168" y="40"/>
                  </a:lnTo>
                  <a:lnTo>
                    <a:pt x="49409" y="0"/>
                  </a:lnTo>
                  <a:lnTo>
                    <a:pt x="46274" y="942"/>
                  </a:lnTo>
                  <a:lnTo>
                    <a:pt x="43230" y="2522"/>
                  </a:lnTo>
                  <a:lnTo>
                    <a:pt x="40250" y="4528"/>
                  </a:lnTo>
                  <a:lnTo>
                    <a:pt x="37310" y="5866"/>
                  </a:lnTo>
                  <a:lnTo>
                    <a:pt x="34397" y="6757"/>
                  </a:lnTo>
                  <a:lnTo>
                    <a:pt x="31503" y="7352"/>
                  </a:lnTo>
                  <a:lnTo>
                    <a:pt x="29574" y="8701"/>
                  </a:lnTo>
                  <a:lnTo>
                    <a:pt x="28287" y="10552"/>
                  </a:lnTo>
                  <a:lnTo>
                    <a:pt x="27430" y="12739"/>
                  </a:lnTo>
                  <a:lnTo>
                    <a:pt x="24953" y="14197"/>
                  </a:lnTo>
                  <a:lnTo>
                    <a:pt x="21397" y="15169"/>
                  </a:lnTo>
                  <a:lnTo>
                    <a:pt x="17121" y="15817"/>
                  </a:lnTo>
                  <a:lnTo>
                    <a:pt x="14271" y="17202"/>
                  </a:lnTo>
                  <a:lnTo>
                    <a:pt x="12370" y="19077"/>
                  </a:lnTo>
                  <a:lnTo>
                    <a:pt x="9306" y="23701"/>
                  </a:lnTo>
                  <a:lnTo>
                    <a:pt x="7156" y="26267"/>
                  </a:lnTo>
                  <a:lnTo>
                    <a:pt x="4769" y="28931"/>
                  </a:lnTo>
                  <a:lnTo>
                    <a:pt x="3179" y="31659"/>
                  </a:lnTo>
                  <a:lnTo>
                    <a:pt x="940" y="39097"/>
                  </a:lnTo>
                  <a:lnTo>
                    <a:pt x="416" y="41172"/>
                  </a:lnTo>
                  <a:lnTo>
                    <a:pt x="53" y="49397"/>
                  </a:lnTo>
                  <a:lnTo>
                    <a:pt x="8" y="55557"/>
                  </a:lnTo>
                  <a:lnTo>
                    <a:pt x="0" y="63217"/>
                  </a:lnTo>
                  <a:lnTo>
                    <a:pt x="951" y="64994"/>
                  </a:lnTo>
                  <a:lnTo>
                    <a:pt x="2538" y="66179"/>
                  </a:lnTo>
                  <a:lnTo>
                    <a:pt x="4548" y="66968"/>
                  </a:lnTo>
                  <a:lnTo>
                    <a:pt x="6841" y="68448"/>
                  </a:lnTo>
                  <a:lnTo>
                    <a:pt x="9322" y="70386"/>
                  </a:lnTo>
                  <a:lnTo>
                    <a:pt x="11929" y="72631"/>
                  </a:lnTo>
                  <a:lnTo>
                    <a:pt x="13667" y="75080"/>
                  </a:lnTo>
                  <a:lnTo>
                    <a:pt x="15597" y="80341"/>
                  </a:lnTo>
                  <a:lnTo>
                    <a:pt x="17065" y="83078"/>
                  </a:lnTo>
                  <a:lnTo>
                    <a:pt x="18996" y="85855"/>
                  </a:lnTo>
                  <a:lnTo>
                    <a:pt x="24387" y="92604"/>
                  </a:lnTo>
                  <a:lnTo>
                    <a:pt x="25782" y="94111"/>
                  </a:lnTo>
                  <a:lnTo>
                    <a:pt x="32296" y="100781"/>
                  </a:lnTo>
                  <a:lnTo>
                    <a:pt x="37529" y="106052"/>
                  </a:lnTo>
                  <a:lnTo>
                    <a:pt x="41211" y="107838"/>
                  </a:lnTo>
                  <a:lnTo>
                    <a:pt x="45571" y="109029"/>
                  </a:lnTo>
                  <a:lnTo>
                    <a:pt x="50382" y="109823"/>
                  </a:lnTo>
                  <a:lnTo>
                    <a:pt x="54542" y="111304"/>
                  </a:lnTo>
                  <a:lnTo>
                    <a:pt x="58268" y="113245"/>
                  </a:lnTo>
                  <a:lnTo>
                    <a:pt x="61705" y="115491"/>
                  </a:lnTo>
                  <a:lnTo>
                    <a:pt x="63995" y="117941"/>
                  </a:lnTo>
                  <a:lnTo>
                    <a:pt x="65523" y="120527"/>
                  </a:lnTo>
                  <a:lnTo>
                    <a:pt x="66541" y="123203"/>
                  </a:lnTo>
                  <a:lnTo>
                    <a:pt x="68172" y="125940"/>
                  </a:lnTo>
                  <a:lnTo>
                    <a:pt x="70212" y="128717"/>
                  </a:lnTo>
                  <a:lnTo>
                    <a:pt x="72524" y="131520"/>
                  </a:lnTo>
                  <a:lnTo>
                    <a:pt x="75018" y="134342"/>
                  </a:lnTo>
                  <a:lnTo>
                    <a:pt x="80330" y="140017"/>
                  </a:lnTo>
                  <a:lnTo>
                    <a:pt x="88676" y="148568"/>
                  </a:lnTo>
                  <a:lnTo>
                    <a:pt x="90548" y="151422"/>
                  </a:lnTo>
                  <a:lnTo>
                    <a:pt x="92629" y="157133"/>
                  </a:lnTo>
                  <a:lnTo>
                    <a:pt x="94137" y="160943"/>
                  </a:lnTo>
                  <a:lnTo>
                    <a:pt x="96094" y="165387"/>
                  </a:lnTo>
                  <a:lnTo>
                    <a:pt x="98352" y="170255"/>
                  </a:lnTo>
                  <a:lnTo>
                    <a:pt x="100860" y="178204"/>
                  </a:lnTo>
                  <a:lnTo>
                    <a:pt x="101975" y="184912"/>
                  </a:lnTo>
                  <a:lnTo>
                    <a:pt x="102471" y="191068"/>
                  </a:lnTo>
                  <a:lnTo>
                    <a:pt x="101651" y="194995"/>
                  </a:lnTo>
                  <a:lnTo>
                    <a:pt x="100151" y="199519"/>
                  </a:lnTo>
                  <a:lnTo>
                    <a:pt x="98199" y="204439"/>
                  </a:lnTo>
                  <a:lnTo>
                    <a:pt x="96030" y="212447"/>
                  </a:lnTo>
                  <a:lnTo>
                    <a:pt x="95451" y="215916"/>
                  </a:lnTo>
                  <a:lnTo>
                    <a:pt x="92269" y="222310"/>
                  </a:lnTo>
                  <a:lnTo>
                    <a:pt x="90086" y="225348"/>
                  </a:lnTo>
                  <a:lnTo>
                    <a:pt x="88632" y="229279"/>
                  </a:lnTo>
                  <a:lnTo>
                    <a:pt x="87661" y="233805"/>
                  </a:lnTo>
                  <a:lnTo>
                    <a:pt x="87015" y="238727"/>
                  </a:lnTo>
                  <a:lnTo>
                    <a:pt x="85631" y="242961"/>
                  </a:lnTo>
                  <a:lnTo>
                    <a:pt x="83757" y="246736"/>
                  </a:lnTo>
                  <a:lnTo>
                    <a:pt x="81555" y="250205"/>
                  </a:lnTo>
                  <a:lnTo>
                    <a:pt x="79134" y="252517"/>
                  </a:lnTo>
                  <a:lnTo>
                    <a:pt x="76567" y="254059"/>
                  </a:lnTo>
                  <a:lnTo>
                    <a:pt x="73904" y="255088"/>
                  </a:lnTo>
                  <a:lnTo>
                    <a:pt x="71176" y="256725"/>
                  </a:lnTo>
                  <a:lnTo>
                    <a:pt x="68404" y="258770"/>
                  </a:lnTo>
                  <a:lnTo>
                    <a:pt x="65605" y="261085"/>
                  </a:lnTo>
                  <a:lnTo>
                    <a:pt x="62785" y="262629"/>
                  </a:lnTo>
                  <a:lnTo>
                    <a:pt x="59953" y="263658"/>
                  </a:lnTo>
                  <a:lnTo>
                    <a:pt x="57113" y="264344"/>
                  </a:lnTo>
                  <a:lnTo>
                    <a:pt x="54267" y="264801"/>
                  </a:lnTo>
                  <a:lnTo>
                    <a:pt x="51417" y="265106"/>
                  </a:lnTo>
                  <a:lnTo>
                    <a:pt x="48565" y="265309"/>
                  </a:lnTo>
                  <a:lnTo>
                    <a:pt x="45711" y="265445"/>
                  </a:lnTo>
                  <a:lnTo>
                    <a:pt x="35980" y="265680"/>
                  </a:lnTo>
                  <a:lnTo>
                    <a:pt x="30238" y="265705"/>
                  </a:lnTo>
                  <a:lnTo>
                    <a:pt x="27778" y="264756"/>
                  </a:lnTo>
                  <a:lnTo>
                    <a:pt x="25185" y="263171"/>
                  </a:lnTo>
                  <a:lnTo>
                    <a:pt x="18731" y="258334"/>
                  </a:lnTo>
                  <a:lnTo>
                    <a:pt x="17249" y="256985"/>
                  </a:lnTo>
                  <a:lnTo>
                    <a:pt x="13062" y="252945"/>
                  </a:lnTo>
                  <a:lnTo>
                    <a:pt x="11565" y="250535"/>
                  </a:lnTo>
                  <a:lnTo>
                    <a:pt x="9901" y="245316"/>
                  </a:lnTo>
                  <a:lnTo>
                    <a:pt x="8964" y="237023"/>
                  </a:lnTo>
                  <a:lnTo>
                    <a:pt x="8745" y="231373"/>
                  </a:lnTo>
                  <a:lnTo>
                    <a:pt x="8647" y="224735"/>
                  </a:lnTo>
                  <a:lnTo>
                    <a:pt x="8604" y="215435"/>
                  </a:lnTo>
                  <a:lnTo>
                    <a:pt x="9545" y="211240"/>
                  </a:lnTo>
                  <a:lnTo>
                    <a:pt x="11125" y="207491"/>
                  </a:lnTo>
                  <a:lnTo>
                    <a:pt x="13131" y="204039"/>
                  </a:lnTo>
                  <a:lnTo>
                    <a:pt x="14468" y="199833"/>
                  </a:lnTo>
                  <a:lnTo>
                    <a:pt x="15359" y="195124"/>
                  </a:lnTo>
                  <a:lnTo>
                    <a:pt x="15954" y="190079"/>
                  </a:lnTo>
                  <a:lnTo>
                    <a:pt x="17302" y="185764"/>
                  </a:lnTo>
                  <a:lnTo>
                    <a:pt x="19154" y="181935"/>
                  </a:lnTo>
                  <a:lnTo>
                    <a:pt x="21341" y="178429"/>
                  </a:lnTo>
                  <a:lnTo>
                    <a:pt x="23751" y="174187"/>
                  </a:lnTo>
                  <a:lnTo>
                    <a:pt x="28969" y="164394"/>
                  </a:lnTo>
                  <a:lnTo>
                    <a:pt x="37263" y="148170"/>
                  </a:lnTo>
                  <a:lnTo>
                    <a:pt x="40081" y="143537"/>
                  </a:lnTo>
                  <a:lnTo>
                    <a:pt x="42912" y="139496"/>
                  </a:lnTo>
                  <a:lnTo>
                    <a:pt x="45752" y="135849"/>
                  </a:lnTo>
                  <a:lnTo>
                    <a:pt x="48598" y="132466"/>
                  </a:lnTo>
                  <a:lnTo>
                    <a:pt x="51448" y="129257"/>
                  </a:lnTo>
                  <a:lnTo>
                    <a:pt x="54300" y="126166"/>
                  </a:lnTo>
                  <a:lnTo>
                    <a:pt x="57154" y="122200"/>
                  </a:lnTo>
                  <a:lnTo>
                    <a:pt x="60009" y="117651"/>
                  </a:lnTo>
                  <a:lnTo>
                    <a:pt x="62865" y="112713"/>
                  </a:lnTo>
                  <a:lnTo>
                    <a:pt x="66038" y="104687"/>
                  </a:lnTo>
                  <a:lnTo>
                    <a:pt x="66885" y="101214"/>
                  </a:lnTo>
                  <a:lnTo>
                    <a:pt x="68401" y="97945"/>
                  </a:lnTo>
                  <a:lnTo>
                    <a:pt x="70365" y="94814"/>
                  </a:lnTo>
                  <a:lnTo>
                    <a:pt x="72626" y="91773"/>
                  </a:lnTo>
                  <a:lnTo>
                    <a:pt x="74134" y="87842"/>
                  </a:lnTo>
                  <a:lnTo>
                    <a:pt x="75139" y="83315"/>
                  </a:lnTo>
                  <a:lnTo>
                    <a:pt x="75810" y="78393"/>
                  </a:lnTo>
                  <a:lnTo>
                    <a:pt x="77209" y="74159"/>
                  </a:lnTo>
                  <a:lnTo>
                    <a:pt x="79094" y="70384"/>
                  </a:lnTo>
                  <a:lnTo>
                    <a:pt x="81303" y="66915"/>
                  </a:lnTo>
                  <a:lnTo>
                    <a:pt x="83758" y="60520"/>
                  </a:lnTo>
                  <a:lnTo>
                    <a:pt x="84849" y="54503"/>
                  </a:lnTo>
                  <a:lnTo>
                    <a:pt x="85464" y="46712"/>
                  </a:lnTo>
                  <a:lnTo>
                    <a:pt x="85607" y="44556"/>
                  </a:lnTo>
                  <a:lnTo>
                    <a:pt x="83131" y="41058"/>
                  </a:lnTo>
                  <a:lnTo>
                    <a:pt x="81137" y="38791"/>
                  </a:lnTo>
                  <a:lnTo>
                    <a:pt x="78856" y="36328"/>
                  </a:lnTo>
                  <a:lnTo>
                    <a:pt x="70118" y="27275"/>
                  </a:lnTo>
                  <a:lnTo>
                    <a:pt x="68652" y="26746"/>
                  </a:lnTo>
                  <a:lnTo>
                    <a:pt x="66722" y="26392"/>
                  </a:lnTo>
                  <a:lnTo>
                    <a:pt x="64483" y="26157"/>
                  </a:lnTo>
                  <a:lnTo>
                    <a:pt x="62038" y="26000"/>
                  </a:lnTo>
                  <a:lnTo>
                    <a:pt x="59455" y="25895"/>
                  </a:lnTo>
                  <a:lnTo>
                    <a:pt x="54045" y="25779"/>
                  </a:lnTo>
                  <a:lnTo>
                    <a:pt x="48466" y="25727"/>
                  </a:lnTo>
                  <a:lnTo>
                    <a:pt x="44692" y="26665"/>
                  </a:lnTo>
                  <a:lnTo>
                    <a:pt x="40271" y="28244"/>
                  </a:lnTo>
                  <a:lnTo>
                    <a:pt x="25715" y="3425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6" name="SMARTPenAnnotation490"/>
            <p:cNvSpPr/>
            <p:nvPr/>
          </p:nvSpPr>
          <p:spPr>
            <a:xfrm>
              <a:off x="4932045" y="6180772"/>
              <a:ext cx="162844" cy="205741"/>
            </a:xfrm>
            <a:custGeom>
              <a:avLst/>
              <a:gdLst/>
              <a:ahLst/>
              <a:cxnLst/>
              <a:rect l="0" t="0" r="0" b="0"/>
              <a:pathLst>
                <a:path w="162844" h="205741">
                  <a:moveTo>
                    <a:pt x="0" y="0"/>
                  </a:moveTo>
                  <a:lnTo>
                    <a:pt x="4550" y="0"/>
                  </a:lnTo>
                  <a:lnTo>
                    <a:pt x="5891" y="953"/>
                  </a:lnTo>
                  <a:lnTo>
                    <a:pt x="6785" y="2540"/>
                  </a:lnTo>
                  <a:lnTo>
                    <a:pt x="7381" y="4551"/>
                  </a:lnTo>
                  <a:lnTo>
                    <a:pt x="8730" y="5892"/>
                  </a:lnTo>
                  <a:lnTo>
                    <a:pt x="10583" y="6785"/>
                  </a:lnTo>
                  <a:lnTo>
                    <a:pt x="12770" y="7381"/>
                  </a:lnTo>
                  <a:lnTo>
                    <a:pt x="14228" y="8731"/>
                  </a:lnTo>
                  <a:lnTo>
                    <a:pt x="15200" y="10583"/>
                  </a:lnTo>
                  <a:lnTo>
                    <a:pt x="15849" y="12770"/>
                  </a:lnTo>
                  <a:lnTo>
                    <a:pt x="17233" y="14229"/>
                  </a:lnTo>
                  <a:lnTo>
                    <a:pt x="19108" y="15201"/>
                  </a:lnTo>
                  <a:lnTo>
                    <a:pt x="21311" y="15849"/>
                  </a:lnTo>
                  <a:lnTo>
                    <a:pt x="26299" y="19109"/>
                  </a:lnTo>
                  <a:lnTo>
                    <a:pt x="28963" y="21312"/>
                  </a:lnTo>
                  <a:lnTo>
                    <a:pt x="31691" y="23733"/>
                  </a:lnTo>
                  <a:lnTo>
                    <a:pt x="37262" y="28963"/>
                  </a:lnTo>
                  <a:lnTo>
                    <a:pt x="51450" y="42914"/>
                  </a:lnTo>
                  <a:lnTo>
                    <a:pt x="88582" y="80010"/>
                  </a:lnTo>
                  <a:lnTo>
                    <a:pt x="91440" y="83821"/>
                  </a:lnTo>
                  <a:lnTo>
                    <a:pt x="94297" y="88265"/>
                  </a:lnTo>
                  <a:lnTo>
                    <a:pt x="97154" y="93133"/>
                  </a:lnTo>
                  <a:lnTo>
                    <a:pt x="100012" y="97332"/>
                  </a:lnTo>
                  <a:lnTo>
                    <a:pt x="102870" y="101083"/>
                  </a:lnTo>
                  <a:lnTo>
                    <a:pt x="105727" y="104536"/>
                  </a:lnTo>
                  <a:lnTo>
                    <a:pt x="108585" y="107791"/>
                  </a:lnTo>
                  <a:lnTo>
                    <a:pt x="111442" y="110913"/>
                  </a:lnTo>
                  <a:lnTo>
                    <a:pt x="114299" y="113947"/>
                  </a:lnTo>
                  <a:lnTo>
                    <a:pt x="117157" y="117874"/>
                  </a:lnTo>
                  <a:lnTo>
                    <a:pt x="120014" y="122399"/>
                  </a:lnTo>
                  <a:lnTo>
                    <a:pt x="122872" y="127319"/>
                  </a:lnTo>
                  <a:lnTo>
                    <a:pt x="124777" y="131552"/>
                  </a:lnTo>
                  <a:lnTo>
                    <a:pt x="126047" y="135326"/>
                  </a:lnTo>
                  <a:lnTo>
                    <a:pt x="126894" y="138795"/>
                  </a:lnTo>
                  <a:lnTo>
                    <a:pt x="130374" y="145189"/>
                  </a:lnTo>
                  <a:lnTo>
                    <a:pt x="135096" y="151206"/>
                  </a:lnTo>
                  <a:lnTo>
                    <a:pt x="137689" y="154144"/>
                  </a:lnTo>
                  <a:lnTo>
                    <a:pt x="140370" y="157055"/>
                  </a:lnTo>
                  <a:lnTo>
                    <a:pt x="142157" y="159949"/>
                  </a:lnTo>
                  <a:lnTo>
                    <a:pt x="144143" y="165704"/>
                  </a:lnTo>
                  <a:lnTo>
                    <a:pt x="145625" y="167619"/>
                  </a:lnTo>
                  <a:lnTo>
                    <a:pt x="147566" y="168896"/>
                  </a:lnTo>
                  <a:lnTo>
                    <a:pt x="149812" y="169748"/>
                  </a:lnTo>
                  <a:lnTo>
                    <a:pt x="151310" y="171268"/>
                  </a:lnTo>
                  <a:lnTo>
                    <a:pt x="152308" y="173234"/>
                  </a:lnTo>
                  <a:lnTo>
                    <a:pt x="152974" y="175496"/>
                  </a:lnTo>
                  <a:lnTo>
                    <a:pt x="156253" y="180551"/>
                  </a:lnTo>
                  <a:lnTo>
                    <a:pt x="161568" y="187006"/>
                  </a:lnTo>
                  <a:lnTo>
                    <a:pt x="162296" y="190429"/>
                  </a:lnTo>
                  <a:lnTo>
                    <a:pt x="162763" y="195836"/>
                  </a:lnTo>
                  <a:lnTo>
                    <a:pt x="162843" y="201324"/>
                  </a:lnTo>
                  <a:lnTo>
                    <a:pt x="161902" y="202796"/>
                  </a:lnTo>
                  <a:lnTo>
                    <a:pt x="160322" y="203777"/>
                  </a:lnTo>
                  <a:lnTo>
                    <a:pt x="154305" y="20574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7" name="SMARTPenAnnotation491"/>
            <p:cNvSpPr/>
            <p:nvPr/>
          </p:nvSpPr>
          <p:spPr>
            <a:xfrm>
              <a:off x="4940617" y="6146482"/>
              <a:ext cx="180024" cy="257176"/>
            </a:xfrm>
            <a:custGeom>
              <a:avLst/>
              <a:gdLst/>
              <a:ahLst/>
              <a:cxnLst/>
              <a:rect l="0" t="0" r="0" b="0"/>
              <a:pathLst>
                <a:path w="180024" h="257176">
                  <a:moveTo>
                    <a:pt x="180023" y="0"/>
                  </a:moveTo>
                  <a:lnTo>
                    <a:pt x="172641" y="0"/>
                  </a:lnTo>
                  <a:lnTo>
                    <a:pt x="172244" y="953"/>
                  </a:lnTo>
                  <a:lnTo>
                    <a:pt x="171803" y="4551"/>
                  </a:lnTo>
                  <a:lnTo>
                    <a:pt x="170733" y="5892"/>
                  </a:lnTo>
                  <a:lnTo>
                    <a:pt x="169067" y="6785"/>
                  </a:lnTo>
                  <a:lnTo>
                    <a:pt x="167004" y="7381"/>
                  </a:lnTo>
                  <a:lnTo>
                    <a:pt x="165629" y="8731"/>
                  </a:lnTo>
                  <a:lnTo>
                    <a:pt x="164712" y="10584"/>
                  </a:lnTo>
                  <a:lnTo>
                    <a:pt x="164100" y="12771"/>
                  </a:lnTo>
                  <a:lnTo>
                    <a:pt x="160881" y="17741"/>
                  </a:lnTo>
                  <a:lnTo>
                    <a:pt x="158689" y="20400"/>
                  </a:lnTo>
                  <a:lnTo>
                    <a:pt x="156275" y="22172"/>
                  </a:lnTo>
                  <a:lnTo>
                    <a:pt x="151053" y="24142"/>
                  </a:lnTo>
                  <a:lnTo>
                    <a:pt x="149280" y="26572"/>
                  </a:lnTo>
                  <a:lnTo>
                    <a:pt x="147309" y="34352"/>
                  </a:lnTo>
                  <a:lnTo>
                    <a:pt x="143893" y="41620"/>
                  </a:lnTo>
                  <a:lnTo>
                    <a:pt x="139200" y="48978"/>
                  </a:lnTo>
                  <a:lnTo>
                    <a:pt x="136615" y="53607"/>
                  </a:lnTo>
                  <a:lnTo>
                    <a:pt x="133939" y="58598"/>
                  </a:lnTo>
                  <a:lnTo>
                    <a:pt x="131202" y="62878"/>
                  </a:lnTo>
                  <a:lnTo>
                    <a:pt x="125622" y="70173"/>
                  </a:lnTo>
                  <a:lnTo>
                    <a:pt x="122801" y="74404"/>
                  </a:lnTo>
                  <a:lnTo>
                    <a:pt x="119967" y="79131"/>
                  </a:lnTo>
                  <a:lnTo>
                    <a:pt x="117126" y="84186"/>
                  </a:lnTo>
                  <a:lnTo>
                    <a:pt x="111428" y="94883"/>
                  </a:lnTo>
                  <a:lnTo>
                    <a:pt x="108576" y="100403"/>
                  </a:lnTo>
                  <a:lnTo>
                    <a:pt x="104769" y="105988"/>
                  </a:lnTo>
                  <a:lnTo>
                    <a:pt x="100326" y="111616"/>
                  </a:lnTo>
                  <a:lnTo>
                    <a:pt x="95459" y="117274"/>
                  </a:lnTo>
                  <a:lnTo>
                    <a:pt x="91262" y="122950"/>
                  </a:lnTo>
                  <a:lnTo>
                    <a:pt x="87511" y="128639"/>
                  </a:lnTo>
                  <a:lnTo>
                    <a:pt x="84058" y="134337"/>
                  </a:lnTo>
                  <a:lnTo>
                    <a:pt x="79851" y="140040"/>
                  </a:lnTo>
                  <a:lnTo>
                    <a:pt x="75142" y="145748"/>
                  </a:lnTo>
                  <a:lnTo>
                    <a:pt x="65781" y="156217"/>
                  </a:lnTo>
                  <a:lnTo>
                    <a:pt x="58446" y="164045"/>
                  </a:lnTo>
                  <a:lnTo>
                    <a:pt x="55157" y="168418"/>
                  </a:lnTo>
                  <a:lnTo>
                    <a:pt x="52011" y="173239"/>
                  </a:lnTo>
                  <a:lnTo>
                    <a:pt x="48962" y="178358"/>
                  </a:lnTo>
                  <a:lnTo>
                    <a:pt x="46928" y="182722"/>
                  </a:lnTo>
                  <a:lnTo>
                    <a:pt x="44670" y="190113"/>
                  </a:lnTo>
                  <a:lnTo>
                    <a:pt x="42162" y="193417"/>
                  </a:lnTo>
                  <a:lnTo>
                    <a:pt x="38586" y="196572"/>
                  </a:lnTo>
                  <a:lnTo>
                    <a:pt x="34297" y="199628"/>
                  </a:lnTo>
                  <a:lnTo>
                    <a:pt x="31437" y="202618"/>
                  </a:lnTo>
                  <a:lnTo>
                    <a:pt x="29530" y="205564"/>
                  </a:lnTo>
                  <a:lnTo>
                    <a:pt x="26460" y="211377"/>
                  </a:lnTo>
                  <a:lnTo>
                    <a:pt x="21920" y="217135"/>
                  </a:lnTo>
                  <a:lnTo>
                    <a:pt x="16728" y="222870"/>
                  </a:lnTo>
                  <a:lnTo>
                    <a:pt x="14009" y="225732"/>
                  </a:lnTo>
                  <a:lnTo>
                    <a:pt x="12197" y="228593"/>
                  </a:lnTo>
                  <a:lnTo>
                    <a:pt x="10183" y="234312"/>
                  </a:lnTo>
                  <a:lnTo>
                    <a:pt x="6748" y="240029"/>
                  </a:lnTo>
                  <a:lnTo>
                    <a:pt x="4499" y="242887"/>
                  </a:lnTo>
                  <a:lnTo>
                    <a:pt x="2000" y="248602"/>
                  </a:lnTo>
                  <a:lnTo>
                    <a:pt x="0" y="2571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8" name="SMARTPenAnnotation492"/>
            <p:cNvSpPr/>
            <p:nvPr/>
          </p:nvSpPr>
          <p:spPr>
            <a:xfrm>
              <a:off x="5240654" y="6180772"/>
              <a:ext cx="120017" cy="17146"/>
            </a:xfrm>
            <a:custGeom>
              <a:avLst/>
              <a:gdLst/>
              <a:ahLst/>
              <a:cxnLst/>
              <a:rect l="0" t="0" r="0" b="0"/>
              <a:pathLst>
                <a:path w="120017" h="17146">
                  <a:moveTo>
                    <a:pt x="0" y="17145"/>
                  </a:moveTo>
                  <a:lnTo>
                    <a:pt x="15601" y="17145"/>
                  </a:lnTo>
                  <a:lnTo>
                    <a:pt x="17068" y="16193"/>
                  </a:lnTo>
                  <a:lnTo>
                    <a:pt x="18999" y="14606"/>
                  </a:lnTo>
                  <a:lnTo>
                    <a:pt x="21239" y="12595"/>
                  </a:lnTo>
                  <a:lnTo>
                    <a:pt x="23684" y="11253"/>
                  </a:lnTo>
                  <a:lnTo>
                    <a:pt x="26267" y="10360"/>
                  </a:lnTo>
                  <a:lnTo>
                    <a:pt x="28942" y="9764"/>
                  </a:lnTo>
                  <a:lnTo>
                    <a:pt x="31677" y="9367"/>
                  </a:lnTo>
                  <a:lnTo>
                    <a:pt x="34453" y="9102"/>
                  </a:lnTo>
                  <a:lnTo>
                    <a:pt x="37257" y="8926"/>
                  </a:lnTo>
                  <a:lnTo>
                    <a:pt x="40078" y="7856"/>
                  </a:lnTo>
                  <a:lnTo>
                    <a:pt x="42911" y="6190"/>
                  </a:lnTo>
                  <a:lnTo>
                    <a:pt x="45753" y="4126"/>
                  </a:lnTo>
                  <a:lnTo>
                    <a:pt x="49552" y="2751"/>
                  </a:lnTo>
                  <a:lnTo>
                    <a:pt x="53990" y="1834"/>
                  </a:lnTo>
                  <a:lnTo>
                    <a:pt x="58853" y="1223"/>
                  </a:lnTo>
                  <a:lnTo>
                    <a:pt x="63049" y="815"/>
                  </a:lnTo>
                  <a:lnTo>
                    <a:pt x="66798" y="544"/>
                  </a:lnTo>
                  <a:lnTo>
                    <a:pt x="70249" y="362"/>
                  </a:lnTo>
                  <a:lnTo>
                    <a:pt x="76624" y="161"/>
                  </a:lnTo>
                  <a:lnTo>
                    <a:pt x="88479" y="32"/>
                  </a:lnTo>
                  <a:lnTo>
                    <a:pt x="91371" y="974"/>
                  </a:lnTo>
                  <a:lnTo>
                    <a:pt x="94252" y="2554"/>
                  </a:lnTo>
                  <a:lnTo>
                    <a:pt x="97125" y="4560"/>
                  </a:lnTo>
                  <a:lnTo>
                    <a:pt x="99993" y="4946"/>
                  </a:lnTo>
                  <a:lnTo>
                    <a:pt x="102857" y="4250"/>
                  </a:lnTo>
                  <a:lnTo>
                    <a:pt x="109747" y="839"/>
                  </a:lnTo>
                  <a:lnTo>
                    <a:pt x="113229" y="373"/>
                  </a:lnTo>
                  <a:lnTo>
                    <a:pt x="120016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9" name="SMARTPenAnnotation493"/>
            <p:cNvSpPr/>
            <p:nvPr/>
          </p:nvSpPr>
          <p:spPr>
            <a:xfrm>
              <a:off x="5214938" y="6257925"/>
              <a:ext cx="154305" cy="8573"/>
            </a:xfrm>
            <a:custGeom>
              <a:avLst/>
              <a:gdLst/>
              <a:ahLst/>
              <a:cxnLst/>
              <a:rect l="0" t="0" r="0" b="0"/>
              <a:pathLst>
                <a:path w="154305" h="8573">
                  <a:moveTo>
                    <a:pt x="17144" y="0"/>
                  </a:moveTo>
                  <a:lnTo>
                    <a:pt x="1543" y="0"/>
                  </a:lnTo>
                  <a:lnTo>
                    <a:pt x="1029" y="953"/>
                  </a:lnTo>
                  <a:lnTo>
                    <a:pt x="685" y="2540"/>
                  </a:lnTo>
                  <a:lnTo>
                    <a:pt x="2" y="8552"/>
                  </a:lnTo>
                  <a:lnTo>
                    <a:pt x="0" y="8563"/>
                  </a:lnTo>
                  <a:lnTo>
                    <a:pt x="37160" y="8572"/>
                  </a:lnTo>
                  <a:lnTo>
                    <a:pt x="40012" y="7620"/>
                  </a:lnTo>
                  <a:lnTo>
                    <a:pt x="42867" y="6032"/>
                  </a:lnTo>
                  <a:lnTo>
                    <a:pt x="45723" y="4022"/>
                  </a:lnTo>
                  <a:lnTo>
                    <a:pt x="49532" y="2681"/>
                  </a:lnTo>
                  <a:lnTo>
                    <a:pt x="53976" y="1787"/>
                  </a:lnTo>
                  <a:lnTo>
                    <a:pt x="58843" y="1191"/>
                  </a:lnTo>
                  <a:lnTo>
                    <a:pt x="63041" y="794"/>
                  </a:lnTo>
                  <a:lnTo>
                    <a:pt x="66792" y="529"/>
                  </a:lnTo>
                  <a:lnTo>
                    <a:pt x="70245" y="353"/>
                  </a:lnTo>
                  <a:lnTo>
                    <a:pt x="76622" y="156"/>
                  </a:lnTo>
                  <a:lnTo>
                    <a:pt x="93028" y="31"/>
                  </a:lnTo>
                  <a:lnTo>
                    <a:pt x="154304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0" name="SMARTPenAnnotation494"/>
            <p:cNvSpPr/>
            <p:nvPr/>
          </p:nvSpPr>
          <p:spPr>
            <a:xfrm>
              <a:off x="5510350" y="6095047"/>
              <a:ext cx="193105" cy="222778"/>
            </a:xfrm>
            <a:custGeom>
              <a:avLst/>
              <a:gdLst/>
              <a:ahLst/>
              <a:cxnLst/>
              <a:rect l="0" t="0" r="0" b="0"/>
              <a:pathLst>
                <a:path w="193105" h="222778">
                  <a:moveTo>
                    <a:pt x="90350" y="17145"/>
                  </a:moveTo>
                  <a:lnTo>
                    <a:pt x="90350" y="22084"/>
                  </a:lnTo>
                  <a:lnTo>
                    <a:pt x="90350" y="19975"/>
                  </a:lnTo>
                  <a:lnTo>
                    <a:pt x="90350" y="24774"/>
                  </a:lnTo>
                  <a:lnTo>
                    <a:pt x="89397" y="25089"/>
                  </a:lnTo>
                  <a:lnTo>
                    <a:pt x="83506" y="25531"/>
                  </a:lnTo>
                  <a:lnTo>
                    <a:pt x="78418" y="25635"/>
                  </a:lnTo>
                  <a:lnTo>
                    <a:pt x="76680" y="26615"/>
                  </a:lnTo>
                  <a:lnTo>
                    <a:pt x="75522" y="28221"/>
                  </a:lnTo>
                  <a:lnTo>
                    <a:pt x="74749" y="30244"/>
                  </a:lnTo>
                  <a:lnTo>
                    <a:pt x="71351" y="35032"/>
                  </a:lnTo>
                  <a:lnTo>
                    <a:pt x="69111" y="37643"/>
                  </a:lnTo>
                  <a:lnTo>
                    <a:pt x="66666" y="39382"/>
                  </a:lnTo>
                  <a:lnTo>
                    <a:pt x="61408" y="41316"/>
                  </a:lnTo>
                  <a:lnTo>
                    <a:pt x="58673" y="43736"/>
                  </a:lnTo>
                  <a:lnTo>
                    <a:pt x="55897" y="47255"/>
                  </a:lnTo>
                  <a:lnTo>
                    <a:pt x="53093" y="51506"/>
                  </a:lnTo>
                  <a:lnTo>
                    <a:pt x="50272" y="55292"/>
                  </a:lnTo>
                  <a:lnTo>
                    <a:pt x="44597" y="62039"/>
                  </a:lnTo>
                  <a:lnTo>
                    <a:pt x="38900" y="68214"/>
                  </a:lnTo>
                  <a:lnTo>
                    <a:pt x="33193" y="75084"/>
                  </a:lnTo>
                  <a:lnTo>
                    <a:pt x="30338" y="79584"/>
                  </a:lnTo>
                  <a:lnTo>
                    <a:pt x="27482" y="84489"/>
                  </a:lnTo>
                  <a:lnTo>
                    <a:pt x="25577" y="88711"/>
                  </a:lnTo>
                  <a:lnTo>
                    <a:pt x="24308" y="92478"/>
                  </a:lnTo>
                  <a:lnTo>
                    <a:pt x="23462" y="95942"/>
                  </a:lnTo>
                  <a:lnTo>
                    <a:pt x="21945" y="100157"/>
                  </a:lnTo>
                  <a:lnTo>
                    <a:pt x="19982" y="104871"/>
                  </a:lnTo>
                  <a:lnTo>
                    <a:pt x="17720" y="109919"/>
                  </a:lnTo>
                  <a:lnTo>
                    <a:pt x="15260" y="114237"/>
                  </a:lnTo>
                  <a:lnTo>
                    <a:pt x="12667" y="118068"/>
                  </a:lnTo>
                  <a:lnTo>
                    <a:pt x="9987" y="121574"/>
                  </a:lnTo>
                  <a:lnTo>
                    <a:pt x="7008" y="128011"/>
                  </a:lnTo>
                  <a:lnTo>
                    <a:pt x="6214" y="131061"/>
                  </a:lnTo>
                  <a:lnTo>
                    <a:pt x="2791" y="136990"/>
                  </a:lnTo>
                  <a:lnTo>
                    <a:pt x="545" y="139904"/>
                  </a:lnTo>
                  <a:lnTo>
                    <a:pt x="0" y="143752"/>
                  </a:lnTo>
                  <a:lnTo>
                    <a:pt x="589" y="148222"/>
                  </a:lnTo>
                  <a:lnTo>
                    <a:pt x="1934" y="153108"/>
                  </a:lnTo>
                  <a:lnTo>
                    <a:pt x="2831" y="157317"/>
                  </a:lnTo>
                  <a:lnTo>
                    <a:pt x="3429" y="161076"/>
                  </a:lnTo>
                  <a:lnTo>
                    <a:pt x="4093" y="167792"/>
                  </a:lnTo>
                  <a:lnTo>
                    <a:pt x="4388" y="173952"/>
                  </a:lnTo>
                  <a:lnTo>
                    <a:pt x="5419" y="176928"/>
                  </a:lnTo>
                  <a:lnTo>
                    <a:pt x="9105" y="182775"/>
                  </a:lnTo>
                  <a:lnTo>
                    <a:pt x="13919" y="188548"/>
                  </a:lnTo>
                  <a:lnTo>
                    <a:pt x="19233" y="194290"/>
                  </a:lnTo>
                  <a:lnTo>
                    <a:pt x="27579" y="202877"/>
                  </a:lnTo>
                  <a:lnTo>
                    <a:pt x="33242" y="208595"/>
                  </a:lnTo>
                  <a:lnTo>
                    <a:pt x="36085" y="210501"/>
                  </a:lnTo>
                  <a:lnTo>
                    <a:pt x="41784" y="212618"/>
                  </a:lnTo>
                  <a:lnTo>
                    <a:pt x="47493" y="213560"/>
                  </a:lnTo>
                  <a:lnTo>
                    <a:pt x="50348" y="213811"/>
                  </a:lnTo>
                  <a:lnTo>
                    <a:pt x="53204" y="214931"/>
                  </a:lnTo>
                  <a:lnTo>
                    <a:pt x="58918" y="218715"/>
                  </a:lnTo>
                  <a:lnTo>
                    <a:pt x="64632" y="221032"/>
                  </a:lnTo>
                  <a:lnTo>
                    <a:pt x="70347" y="222061"/>
                  </a:lnTo>
                  <a:lnTo>
                    <a:pt x="76062" y="222519"/>
                  </a:lnTo>
                  <a:lnTo>
                    <a:pt x="81777" y="222722"/>
                  </a:lnTo>
                  <a:lnTo>
                    <a:pt x="84634" y="222777"/>
                  </a:lnTo>
                  <a:lnTo>
                    <a:pt x="88445" y="221860"/>
                  </a:lnTo>
                  <a:lnTo>
                    <a:pt x="92890" y="220297"/>
                  </a:lnTo>
                  <a:lnTo>
                    <a:pt x="97758" y="218302"/>
                  </a:lnTo>
                  <a:lnTo>
                    <a:pt x="101956" y="216972"/>
                  </a:lnTo>
                  <a:lnTo>
                    <a:pt x="105707" y="216086"/>
                  </a:lnTo>
                  <a:lnTo>
                    <a:pt x="109160" y="215495"/>
                  </a:lnTo>
                  <a:lnTo>
                    <a:pt x="112416" y="214148"/>
                  </a:lnTo>
                  <a:lnTo>
                    <a:pt x="115537" y="212298"/>
                  </a:lnTo>
                  <a:lnTo>
                    <a:pt x="118571" y="210112"/>
                  </a:lnTo>
                  <a:lnTo>
                    <a:pt x="122499" y="207702"/>
                  </a:lnTo>
                  <a:lnTo>
                    <a:pt x="127023" y="205144"/>
                  </a:lnTo>
                  <a:lnTo>
                    <a:pt x="131943" y="202485"/>
                  </a:lnTo>
                  <a:lnTo>
                    <a:pt x="136176" y="199760"/>
                  </a:lnTo>
                  <a:lnTo>
                    <a:pt x="139951" y="196991"/>
                  </a:lnTo>
                  <a:lnTo>
                    <a:pt x="143420" y="194193"/>
                  </a:lnTo>
                  <a:lnTo>
                    <a:pt x="146684" y="191374"/>
                  </a:lnTo>
                  <a:lnTo>
                    <a:pt x="149814" y="188543"/>
                  </a:lnTo>
                  <a:lnTo>
                    <a:pt x="155830" y="182857"/>
                  </a:lnTo>
                  <a:lnTo>
                    <a:pt x="170328" y="168590"/>
                  </a:lnTo>
                  <a:lnTo>
                    <a:pt x="172243" y="164780"/>
                  </a:lnTo>
                  <a:lnTo>
                    <a:pt x="173521" y="160336"/>
                  </a:lnTo>
                  <a:lnTo>
                    <a:pt x="174372" y="155468"/>
                  </a:lnTo>
                  <a:lnTo>
                    <a:pt x="175892" y="150318"/>
                  </a:lnTo>
                  <a:lnTo>
                    <a:pt x="177858" y="144980"/>
                  </a:lnTo>
                  <a:lnTo>
                    <a:pt x="180121" y="139516"/>
                  </a:lnTo>
                  <a:lnTo>
                    <a:pt x="181630" y="134921"/>
                  </a:lnTo>
                  <a:lnTo>
                    <a:pt x="182635" y="130904"/>
                  </a:lnTo>
                  <a:lnTo>
                    <a:pt x="183306" y="127275"/>
                  </a:lnTo>
                  <a:lnTo>
                    <a:pt x="184706" y="122950"/>
                  </a:lnTo>
                  <a:lnTo>
                    <a:pt x="186591" y="118162"/>
                  </a:lnTo>
                  <a:lnTo>
                    <a:pt x="188800" y="113065"/>
                  </a:lnTo>
                  <a:lnTo>
                    <a:pt x="190274" y="108714"/>
                  </a:lnTo>
                  <a:lnTo>
                    <a:pt x="191256" y="104861"/>
                  </a:lnTo>
                  <a:lnTo>
                    <a:pt x="192347" y="98040"/>
                  </a:lnTo>
                  <a:lnTo>
                    <a:pt x="192832" y="91834"/>
                  </a:lnTo>
                  <a:lnTo>
                    <a:pt x="193047" y="83360"/>
                  </a:lnTo>
                  <a:lnTo>
                    <a:pt x="193104" y="78433"/>
                  </a:lnTo>
                  <a:lnTo>
                    <a:pt x="192190" y="73244"/>
                  </a:lnTo>
                  <a:lnTo>
                    <a:pt x="190629" y="67879"/>
                  </a:lnTo>
                  <a:lnTo>
                    <a:pt x="188635" y="62398"/>
                  </a:lnTo>
                  <a:lnTo>
                    <a:pt x="186353" y="57791"/>
                  </a:lnTo>
                  <a:lnTo>
                    <a:pt x="183879" y="53767"/>
                  </a:lnTo>
                  <a:lnTo>
                    <a:pt x="181277" y="50133"/>
                  </a:lnTo>
                  <a:lnTo>
                    <a:pt x="178387" y="43554"/>
                  </a:lnTo>
                  <a:lnTo>
                    <a:pt x="177616" y="40466"/>
                  </a:lnTo>
                  <a:lnTo>
                    <a:pt x="174220" y="34495"/>
                  </a:lnTo>
                  <a:lnTo>
                    <a:pt x="169535" y="28666"/>
                  </a:lnTo>
                  <a:lnTo>
                    <a:pt x="164278" y="22900"/>
                  </a:lnTo>
                  <a:lnTo>
                    <a:pt x="155963" y="14300"/>
                  </a:lnTo>
                  <a:lnTo>
                    <a:pt x="153142" y="12391"/>
                  </a:lnTo>
                  <a:lnTo>
                    <a:pt x="147467" y="10269"/>
                  </a:lnTo>
                  <a:lnTo>
                    <a:pt x="141770" y="6787"/>
                  </a:lnTo>
                  <a:lnTo>
                    <a:pt x="138917" y="4524"/>
                  </a:lnTo>
                  <a:lnTo>
                    <a:pt x="136063" y="3016"/>
                  </a:lnTo>
                  <a:lnTo>
                    <a:pt x="130352" y="1340"/>
                  </a:lnTo>
                  <a:lnTo>
                    <a:pt x="126543" y="894"/>
                  </a:lnTo>
                  <a:lnTo>
                    <a:pt x="122098" y="596"/>
                  </a:lnTo>
                  <a:lnTo>
                    <a:pt x="113033" y="265"/>
                  </a:lnTo>
                  <a:lnTo>
                    <a:pt x="102574" y="79"/>
                  </a:lnTo>
                  <a:lnTo>
                    <a:pt x="8177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1" name="SMARTPenAnnotation495"/>
            <p:cNvSpPr/>
            <p:nvPr/>
          </p:nvSpPr>
          <p:spPr>
            <a:xfrm>
              <a:off x="4787609" y="5992209"/>
              <a:ext cx="1070263" cy="540037"/>
            </a:xfrm>
            <a:custGeom>
              <a:avLst/>
              <a:gdLst/>
              <a:ahLst/>
              <a:cxnLst/>
              <a:rect l="0" t="0" r="0" b="0"/>
              <a:pathLst>
                <a:path w="1070263" h="540037">
                  <a:moveTo>
                    <a:pt x="84428" y="154273"/>
                  </a:moveTo>
                  <a:lnTo>
                    <a:pt x="67107" y="154273"/>
                  </a:lnTo>
                  <a:lnTo>
                    <a:pt x="64308" y="155226"/>
                  </a:lnTo>
                  <a:lnTo>
                    <a:pt x="62442" y="156813"/>
                  </a:lnTo>
                  <a:lnTo>
                    <a:pt x="59448" y="161654"/>
                  </a:lnTo>
                  <a:lnTo>
                    <a:pt x="58249" y="162051"/>
                  </a:lnTo>
                  <a:lnTo>
                    <a:pt x="54378" y="162492"/>
                  </a:lnTo>
                  <a:lnTo>
                    <a:pt x="52965" y="163563"/>
                  </a:lnTo>
                  <a:lnTo>
                    <a:pt x="52023" y="165229"/>
                  </a:lnTo>
                  <a:lnTo>
                    <a:pt x="50511" y="170195"/>
                  </a:lnTo>
                  <a:lnTo>
                    <a:pt x="50171" y="183243"/>
                  </a:lnTo>
                  <a:lnTo>
                    <a:pt x="49208" y="185968"/>
                  </a:lnTo>
                  <a:lnTo>
                    <a:pt x="44253" y="194356"/>
                  </a:lnTo>
                  <a:lnTo>
                    <a:pt x="42760" y="200028"/>
                  </a:lnTo>
                  <a:lnTo>
                    <a:pt x="41723" y="214285"/>
                  </a:lnTo>
                  <a:lnTo>
                    <a:pt x="41597" y="230263"/>
                  </a:lnTo>
                  <a:lnTo>
                    <a:pt x="39039" y="240751"/>
                  </a:lnTo>
                  <a:lnTo>
                    <a:pt x="35680" y="251763"/>
                  </a:lnTo>
                  <a:lnTo>
                    <a:pt x="34188" y="263007"/>
                  </a:lnTo>
                  <a:lnTo>
                    <a:pt x="33524" y="276894"/>
                  </a:lnTo>
                  <a:lnTo>
                    <a:pt x="32276" y="291639"/>
                  </a:lnTo>
                  <a:lnTo>
                    <a:pt x="28547" y="304542"/>
                  </a:lnTo>
                  <a:lnTo>
                    <a:pt x="26254" y="319167"/>
                  </a:lnTo>
                  <a:lnTo>
                    <a:pt x="25235" y="334239"/>
                  </a:lnTo>
                  <a:lnTo>
                    <a:pt x="24782" y="347288"/>
                  </a:lnTo>
                  <a:lnTo>
                    <a:pt x="24468" y="383773"/>
                  </a:lnTo>
                  <a:lnTo>
                    <a:pt x="23489" y="397243"/>
                  </a:lnTo>
                  <a:lnTo>
                    <a:pt x="18535" y="418987"/>
                  </a:lnTo>
                  <a:lnTo>
                    <a:pt x="16644" y="433261"/>
                  </a:lnTo>
                  <a:lnTo>
                    <a:pt x="16084" y="449132"/>
                  </a:lnTo>
                  <a:lnTo>
                    <a:pt x="15953" y="460264"/>
                  </a:lnTo>
                  <a:lnTo>
                    <a:pt x="14965" y="464947"/>
                  </a:lnTo>
                  <a:lnTo>
                    <a:pt x="9077" y="479307"/>
                  </a:lnTo>
                  <a:lnTo>
                    <a:pt x="7124" y="486375"/>
                  </a:lnTo>
                  <a:lnTo>
                    <a:pt x="0" y="502819"/>
                  </a:lnTo>
                  <a:lnTo>
                    <a:pt x="520" y="504747"/>
                  </a:lnTo>
                  <a:lnTo>
                    <a:pt x="4851" y="512011"/>
                  </a:lnTo>
                  <a:lnTo>
                    <a:pt x="6198" y="517420"/>
                  </a:lnTo>
                  <a:lnTo>
                    <a:pt x="6956" y="525821"/>
                  </a:lnTo>
                  <a:lnTo>
                    <a:pt x="8015" y="527702"/>
                  </a:lnTo>
                  <a:lnTo>
                    <a:pt x="9673" y="528955"/>
                  </a:lnTo>
                  <a:lnTo>
                    <a:pt x="11732" y="529792"/>
                  </a:lnTo>
                  <a:lnTo>
                    <a:pt x="13104" y="531301"/>
                  </a:lnTo>
                  <a:lnTo>
                    <a:pt x="14019" y="533260"/>
                  </a:lnTo>
                  <a:lnTo>
                    <a:pt x="14628" y="535518"/>
                  </a:lnTo>
                  <a:lnTo>
                    <a:pt x="15987" y="537025"/>
                  </a:lnTo>
                  <a:lnTo>
                    <a:pt x="17846" y="538028"/>
                  </a:lnTo>
                  <a:lnTo>
                    <a:pt x="22451" y="539144"/>
                  </a:lnTo>
                  <a:lnTo>
                    <a:pt x="53973" y="540029"/>
                  </a:lnTo>
                  <a:lnTo>
                    <a:pt x="100034" y="540036"/>
                  </a:lnTo>
                  <a:lnTo>
                    <a:pt x="110731" y="537496"/>
                  </a:lnTo>
                  <a:lnTo>
                    <a:pt x="124924" y="533250"/>
                  </a:lnTo>
                  <a:lnTo>
                    <a:pt x="153553" y="529080"/>
                  </a:lnTo>
                  <a:lnTo>
                    <a:pt x="159086" y="527017"/>
                  </a:lnTo>
                  <a:lnTo>
                    <a:pt x="180526" y="524114"/>
                  </a:lnTo>
                  <a:lnTo>
                    <a:pt x="207480" y="523132"/>
                  </a:lnTo>
                  <a:lnTo>
                    <a:pt x="230107" y="522009"/>
                  </a:lnTo>
                  <a:lnTo>
                    <a:pt x="257843" y="516120"/>
                  </a:lnTo>
                  <a:lnTo>
                    <a:pt x="286006" y="514674"/>
                  </a:lnTo>
                  <a:lnTo>
                    <a:pt x="322499" y="507580"/>
                  </a:lnTo>
                  <a:lnTo>
                    <a:pt x="351482" y="506108"/>
                  </a:lnTo>
                  <a:lnTo>
                    <a:pt x="384724" y="504864"/>
                  </a:lnTo>
                  <a:lnTo>
                    <a:pt x="410259" y="499876"/>
                  </a:lnTo>
                  <a:lnTo>
                    <a:pt x="435924" y="497974"/>
                  </a:lnTo>
                  <a:lnTo>
                    <a:pt x="467655" y="497332"/>
                  </a:lnTo>
                  <a:lnTo>
                    <a:pt x="598787" y="497173"/>
                  </a:lnTo>
                  <a:lnTo>
                    <a:pt x="632117" y="503065"/>
                  </a:lnTo>
                  <a:lnTo>
                    <a:pt x="660573" y="505216"/>
                  </a:lnTo>
                  <a:lnTo>
                    <a:pt x="688878" y="505641"/>
                  </a:lnTo>
                  <a:lnTo>
                    <a:pt x="741618" y="505743"/>
                  </a:lnTo>
                  <a:lnTo>
                    <a:pt x="753068" y="508284"/>
                  </a:lnTo>
                  <a:lnTo>
                    <a:pt x="764506" y="511637"/>
                  </a:lnTo>
                  <a:lnTo>
                    <a:pt x="797638" y="513965"/>
                  </a:lnTo>
                  <a:lnTo>
                    <a:pt x="828216" y="514287"/>
                  </a:lnTo>
                  <a:lnTo>
                    <a:pt x="857191" y="514316"/>
                  </a:lnTo>
                  <a:lnTo>
                    <a:pt x="860588" y="513364"/>
                  </a:lnTo>
                  <a:lnTo>
                    <a:pt x="870873" y="508426"/>
                  </a:lnTo>
                  <a:lnTo>
                    <a:pt x="884609" y="505587"/>
                  </a:lnTo>
                  <a:lnTo>
                    <a:pt x="891867" y="501548"/>
                  </a:lnTo>
                  <a:lnTo>
                    <a:pt x="901308" y="493919"/>
                  </a:lnTo>
                  <a:lnTo>
                    <a:pt x="910138" y="481074"/>
                  </a:lnTo>
                  <a:lnTo>
                    <a:pt x="921654" y="465560"/>
                  </a:lnTo>
                  <a:lnTo>
                    <a:pt x="930242" y="450553"/>
                  </a:lnTo>
                  <a:lnTo>
                    <a:pt x="938818" y="434041"/>
                  </a:lnTo>
                  <a:lnTo>
                    <a:pt x="944535" y="422760"/>
                  </a:lnTo>
                  <a:lnTo>
                    <a:pt x="947710" y="408856"/>
                  </a:lnTo>
                  <a:lnTo>
                    <a:pt x="950074" y="394103"/>
                  </a:lnTo>
                  <a:lnTo>
                    <a:pt x="954300" y="381197"/>
                  </a:lnTo>
                  <a:lnTo>
                    <a:pt x="970358" y="333898"/>
                  </a:lnTo>
                  <a:lnTo>
                    <a:pt x="976015" y="319514"/>
                  </a:lnTo>
                  <a:lnTo>
                    <a:pt x="978857" y="313011"/>
                  </a:lnTo>
                  <a:lnTo>
                    <a:pt x="982014" y="298166"/>
                  </a:lnTo>
                  <a:lnTo>
                    <a:pt x="984370" y="282995"/>
                  </a:lnTo>
                  <a:lnTo>
                    <a:pt x="988592" y="269903"/>
                  </a:lnTo>
                  <a:lnTo>
                    <a:pt x="996325" y="247271"/>
                  </a:lnTo>
                  <a:lnTo>
                    <a:pt x="1001843" y="233388"/>
                  </a:lnTo>
                  <a:lnTo>
                    <a:pt x="1004648" y="227019"/>
                  </a:lnTo>
                  <a:lnTo>
                    <a:pt x="1007765" y="212322"/>
                  </a:lnTo>
                  <a:lnTo>
                    <a:pt x="1010103" y="196265"/>
                  </a:lnTo>
                  <a:lnTo>
                    <a:pt x="1014317" y="179604"/>
                  </a:lnTo>
                  <a:lnTo>
                    <a:pt x="1019364" y="165214"/>
                  </a:lnTo>
                  <a:lnTo>
                    <a:pt x="1024783" y="152468"/>
                  </a:lnTo>
                  <a:lnTo>
                    <a:pt x="1030366" y="140454"/>
                  </a:lnTo>
                  <a:lnTo>
                    <a:pt x="1038864" y="122979"/>
                  </a:lnTo>
                  <a:lnTo>
                    <a:pt x="1042022" y="111472"/>
                  </a:lnTo>
                  <a:lnTo>
                    <a:pt x="1044378" y="100008"/>
                  </a:lnTo>
                  <a:lnTo>
                    <a:pt x="1051060" y="83796"/>
                  </a:lnTo>
                  <a:lnTo>
                    <a:pt x="1056332" y="75960"/>
                  </a:lnTo>
                  <a:lnTo>
                    <a:pt x="1059310" y="66763"/>
                  </a:lnTo>
                  <a:lnTo>
                    <a:pt x="1060104" y="61643"/>
                  </a:lnTo>
                  <a:lnTo>
                    <a:pt x="1063527" y="53414"/>
                  </a:lnTo>
                  <a:lnTo>
                    <a:pt x="1067271" y="46582"/>
                  </a:lnTo>
                  <a:lnTo>
                    <a:pt x="1068935" y="40370"/>
                  </a:lnTo>
                  <a:lnTo>
                    <a:pt x="1070090" y="25738"/>
                  </a:lnTo>
                  <a:lnTo>
                    <a:pt x="1070262" y="9882"/>
                  </a:lnTo>
                  <a:lnTo>
                    <a:pt x="1069311" y="9435"/>
                  </a:lnTo>
                  <a:lnTo>
                    <a:pt x="1065714" y="8938"/>
                  </a:lnTo>
                  <a:lnTo>
                    <a:pt x="1064374" y="7853"/>
                  </a:lnTo>
                  <a:lnTo>
                    <a:pt x="1063480" y="6177"/>
                  </a:lnTo>
                  <a:lnTo>
                    <a:pt x="1062885" y="4108"/>
                  </a:lnTo>
                  <a:lnTo>
                    <a:pt x="1060582" y="2728"/>
                  </a:lnTo>
                  <a:lnTo>
                    <a:pt x="1052945" y="1194"/>
                  </a:lnTo>
                  <a:lnTo>
                    <a:pt x="1024615" y="0"/>
                  </a:lnTo>
                  <a:lnTo>
                    <a:pt x="1016322" y="2523"/>
                  </a:lnTo>
                  <a:lnTo>
                    <a:pt x="1007238" y="5866"/>
                  </a:lnTo>
                  <a:lnTo>
                    <a:pt x="995817" y="7748"/>
                  </a:lnTo>
                  <a:lnTo>
                    <a:pt x="965226" y="8471"/>
                  </a:lnTo>
                  <a:lnTo>
                    <a:pt x="957541" y="8510"/>
                  </a:lnTo>
                  <a:lnTo>
                    <a:pt x="948411" y="11067"/>
                  </a:lnTo>
                  <a:lnTo>
                    <a:pt x="943309" y="13082"/>
                  </a:lnTo>
                  <a:lnTo>
                    <a:pt x="915542" y="17269"/>
                  </a:lnTo>
                  <a:lnTo>
                    <a:pt x="895728" y="22769"/>
                  </a:lnTo>
                  <a:lnTo>
                    <a:pt x="866456" y="25110"/>
                  </a:lnTo>
                  <a:lnTo>
                    <a:pt x="853001" y="26382"/>
                  </a:lnTo>
                  <a:lnTo>
                    <a:pt x="823620" y="32420"/>
                  </a:lnTo>
                  <a:lnTo>
                    <a:pt x="802558" y="36254"/>
                  </a:lnTo>
                  <a:lnTo>
                    <a:pt x="786502" y="39907"/>
                  </a:lnTo>
                  <a:lnTo>
                    <a:pt x="761398" y="42917"/>
                  </a:lnTo>
                  <a:lnTo>
                    <a:pt x="729854" y="49445"/>
                  </a:lnTo>
                  <a:lnTo>
                    <a:pt x="700447" y="51017"/>
                  </a:lnTo>
                  <a:lnTo>
                    <a:pt x="661167" y="58137"/>
                  </a:lnTo>
                  <a:lnTo>
                    <a:pt x="631845" y="59613"/>
                  </a:lnTo>
                  <a:lnTo>
                    <a:pt x="571225" y="59961"/>
                  </a:lnTo>
                  <a:lnTo>
                    <a:pt x="517497" y="59975"/>
                  </a:lnTo>
                  <a:lnTo>
                    <a:pt x="486520" y="65867"/>
                  </a:lnTo>
                  <a:lnTo>
                    <a:pt x="455425" y="68019"/>
                  </a:lnTo>
                  <a:lnTo>
                    <a:pt x="423831" y="68479"/>
                  </a:lnTo>
                  <a:lnTo>
                    <a:pt x="370543" y="68545"/>
                  </a:lnTo>
                  <a:lnTo>
                    <a:pt x="358910" y="71087"/>
                  </a:lnTo>
                  <a:lnTo>
                    <a:pt x="347390" y="74439"/>
                  </a:lnTo>
                  <a:lnTo>
                    <a:pt x="318753" y="76767"/>
                  </a:lnTo>
                  <a:lnTo>
                    <a:pt x="290170" y="77074"/>
                  </a:lnTo>
                  <a:lnTo>
                    <a:pt x="284454" y="77090"/>
                  </a:lnTo>
                  <a:lnTo>
                    <a:pt x="273023" y="79647"/>
                  </a:lnTo>
                  <a:lnTo>
                    <a:pt x="258418" y="83901"/>
                  </a:lnTo>
                  <a:lnTo>
                    <a:pt x="229631" y="88076"/>
                  </a:lnTo>
                  <a:lnTo>
                    <a:pt x="219447" y="92467"/>
                  </a:lnTo>
                  <a:lnTo>
                    <a:pt x="211747" y="97594"/>
                  </a:lnTo>
                  <a:lnTo>
                    <a:pt x="202609" y="100507"/>
                  </a:lnTo>
                  <a:lnTo>
                    <a:pt x="185772" y="102378"/>
                  </a:lnTo>
                  <a:lnTo>
                    <a:pt x="182470" y="103484"/>
                  </a:lnTo>
                  <a:lnTo>
                    <a:pt x="173273" y="108639"/>
                  </a:lnTo>
                  <a:lnTo>
                    <a:pt x="164516" y="111542"/>
                  </a:lnTo>
                  <a:lnTo>
                    <a:pt x="155889" y="118011"/>
                  </a:lnTo>
                  <a:lnTo>
                    <a:pt x="150160" y="123234"/>
                  </a:lnTo>
                  <a:lnTo>
                    <a:pt x="147300" y="125008"/>
                  </a:lnTo>
                  <a:lnTo>
                    <a:pt x="138722" y="128457"/>
                  </a:lnTo>
                  <a:lnTo>
                    <a:pt x="133007" y="132640"/>
                  </a:lnTo>
                  <a:lnTo>
                    <a:pt x="131101" y="135088"/>
                  </a:lnTo>
                  <a:lnTo>
                    <a:pt x="129831" y="137673"/>
                  </a:lnTo>
                  <a:lnTo>
                    <a:pt x="128984" y="140349"/>
                  </a:lnTo>
                  <a:lnTo>
                    <a:pt x="127467" y="142133"/>
                  </a:lnTo>
                  <a:lnTo>
                    <a:pt x="125503" y="143322"/>
                  </a:lnTo>
                  <a:lnTo>
                    <a:pt x="118718" y="14570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348624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0"/>
          <p:cNvSpPr/>
          <p:nvPr/>
        </p:nvSpPr>
        <p:spPr>
          <a:xfrm>
            <a:off x="200024" y="548640"/>
            <a:ext cx="213802" cy="291466"/>
          </a:xfrm>
          <a:custGeom>
            <a:avLst/>
            <a:gdLst/>
            <a:ahLst/>
            <a:cxnLst/>
            <a:rect l="0" t="0" r="0" b="0"/>
            <a:pathLst>
              <a:path w="213802" h="291466">
                <a:moveTo>
                  <a:pt x="0" y="85725"/>
                </a:moveTo>
                <a:lnTo>
                  <a:pt x="0" y="39992"/>
                </a:lnTo>
                <a:lnTo>
                  <a:pt x="953" y="37139"/>
                </a:lnTo>
                <a:lnTo>
                  <a:pt x="4551" y="31428"/>
                </a:lnTo>
                <a:lnTo>
                  <a:pt x="9326" y="25715"/>
                </a:lnTo>
                <a:lnTo>
                  <a:pt x="15601" y="18838"/>
                </a:lnTo>
                <a:lnTo>
                  <a:pt x="21539" y="15357"/>
                </a:lnTo>
                <a:lnTo>
                  <a:pt x="25789" y="13095"/>
                </a:lnTo>
                <a:lnTo>
                  <a:pt x="29575" y="11588"/>
                </a:lnTo>
                <a:lnTo>
                  <a:pt x="33052" y="10582"/>
                </a:lnTo>
                <a:lnTo>
                  <a:pt x="36322" y="9912"/>
                </a:lnTo>
                <a:lnTo>
                  <a:pt x="42496" y="6628"/>
                </a:lnTo>
                <a:lnTo>
                  <a:pt x="45476" y="4418"/>
                </a:lnTo>
                <a:lnTo>
                  <a:pt x="51327" y="1963"/>
                </a:lnTo>
                <a:lnTo>
                  <a:pt x="57102" y="872"/>
                </a:lnTo>
                <a:lnTo>
                  <a:pt x="62844" y="387"/>
                </a:lnTo>
                <a:lnTo>
                  <a:pt x="68571" y="172"/>
                </a:lnTo>
                <a:lnTo>
                  <a:pt x="80009" y="34"/>
                </a:lnTo>
                <a:lnTo>
                  <a:pt x="121328" y="0"/>
                </a:lnTo>
                <a:lnTo>
                  <a:pt x="124701" y="953"/>
                </a:lnTo>
                <a:lnTo>
                  <a:pt x="130988" y="4551"/>
                </a:lnTo>
                <a:lnTo>
                  <a:pt x="136957" y="6785"/>
                </a:lnTo>
                <a:lnTo>
                  <a:pt x="139882" y="7381"/>
                </a:lnTo>
                <a:lnTo>
                  <a:pt x="145673" y="10582"/>
                </a:lnTo>
                <a:lnTo>
                  <a:pt x="148550" y="12770"/>
                </a:lnTo>
                <a:lnTo>
                  <a:pt x="150469" y="15181"/>
                </a:lnTo>
                <a:lnTo>
                  <a:pt x="151748" y="17740"/>
                </a:lnTo>
                <a:lnTo>
                  <a:pt x="153169" y="23124"/>
                </a:lnTo>
                <a:lnTo>
                  <a:pt x="153969" y="31510"/>
                </a:lnTo>
                <a:lnTo>
                  <a:pt x="154156" y="37182"/>
                </a:lnTo>
                <a:lnTo>
                  <a:pt x="151699" y="45418"/>
                </a:lnTo>
                <a:lnTo>
                  <a:pt x="149710" y="50281"/>
                </a:lnTo>
                <a:lnTo>
                  <a:pt x="147432" y="55428"/>
                </a:lnTo>
                <a:lnTo>
                  <a:pt x="142361" y="66227"/>
                </a:lnTo>
                <a:lnTo>
                  <a:pt x="134150" y="83017"/>
                </a:lnTo>
                <a:lnTo>
                  <a:pt x="128520" y="91823"/>
                </a:lnTo>
                <a:lnTo>
                  <a:pt x="122843" y="99865"/>
                </a:lnTo>
                <a:lnTo>
                  <a:pt x="119995" y="104677"/>
                </a:lnTo>
                <a:lnTo>
                  <a:pt x="117144" y="109789"/>
                </a:lnTo>
                <a:lnTo>
                  <a:pt x="113339" y="114150"/>
                </a:lnTo>
                <a:lnTo>
                  <a:pt x="108897" y="118010"/>
                </a:lnTo>
                <a:lnTo>
                  <a:pt x="104031" y="121536"/>
                </a:lnTo>
                <a:lnTo>
                  <a:pt x="99834" y="124839"/>
                </a:lnTo>
                <a:lnTo>
                  <a:pt x="96084" y="127993"/>
                </a:lnTo>
                <a:lnTo>
                  <a:pt x="92631" y="131049"/>
                </a:lnTo>
                <a:lnTo>
                  <a:pt x="88424" y="134038"/>
                </a:lnTo>
                <a:lnTo>
                  <a:pt x="83715" y="136983"/>
                </a:lnTo>
                <a:lnTo>
                  <a:pt x="78670" y="139900"/>
                </a:lnTo>
                <a:lnTo>
                  <a:pt x="74354" y="142796"/>
                </a:lnTo>
                <a:lnTo>
                  <a:pt x="70525" y="145680"/>
                </a:lnTo>
                <a:lnTo>
                  <a:pt x="62085" y="152601"/>
                </a:lnTo>
                <a:lnTo>
                  <a:pt x="60440" y="153169"/>
                </a:lnTo>
                <a:lnTo>
                  <a:pt x="54527" y="153968"/>
                </a:lnTo>
                <a:lnTo>
                  <a:pt x="51556" y="154291"/>
                </a:lnTo>
                <a:lnTo>
                  <a:pt x="56022" y="154301"/>
                </a:lnTo>
                <a:lnTo>
                  <a:pt x="59256" y="153349"/>
                </a:lnTo>
                <a:lnTo>
                  <a:pt x="63316" y="151763"/>
                </a:lnTo>
                <a:lnTo>
                  <a:pt x="67929" y="149753"/>
                </a:lnTo>
                <a:lnTo>
                  <a:pt x="71956" y="148412"/>
                </a:lnTo>
                <a:lnTo>
                  <a:pt x="75593" y="147519"/>
                </a:lnTo>
                <a:lnTo>
                  <a:pt x="78971" y="146923"/>
                </a:lnTo>
                <a:lnTo>
                  <a:pt x="84080" y="145574"/>
                </a:lnTo>
                <a:lnTo>
                  <a:pt x="97376" y="141534"/>
                </a:lnTo>
                <a:lnTo>
                  <a:pt x="103970" y="140076"/>
                </a:lnTo>
                <a:lnTo>
                  <a:pt x="110271" y="139104"/>
                </a:lnTo>
                <a:lnTo>
                  <a:pt x="116377" y="138456"/>
                </a:lnTo>
                <a:lnTo>
                  <a:pt x="122352" y="138024"/>
                </a:lnTo>
                <a:lnTo>
                  <a:pt x="128241" y="137736"/>
                </a:lnTo>
                <a:lnTo>
                  <a:pt x="139864" y="137416"/>
                </a:lnTo>
                <a:lnTo>
                  <a:pt x="178351" y="137170"/>
                </a:lnTo>
                <a:lnTo>
                  <a:pt x="182718" y="138119"/>
                </a:lnTo>
                <a:lnTo>
                  <a:pt x="186582" y="139704"/>
                </a:lnTo>
                <a:lnTo>
                  <a:pt x="190111" y="141713"/>
                </a:lnTo>
                <a:lnTo>
                  <a:pt x="196571" y="146486"/>
                </a:lnTo>
                <a:lnTo>
                  <a:pt x="202618" y="151782"/>
                </a:lnTo>
                <a:lnTo>
                  <a:pt x="208480" y="157311"/>
                </a:lnTo>
                <a:lnTo>
                  <a:pt x="210424" y="160119"/>
                </a:lnTo>
                <a:lnTo>
                  <a:pt x="212585" y="165779"/>
                </a:lnTo>
                <a:lnTo>
                  <a:pt x="213801" y="174320"/>
                </a:lnTo>
                <a:lnTo>
                  <a:pt x="211545" y="182568"/>
                </a:lnTo>
                <a:lnTo>
                  <a:pt x="207368" y="191631"/>
                </a:lnTo>
                <a:lnTo>
                  <a:pt x="199661" y="203041"/>
                </a:lnTo>
                <a:lnTo>
                  <a:pt x="196925" y="207750"/>
                </a:lnTo>
                <a:lnTo>
                  <a:pt x="194148" y="212795"/>
                </a:lnTo>
                <a:lnTo>
                  <a:pt x="190392" y="217111"/>
                </a:lnTo>
                <a:lnTo>
                  <a:pt x="185983" y="220940"/>
                </a:lnTo>
                <a:lnTo>
                  <a:pt x="181139" y="224446"/>
                </a:lnTo>
                <a:lnTo>
                  <a:pt x="176005" y="228688"/>
                </a:lnTo>
                <a:lnTo>
                  <a:pt x="170676" y="233421"/>
                </a:lnTo>
                <a:lnTo>
                  <a:pt x="165219" y="238481"/>
                </a:lnTo>
                <a:lnTo>
                  <a:pt x="159676" y="242807"/>
                </a:lnTo>
                <a:lnTo>
                  <a:pt x="154076" y="246644"/>
                </a:lnTo>
                <a:lnTo>
                  <a:pt x="148438" y="250154"/>
                </a:lnTo>
                <a:lnTo>
                  <a:pt x="142774" y="253447"/>
                </a:lnTo>
                <a:lnTo>
                  <a:pt x="131400" y="259645"/>
                </a:lnTo>
                <a:lnTo>
                  <a:pt x="114287" y="268490"/>
                </a:lnTo>
                <a:lnTo>
                  <a:pt x="109529" y="271386"/>
                </a:lnTo>
                <a:lnTo>
                  <a:pt x="105405" y="274269"/>
                </a:lnTo>
                <a:lnTo>
                  <a:pt x="101702" y="277143"/>
                </a:lnTo>
                <a:lnTo>
                  <a:pt x="95049" y="280337"/>
                </a:lnTo>
                <a:lnTo>
                  <a:pt x="91941" y="281189"/>
                </a:lnTo>
                <a:lnTo>
                  <a:pt x="89869" y="282709"/>
                </a:lnTo>
                <a:lnTo>
                  <a:pt x="88488" y="284675"/>
                </a:lnTo>
                <a:lnTo>
                  <a:pt x="85725" y="29146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1"/>
          <p:cNvSpPr/>
          <p:nvPr/>
        </p:nvSpPr>
        <p:spPr>
          <a:xfrm>
            <a:off x="465772" y="642937"/>
            <a:ext cx="162878" cy="154306"/>
          </a:xfrm>
          <a:custGeom>
            <a:avLst/>
            <a:gdLst/>
            <a:ahLst/>
            <a:cxnLst/>
            <a:rect l="0" t="0" r="0" b="0"/>
            <a:pathLst>
              <a:path w="162878" h="154306">
                <a:moveTo>
                  <a:pt x="0" y="0"/>
                </a:moveTo>
                <a:lnTo>
                  <a:pt x="12770" y="12770"/>
                </a:lnTo>
                <a:lnTo>
                  <a:pt x="14228" y="15181"/>
                </a:lnTo>
                <a:lnTo>
                  <a:pt x="15201" y="17741"/>
                </a:lnTo>
                <a:lnTo>
                  <a:pt x="15849" y="20400"/>
                </a:lnTo>
                <a:lnTo>
                  <a:pt x="17233" y="23125"/>
                </a:lnTo>
                <a:lnTo>
                  <a:pt x="19109" y="25894"/>
                </a:lnTo>
                <a:lnTo>
                  <a:pt x="21312" y="28693"/>
                </a:lnTo>
                <a:lnTo>
                  <a:pt x="24685" y="31511"/>
                </a:lnTo>
                <a:lnTo>
                  <a:pt x="28839" y="34342"/>
                </a:lnTo>
                <a:lnTo>
                  <a:pt x="33514" y="37182"/>
                </a:lnTo>
                <a:lnTo>
                  <a:pt x="37582" y="40981"/>
                </a:lnTo>
                <a:lnTo>
                  <a:pt x="41247" y="45418"/>
                </a:lnTo>
                <a:lnTo>
                  <a:pt x="44643" y="50281"/>
                </a:lnTo>
                <a:lnTo>
                  <a:pt x="48812" y="54476"/>
                </a:lnTo>
                <a:lnTo>
                  <a:pt x="53496" y="58225"/>
                </a:lnTo>
                <a:lnTo>
                  <a:pt x="58524" y="61676"/>
                </a:lnTo>
                <a:lnTo>
                  <a:pt x="62829" y="64930"/>
                </a:lnTo>
                <a:lnTo>
                  <a:pt x="66651" y="68052"/>
                </a:lnTo>
                <a:lnTo>
                  <a:pt x="70151" y="71085"/>
                </a:lnTo>
                <a:lnTo>
                  <a:pt x="73438" y="74060"/>
                </a:lnTo>
                <a:lnTo>
                  <a:pt x="79629" y="79906"/>
                </a:lnTo>
                <a:lnTo>
                  <a:pt x="97121" y="97146"/>
                </a:lnTo>
                <a:lnTo>
                  <a:pt x="117127" y="117129"/>
                </a:lnTo>
                <a:lnTo>
                  <a:pt x="119995" y="119044"/>
                </a:lnTo>
                <a:lnTo>
                  <a:pt x="123811" y="121273"/>
                </a:lnTo>
                <a:lnTo>
                  <a:pt x="128261" y="123711"/>
                </a:lnTo>
                <a:lnTo>
                  <a:pt x="131227" y="126289"/>
                </a:lnTo>
                <a:lnTo>
                  <a:pt x="133205" y="128960"/>
                </a:lnTo>
                <a:lnTo>
                  <a:pt x="134523" y="131693"/>
                </a:lnTo>
                <a:lnTo>
                  <a:pt x="136355" y="133516"/>
                </a:lnTo>
                <a:lnTo>
                  <a:pt x="138528" y="134730"/>
                </a:lnTo>
                <a:lnTo>
                  <a:pt x="140929" y="135540"/>
                </a:lnTo>
                <a:lnTo>
                  <a:pt x="142531" y="137033"/>
                </a:lnTo>
                <a:lnTo>
                  <a:pt x="143598" y="138980"/>
                </a:lnTo>
                <a:lnTo>
                  <a:pt x="144309" y="141231"/>
                </a:lnTo>
                <a:lnTo>
                  <a:pt x="145736" y="142731"/>
                </a:lnTo>
                <a:lnTo>
                  <a:pt x="147640" y="143732"/>
                </a:lnTo>
                <a:lnTo>
                  <a:pt x="152295" y="144843"/>
                </a:lnTo>
                <a:lnTo>
                  <a:pt x="154870" y="145140"/>
                </a:lnTo>
                <a:lnTo>
                  <a:pt x="157539" y="145337"/>
                </a:lnTo>
                <a:lnTo>
                  <a:pt x="159319" y="146422"/>
                </a:lnTo>
                <a:lnTo>
                  <a:pt x="160505" y="148097"/>
                </a:lnTo>
                <a:lnTo>
                  <a:pt x="162877" y="15430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2"/>
          <p:cNvSpPr/>
          <p:nvPr/>
        </p:nvSpPr>
        <p:spPr>
          <a:xfrm>
            <a:off x="491489" y="634365"/>
            <a:ext cx="137161" cy="154306"/>
          </a:xfrm>
          <a:custGeom>
            <a:avLst/>
            <a:gdLst/>
            <a:ahLst/>
            <a:cxnLst/>
            <a:rect l="0" t="0" r="0" b="0"/>
            <a:pathLst>
              <a:path w="137161" h="154306">
                <a:moveTo>
                  <a:pt x="137160" y="0"/>
                </a:moveTo>
                <a:lnTo>
                  <a:pt x="137160" y="7380"/>
                </a:lnTo>
                <a:lnTo>
                  <a:pt x="135255" y="8730"/>
                </a:lnTo>
                <a:lnTo>
                  <a:pt x="132080" y="10582"/>
                </a:lnTo>
                <a:lnTo>
                  <a:pt x="128059" y="12770"/>
                </a:lnTo>
                <a:lnTo>
                  <a:pt x="124425" y="16133"/>
                </a:lnTo>
                <a:lnTo>
                  <a:pt x="121050" y="20280"/>
                </a:lnTo>
                <a:lnTo>
                  <a:pt x="117848" y="24950"/>
                </a:lnTo>
                <a:lnTo>
                  <a:pt x="113808" y="29016"/>
                </a:lnTo>
                <a:lnTo>
                  <a:pt x="109210" y="32679"/>
                </a:lnTo>
                <a:lnTo>
                  <a:pt x="104239" y="36073"/>
                </a:lnTo>
                <a:lnTo>
                  <a:pt x="99973" y="40241"/>
                </a:lnTo>
                <a:lnTo>
                  <a:pt x="96176" y="44925"/>
                </a:lnTo>
                <a:lnTo>
                  <a:pt x="92693" y="49952"/>
                </a:lnTo>
                <a:lnTo>
                  <a:pt x="89418" y="55209"/>
                </a:lnTo>
                <a:lnTo>
                  <a:pt x="86282" y="60618"/>
                </a:lnTo>
                <a:lnTo>
                  <a:pt x="83239" y="66129"/>
                </a:lnTo>
                <a:lnTo>
                  <a:pt x="79305" y="71709"/>
                </a:lnTo>
                <a:lnTo>
                  <a:pt x="74778" y="77333"/>
                </a:lnTo>
                <a:lnTo>
                  <a:pt x="69855" y="82988"/>
                </a:lnTo>
                <a:lnTo>
                  <a:pt x="61844" y="91811"/>
                </a:lnTo>
                <a:lnTo>
                  <a:pt x="54157" y="99859"/>
                </a:lnTo>
                <a:lnTo>
                  <a:pt x="14402" y="139900"/>
                </a:lnTo>
                <a:lnTo>
                  <a:pt x="11506" y="141844"/>
                </a:lnTo>
                <a:lnTo>
                  <a:pt x="8624" y="143140"/>
                </a:lnTo>
                <a:lnTo>
                  <a:pt x="5749" y="144004"/>
                </a:lnTo>
                <a:lnTo>
                  <a:pt x="3833" y="145532"/>
                </a:lnTo>
                <a:lnTo>
                  <a:pt x="2555" y="147504"/>
                </a:lnTo>
                <a:lnTo>
                  <a:pt x="0" y="15430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"/>
          <p:cNvSpPr/>
          <p:nvPr/>
        </p:nvSpPr>
        <p:spPr>
          <a:xfrm>
            <a:off x="765809" y="694372"/>
            <a:ext cx="171451" cy="1"/>
          </a:xfrm>
          <a:custGeom>
            <a:avLst/>
            <a:gdLst/>
            <a:ahLst/>
            <a:cxnLst/>
            <a:rect l="0" t="0" r="0" b="0"/>
            <a:pathLst>
              <a:path w="171451" h="1">
                <a:moveTo>
                  <a:pt x="0" y="0"/>
                </a:move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"/>
          <p:cNvSpPr/>
          <p:nvPr/>
        </p:nvSpPr>
        <p:spPr>
          <a:xfrm>
            <a:off x="834494" y="625792"/>
            <a:ext cx="25614" cy="154306"/>
          </a:xfrm>
          <a:custGeom>
            <a:avLst/>
            <a:gdLst/>
            <a:ahLst/>
            <a:cxnLst/>
            <a:rect l="0" t="0" r="0" b="0"/>
            <a:pathLst>
              <a:path w="25614" h="154306">
                <a:moveTo>
                  <a:pt x="8468" y="0"/>
                </a:moveTo>
                <a:lnTo>
                  <a:pt x="8468" y="4551"/>
                </a:lnTo>
                <a:lnTo>
                  <a:pt x="7515" y="5891"/>
                </a:lnTo>
                <a:lnTo>
                  <a:pt x="5928" y="6785"/>
                </a:lnTo>
                <a:lnTo>
                  <a:pt x="3917" y="7381"/>
                </a:lnTo>
                <a:lnTo>
                  <a:pt x="2576" y="8731"/>
                </a:lnTo>
                <a:lnTo>
                  <a:pt x="1683" y="10583"/>
                </a:lnTo>
                <a:lnTo>
                  <a:pt x="1087" y="12770"/>
                </a:lnTo>
                <a:lnTo>
                  <a:pt x="690" y="15181"/>
                </a:lnTo>
                <a:lnTo>
                  <a:pt x="425" y="17741"/>
                </a:lnTo>
                <a:lnTo>
                  <a:pt x="248" y="20400"/>
                </a:lnTo>
                <a:lnTo>
                  <a:pt x="52" y="28434"/>
                </a:lnTo>
                <a:lnTo>
                  <a:pt x="0" y="33243"/>
                </a:lnTo>
                <a:lnTo>
                  <a:pt x="918" y="37402"/>
                </a:lnTo>
                <a:lnTo>
                  <a:pt x="2482" y="41127"/>
                </a:lnTo>
                <a:lnTo>
                  <a:pt x="4477" y="44563"/>
                </a:lnTo>
                <a:lnTo>
                  <a:pt x="5807" y="48759"/>
                </a:lnTo>
                <a:lnTo>
                  <a:pt x="6694" y="53461"/>
                </a:lnTo>
                <a:lnTo>
                  <a:pt x="7286" y="58501"/>
                </a:lnTo>
                <a:lnTo>
                  <a:pt x="8632" y="62813"/>
                </a:lnTo>
                <a:lnTo>
                  <a:pt x="10482" y="66640"/>
                </a:lnTo>
                <a:lnTo>
                  <a:pt x="12669" y="70144"/>
                </a:lnTo>
                <a:lnTo>
                  <a:pt x="14126" y="73433"/>
                </a:lnTo>
                <a:lnTo>
                  <a:pt x="15097" y="76578"/>
                </a:lnTo>
                <a:lnTo>
                  <a:pt x="15745" y="79627"/>
                </a:lnTo>
                <a:lnTo>
                  <a:pt x="16177" y="83565"/>
                </a:lnTo>
                <a:lnTo>
                  <a:pt x="16465" y="88095"/>
                </a:lnTo>
                <a:lnTo>
                  <a:pt x="16657" y="93020"/>
                </a:lnTo>
                <a:lnTo>
                  <a:pt x="17737" y="97256"/>
                </a:lnTo>
                <a:lnTo>
                  <a:pt x="19410" y="101032"/>
                </a:lnTo>
                <a:lnTo>
                  <a:pt x="21477" y="104502"/>
                </a:lnTo>
                <a:lnTo>
                  <a:pt x="22856" y="107768"/>
                </a:lnTo>
                <a:lnTo>
                  <a:pt x="23775" y="110898"/>
                </a:lnTo>
                <a:lnTo>
                  <a:pt x="24388" y="113937"/>
                </a:lnTo>
                <a:lnTo>
                  <a:pt x="23844" y="116916"/>
                </a:lnTo>
                <a:lnTo>
                  <a:pt x="22528" y="119854"/>
                </a:lnTo>
                <a:lnTo>
                  <a:pt x="20699" y="122765"/>
                </a:lnTo>
                <a:lnTo>
                  <a:pt x="19480" y="125658"/>
                </a:lnTo>
                <a:lnTo>
                  <a:pt x="18666" y="128540"/>
                </a:lnTo>
                <a:lnTo>
                  <a:pt x="18124" y="131413"/>
                </a:lnTo>
                <a:lnTo>
                  <a:pt x="17763" y="134281"/>
                </a:lnTo>
                <a:lnTo>
                  <a:pt x="17522" y="137146"/>
                </a:lnTo>
                <a:lnTo>
                  <a:pt x="17362" y="140008"/>
                </a:lnTo>
                <a:lnTo>
                  <a:pt x="18207" y="141916"/>
                </a:lnTo>
                <a:lnTo>
                  <a:pt x="19723" y="143188"/>
                </a:lnTo>
                <a:lnTo>
                  <a:pt x="21686" y="144036"/>
                </a:lnTo>
                <a:lnTo>
                  <a:pt x="22995" y="145554"/>
                </a:lnTo>
                <a:lnTo>
                  <a:pt x="23868" y="147519"/>
                </a:lnTo>
                <a:lnTo>
                  <a:pt x="25613" y="15430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"/>
          <p:cNvSpPr/>
          <p:nvPr/>
        </p:nvSpPr>
        <p:spPr>
          <a:xfrm>
            <a:off x="971549" y="565785"/>
            <a:ext cx="154306" cy="188592"/>
          </a:xfrm>
          <a:custGeom>
            <a:avLst/>
            <a:gdLst/>
            <a:ahLst/>
            <a:cxnLst/>
            <a:rect l="0" t="0" r="0" b="0"/>
            <a:pathLst>
              <a:path w="154306" h="188592">
                <a:moveTo>
                  <a:pt x="0" y="25717"/>
                </a:moveTo>
                <a:lnTo>
                  <a:pt x="0" y="18336"/>
                </a:lnTo>
                <a:lnTo>
                  <a:pt x="953" y="17939"/>
                </a:lnTo>
                <a:lnTo>
                  <a:pt x="4551" y="17498"/>
                </a:lnTo>
                <a:lnTo>
                  <a:pt x="5892" y="16427"/>
                </a:lnTo>
                <a:lnTo>
                  <a:pt x="6786" y="14761"/>
                </a:lnTo>
                <a:lnTo>
                  <a:pt x="7381" y="12698"/>
                </a:lnTo>
                <a:lnTo>
                  <a:pt x="8731" y="11323"/>
                </a:lnTo>
                <a:lnTo>
                  <a:pt x="10583" y="10406"/>
                </a:lnTo>
                <a:lnTo>
                  <a:pt x="12771" y="9795"/>
                </a:lnTo>
                <a:lnTo>
                  <a:pt x="14229" y="8435"/>
                </a:lnTo>
                <a:lnTo>
                  <a:pt x="15201" y="6575"/>
                </a:lnTo>
                <a:lnTo>
                  <a:pt x="15849" y="4383"/>
                </a:lnTo>
                <a:lnTo>
                  <a:pt x="17234" y="2922"/>
                </a:lnTo>
                <a:lnTo>
                  <a:pt x="19109" y="1948"/>
                </a:lnTo>
                <a:lnTo>
                  <a:pt x="23733" y="866"/>
                </a:lnTo>
                <a:lnTo>
                  <a:pt x="26300" y="577"/>
                </a:lnTo>
                <a:lnTo>
                  <a:pt x="28963" y="384"/>
                </a:lnTo>
                <a:lnTo>
                  <a:pt x="31692" y="256"/>
                </a:lnTo>
                <a:lnTo>
                  <a:pt x="37263" y="113"/>
                </a:lnTo>
                <a:lnTo>
                  <a:pt x="79907" y="0"/>
                </a:lnTo>
                <a:lnTo>
                  <a:pt x="82799" y="953"/>
                </a:lnTo>
                <a:lnTo>
                  <a:pt x="85679" y="2540"/>
                </a:lnTo>
                <a:lnTo>
                  <a:pt x="88552" y="4551"/>
                </a:lnTo>
                <a:lnTo>
                  <a:pt x="91420" y="5891"/>
                </a:lnTo>
                <a:lnTo>
                  <a:pt x="94284" y="6785"/>
                </a:lnTo>
                <a:lnTo>
                  <a:pt x="97146" y="7380"/>
                </a:lnTo>
                <a:lnTo>
                  <a:pt x="99054" y="8730"/>
                </a:lnTo>
                <a:lnTo>
                  <a:pt x="100326" y="10582"/>
                </a:lnTo>
                <a:lnTo>
                  <a:pt x="101740" y="15181"/>
                </a:lnTo>
                <a:lnTo>
                  <a:pt x="102368" y="20399"/>
                </a:lnTo>
                <a:lnTo>
                  <a:pt x="102535" y="24077"/>
                </a:lnTo>
                <a:lnTo>
                  <a:pt x="102771" y="37402"/>
                </a:lnTo>
                <a:lnTo>
                  <a:pt x="102826" y="44563"/>
                </a:lnTo>
                <a:lnTo>
                  <a:pt x="101889" y="47806"/>
                </a:lnTo>
                <a:lnTo>
                  <a:pt x="100311" y="50920"/>
                </a:lnTo>
                <a:lnTo>
                  <a:pt x="98306" y="53949"/>
                </a:lnTo>
                <a:lnTo>
                  <a:pt x="96970" y="57873"/>
                </a:lnTo>
                <a:lnTo>
                  <a:pt x="96080" y="62395"/>
                </a:lnTo>
                <a:lnTo>
                  <a:pt x="95486" y="67314"/>
                </a:lnTo>
                <a:lnTo>
                  <a:pt x="94137" y="71546"/>
                </a:lnTo>
                <a:lnTo>
                  <a:pt x="92286" y="75320"/>
                </a:lnTo>
                <a:lnTo>
                  <a:pt x="90099" y="78788"/>
                </a:lnTo>
                <a:lnTo>
                  <a:pt x="86736" y="83005"/>
                </a:lnTo>
                <a:lnTo>
                  <a:pt x="82589" y="87722"/>
                </a:lnTo>
                <a:lnTo>
                  <a:pt x="73854" y="97090"/>
                </a:lnTo>
                <a:lnTo>
                  <a:pt x="66797" y="104428"/>
                </a:lnTo>
                <a:lnTo>
                  <a:pt x="63581" y="108671"/>
                </a:lnTo>
                <a:lnTo>
                  <a:pt x="60485" y="113405"/>
                </a:lnTo>
                <a:lnTo>
                  <a:pt x="57469" y="118466"/>
                </a:lnTo>
                <a:lnTo>
                  <a:pt x="54505" y="123744"/>
                </a:lnTo>
                <a:lnTo>
                  <a:pt x="48672" y="134690"/>
                </a:lnTo>
                <a:lnTo>
                  <a:pt x="46736" y="139323"/>
                </a:lnTo>
                <a:lnTo>
                  <a:pt x="45445" y="143364"/>
                </a:lnTo>
                <a:lnTo>
                  <a:pt x="44584" y="147011"/>
                </a:lnTo>
                <a:lnTo>
                  <a:pt x="43058" y="150395"/>
                </a:lnTo>
                <a:lnTo>
                  <a:pt x="41088" y="153603"/>
                </a:lnTo>
                <a:lnTo>
                  <a:pt x="38822" y="156694"/>
                </a:lnTo>
                <a:lnTo>
                  <a:pt x="37311" y="159708"/>
                </a:lnTo>
                <a:lnTo>
                  <a:pt x="35633" y="165596"/>
                </a:lnTo>
                <a:lnTo>
                  <a:pt x="34887" y="171388"/>
                </a:lnTo>
                <a:lnTo>
                  <a:pt x="34408" y="178317"/>
                </a:lnTo>
                <a:lnTo>
                  <a:pt x="36883" y="181804"/>
                </a:lnTo>
                <a:lnTo>
                  <a:pt x="38876" y="184068"/>
                </a:lnTo>
                <a:lnTo>
                  <a:pt x="41158" y="185577"/>
                </a:lnTo>
                <a:lnTo>
                  <a:pt x="43631" y="186583"/>
                </a:lnTo>
                <a:lnTo>
                  <a:pt x="46232" y="187253"/>
                </a:lnTo>
                <a:lnTo>
                  <a:pt x="48919" y="187700"/>
                </a:lnTo>
                <a:lnTo>
                  <a:pt x="51663" y="187998"/>
                </a:lnTo>
                <a:lnTo>
                  <a:pt x="54445" y="188197"/>
                </a:lnTo>
                <a:lnTo>
                  <a:pt x="58204" y="188330"/>
                </a:lnTo>
                <a:lnTo>
                  <a:pt x="72597" y="188516"/>
                </a:lnTo>
                <a:lnTo>
                  <a:pt x="117203" y="188591"/>
                </a:lnTo>
                <a:lnTo>
                  <a:pt x="121951" y="187640"/>
                </a:lnTo>
                <a:lnTo>
                  <a:pt x="126068" y="186053"/>
                </a:lnTo>
                <a:lnTo>
                  <a:pt x="129766" y="184043"/>
                </a:lnTo>
                <a:lnTo>
                  <a:pt x="134136" y="182703"/>
                </a:lnTo>
                <a:lnTo>
                  <a:pt x="138954" y="181809"/>
                </a:lnTo>
                <a:lnTo>
                  <a:pt x="154305" y="18002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6"/>
          <p:cNvSpPr/>
          <p:nvPr/>
        </p:nvSpPr>
        <p:spPr>
          <a:xfrm>
            <a:off x="1220152" y="634365"/>
            <a:ext cx="145619" cy="273840"/>
          </a:xfrm>
          <a:custGeom>
            <a:avLst/>
            <a:gdLst/>
            <a:ahLst/>
            <a:cxnLst/>
            <a:rect l="0" t="0" r="0" b="0"/>
            <a:pathLst>
              <a:path w="145619" h="273840">
                <a:moveTo>
                  <a:pt x="8572" y="0"/>
                </a:moveTo>
                <a:lnTo>
                  <a:pt x="13511" y="0"/>
                </a:lnTo>
                <a:lnTo>
                  <a:pt x="11403" y="0"/>
                </a:lnTo>
                <a:lnTo>
                  <a:pt x="11412" y="952"/>
                </a:lnTo>
                <a:lnTo>
                  <a:pt x="15730" y="6785"/>
                </a:lnTo>
                <a:lnTo>
                  <a:pt x="16866" y="8219"/>
                </a:lnTo>
                <a:lnTo>
                  <a:pt x="17090" y="16299"/>
                </a:lnTo>
                <a:lnTo>
                  <a:pt x="17120" y="25024"/>
                </a:lnTo>
                <a:lnTo>
                  <a:pt x="16176" y="29065"/>
                </a:lnTo>
                <a:lnTo>
                  <a:pt x="12587" y="36095"/>
                </a:lnTo>
                <a:lnTo>
                  <a:pt x="11249" y="40256"/>
                </a:lnTo>
                <a:lnTo>
                  <a:pt x="10357" y="44934"/>
                </a:lnTo>
                <a:lnTo>
                  <a:pt x="9762" y="49959"/>
                </a:lnTo>
                <a:lnTo>
                  <a:pt x="9101" y="58081"/>
                </a:lnTo>
                <a:lnTo>
                  <a:pt x="8807" y="64866"/>
                </a:lnTo>
                <a:lnTo>
                  <a:pt x="8677" y="71057"/>
                </a:lnTo>
                <a:lnTo>
                  <a:pt x="6079" y="79523"/>
                </a:lnTo>
                <a:lnTo>
                  <a:pt x="4053" y="84448"/>
                </a:lnTo>
                <a:lnTo>
                  <a:pt x="1801" y="92460"/>
                </a:lnTo>
                <a:lnTo>
                  <a:pt x="800" y="99195"/>
                </a:lnTo>
                <a:lnTo>
                  <a:pt x="356" y="105364"/>
                </a:lnTo>
                <a:lnTo>
                  <a:pt x="158" y="111281"/>
                </a:lnTo>
                <a:lnTo>
                  <a:pt x="105" y="114192"/>
                </a:lnTo>
                <a:lnTo>
                  <a:pt x="1023" y="116133"/>
                </a:lnTo>
                <a:lnTo>
                  <a:pt x="2587" y="117427"/>
                </a:lnTo>
                <a:lnTo>
                  <a:pt x="4582" y="118289"/>
                </a:lnTo>
                <a:lnTo>
                  <a:pt x="6865" y="118864"/>
                </a:lnTo>
                <a:lnTo>
                  <a:pt x="9339" y="119248"/>
                </a:lnTo>
                <a:lnTo>
                  <a:pt x="15603" y="119863"/>
                </a:lnTo>
                <a:lnTo>
                  <a:pt x="21540" y="119947"/>
                </a:lnTo>
                <a:lnTo>
                  <a:pt x="36322" y="120001"/>
                </a:lnTo>
                <a:lnTo>
                  <a:pt x="39455" y="119053"/>
                </a:lnTo>
                <a:lnTo>
                  <a:pt x="42496" y="117469"/>
                </a:lnTo>
                <a:lnTo>
                  <a:pt x="45475" y="115460"/>
                </a:lnTo>
                <a:lnTo>
                  <a:pt x="48414" y="114121"/>
                </a:lnTo>
                <a:lnTo>
                  <a:pt x="51326" y="113228"/>
                </a:lnTo>
                <a:lnTo>
                  <a:pt x="54220" y="112632"/>
                </a:lnTo>
                <a:lnTo>
                  <a:pt x="57102" y="110331"/>
                </a:lnTo>
                <a:lnTo>
                  <a:pt x="59975" y="106891"/>
                </a:lnTo>
                <a:lnTo>
                  <a:pt x="62844" y="102693"/>
                </a:lnTo>
                <a:lnTo>
                  <a:pt x="65708" y="98942"/>
                </a:lnTo>
                <a:lnTo>
                  <a:pt x="68570" y="95489"/>
                </a:lnTo>
                <a:lnTo>
                  <a:pt x="71431" y="92234"/>
                </a:lnTo>
                <a:lnTo>
                  <a:pt x="75243" y="89112"/>
                </a:lnTo>
                <a:lnTo>
                  <a:pt x="79690" y="86078"/>
                </a:lnTo>
                <a:lnTo>
                  <a:pt x="84559" y="83102"/>
                </a:lnTo>
                <a:lnTo>
                  <a:pt x="87805" y="80166"/>
                </a:lnTo>
                <a:lnTo>
                  <a:pt x="89969" y="77257"/>
                </a:lnTo>
                <a:lnTo>
                  <a:pt x="91412" y="74364"/>
                </a:lnTo>
                <a:lnTo>
                  <a:pt x="94279" y="71483"/>
                </a:lnTo>
                <a:lnTo>
                  <a:pt x="98095" y="68611"/>
                </a:lnTo>
                <a:lnTo>
                  <a:pt x="102544" y="65743"/>
                </a:lnTo>
                <a:lnTo>
                  <a:pt x="105510" y="61926"/>
                </a:lnTo>
                <a:lnTo>
                  <a:pt x="107488" y="57476"/>
                </a:lnTo>
                <a:lnTo>
                  <a:pt x="108806" y="52605"/>
                </a:lnTo>
                <a:lnTo>
                  <a:pt x="110271" y="44652"/>
                </a:lnTo>
                <a:lnTo>
                  <a:pt x="110922" y="37943"/>
                </a:lnTo>
                <a:lnTo>
                  <a:pt x="111211" y="31786"/>
                </a:lnTo>
                <a:lnTo>
                  <a:pt x="111340" y="25874"/>
                </a:lnTo>
                <a:lnTo>
                  <a:pt x="111374" y="22964"/>
                </a:lnTo>
                <a:lnTo>
                  <a:pt x="112349" y="20072"/>
                </a:lnTo>
                <a:lnTo>
                  <a:pt x="115973" y="14318"/>
                </a:lnTo>
                <a:lnTo>
                  <a:pt x="118817" y="10275"/>
                </a:lnTo>
                <a:lnTo>
                  <a:pt x="118264" y="9707"/>
                </a:lnTo>
                <a:lnTo>
                  <a:pt x="113887" y="8908"/>
                </a:lnTo>
                <a:lnTo>
                  <a:pt x="111764" y="8616"/>
                </a:lnTo>
                <a:lnTo>
                  <a:pt x="111538" y="13136"/>
                </a:lnTo>
                <a:lnTo>
                  <a:pt x="112459" y="15425"/>
                </a:lnTo>
                <a:lnTo>
                  <a:pt x="116021" y="20508"/>
                </a:lnTo>
                <a:lnTo>
                  <a:pt x="120179" y="26593"/>
                </a:lnTo>
                <a:lnTo>
                  <a:pt x="124215" y="34361"/>
                </a:lnTo>
                <a:lnTo>
                  <a:pt x="126644" y="41624"/>
                </a:lnTo>
                <a:lnTo>
                  <a:pt x="128676" y="48979"/>
                </a:lnTo>
                <a:lnTo>
                  <a:pt x="130552" y="53608"/>
                </a:lnTo>
                <a:lnTo>
                  <a:pt x="132754" y="58598"/>
                </a:lnTo>
                <a:lnTo>
                  <a:pt x="134223" y="63830"/>
                </a:lnTo>
                <a:lnTo>
                  <a:pt x="135202" y="69223"/>
                </a:lnTo>
                <a:lnTo>
                  <a:pt x="135854" y="74724"/>
                </a:lnTo>
                <a:lnTo>
                  <a:pt x="137242" y="80296"/>
                </a:lnTo>
                <a:lnTo>
                  <a:pt x="139120" y="85915"/>
                </a:lnTo>
                <a:lnTo>
                  <a:pt x="141324" y="91567"/>
                </a:lnTo>
                <a:lnTo>
                  <a:pt x="142793" y="97239"/>
                </a:lnTo>
                <a:lnTo>
                  <a:pt x="143773" y="102926"/>
                </a:lnTo>
                <a:lnTo>
                  <a:pt x="144426" y="108622"/>
                </a:lnTo>
                <a:lnTo>
                  <a:pt x="144862" y="114325"/>
                </a:lnTo>
                <a:lnTo>
                  <a:pt x="145152" y="120031"/>
                </a:lnTo>
                <a:lnTo>
                  <a:pt x="145475" y="131452"/>
                </a:lnTo>
                <a:lnTo>
                  <a:pt x="145618" y="142878"/>
                </a:lnTo>
                <a:lnTo>
                  <a:pt x="144704" y="148592"/>
                </a:lnTo>
                <a:lnTo>
                  <a:pt x="143141" y="154306"/>
                </a:lnTo>
                <a:lnTo>
                  <a:pt x="141148" y="160020"/>
                </a:lnTo>
                <a:lnTo>
                  <a:pt x="139818" y="165735"/>
                </a:lnTo>
                <a:lnTo>
                  <a:pt x="138932" y="171450"/>
                </a:lnTo>
                <a:lnTo>
                  <a:pt x="138341" y="177165"/>
                </a:lnTo>
                <a:lnTo>
                  <a:pt x="136995" y="182880"/>
                </a:lnTo>
                <a:lnTo>
                  <a:pt x="135145" y="188595"/>
                </a:lnTo>
                <a:lnTo>
                  <a:pt x="132959" y="194310"/>
                </a:lnTo>
                <a:lnTo>
                  <a:pt x="129597" y="200025"/>
                </a:lnTo>
                <a:lnTo>
                  <a:pt x="125450" y="205740"/>
                </a:lnTo>
                <a:lnTo>
                  <a:pt x="120781" y="211455"/>
                </a:lnTo>
                <a:lnTo>
                  <a:pt x="115763" y="216217"/>
                </a:lnTo>
                <a:lnTo>
                  <a:pt x="110513" y="220345"/>
                </a:lnTo>
                <a:lnTo>
                  <a:pt x="105108" y="224049"/>
                </a:lnTo>
                <a:lnTo>
                  <a:pt x="100552" y="227471"/>
                </a:lnTo>
                <a:lnTo>
                  <a:pt x="96562" y="230704"/>
                </a:lnTo>
                <a:lnTo>
                  <a:pt x="92950" y="233813"/>
                </a:lnTo>
                <a:lnTo>
                  <a:pt x="88636" y="237790"/>
                </a:lnTo>
                <a:lnTo>
                  <a:pt x="78764" y="247289"/>
                </a:lnTo>
                <a:lnTo>
                  <a:pt x="73464" y="250584"/>
                </a:lnTo>
                <a:lnTo>
                  <a:pt x="68026" y="252781"/>
                </a:lnTo>
                <a:lnTo>
                  <a:pt x="62496" y="254246"/>
                </a:lnTo>
                <a:lnTo>
                  <a:pt x="56904" y="256174"/>
                </a:lnTo>
                <a:lnTo>
                  <a:pt x="51271" y="258413"/>
                </a:lnTo>
                <a:lnTo>
                  <a:pt x="45611" y="260857"/>
                </a:lnTo>
                <a:lnTo>
                  <a:pt x="34241" y="266114"/>
                </a:lnTo>
                <a:lnTo>
                  <a:pt x="28543" y="268849"/>
                </a:lnTo>
                <a:lnTo>
                  <a:pt x="23791" y="270673"/>
                </a:lnTo>
                <a:lnTo>
                  <a:pt x="19671" y="271888"/>
                </a:lnTo>
                <a:lnTo>
                  <a:pt x="15971" y="272699"/>
                </a:lnTo>
                <a:lnTo>
                  <a:pt x="12552" y="273239"/>
                </a:lnTo>
                <a:lnTo>
                  <a:pt x="9321" y="273599"/>
                </a:lnTo>
                <a:lnTo>
                  <a:pt x="6214" y="273839"/>
                </a:lnTo>
                <a:lnTo>
                  <a:pt x="4143" y="273047"/>
                </a:lnTo>
                <a:lnTo>
                  <a:pt x="2762" y="271566"/>
                </a:lnTo>
                <a:lnTo>
                  <a:pt x="0" y="26574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7"/>
          <p:cNvSpPr/>
          <p:nvPr/>
        </p:nvSpPr>
        <p:spPr>
          <a:xfrm>
            <a:off x="1485899" y="685800"/>
            <a:ext cx="111444" cy="17146"/>
          </a:xfrm>
          <a:custGeom>
            <a:avLst/>
            <a:gdLst/>
            <a:ahLst/>
            <a:cxnLst/>
            <a:rect l="0" t="0" r="0" b="0"/>
            <a:pathLst>
              <a:path w="111444" h="17146">
                <a:moveTo>
                  <a:pt x="0" y="17145"/>
                </a:moveTo>
                <a:lnTo>
                  <a:pt x="16483" y="17145"/>
                </a:lnTo>
                <a:lnTo>
                  <a:pt x="21466" y="16192"/>
                </a:lnTo>
                <a:lnTo>
                  <a:pt x="26693" y="14605"/>
                </a:lnTo>
                <a:lnTo>
                  <a:pt x="32083" y="12594"/>
                </a:lnTo>
                <a:lnTo>
                  <a:pt x="36629" y="11253"/>
                </a:lnTo>
                <a:lnTo>
                  <a:pt x="40612" y="10359"/>
                </a:lnTo>
                <a:lnTo>
                  <a:pt x="44220" y="9764"/>
                </a:lnTo>
                <a:lnTo>
                  <a:pt x="48530" y="9366"/>
                </a:lnTo>
                <a:lnTo>
                  <a:pt x="53309" y="9102"/>
                </a:lnTo>
                <a:lnTo>
                  <a:pt x="63698" y="8807"/>
                </a:lnTo>
                <a:lnTo>
                  <a:pt x="96686" y="8581"/>
                </a:lnTo>
                <a:lnTo>
                  <a:pt x="99700" y="7626"/>
                </a:lnTo>
                <a:lnTo>
                  <a:pt x="102662" y="6036"/>
                </a:lnTo>
                <a:lnTo>
                  <a:pt x="11144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8"/>
          <p:cNvSpPr/>
          <p:nvPr/>
        </p:nvSpPr>
        <p:spPr>
          <a:xfrm>
            <a:off x="1674494" y="557213"/>
            <a:ext cx="201744" cy="265748"/>
          </a:xfrm>
          <a:custGeom>
            <a:avLst/>
            <a:gdLst/>
            <a:ahLst/>
            <a:cxnLst/>
            <a:rect l="0" t="0" r="0" b="0"/>
            <a:pathLst>
              <a:path w="201744" h="265748">
                <a:moveTo>
                  <a:pt x="0" y="8571"/>
                </a:moveTo>
                <a:lnTo>
                  <a:pt x="4551" y="8571"/>
                </a:lnTo>
                <a:lnTo>
                  <a:pt x="6845" y="7619"/>
                </a:lnTo>
                <a:lnTo>
                  <a:pt x="11932" y="4021"/>
                </a:lnTo>
                <a:lnTo>
                  <a:pt x="15575" y="2680"/>
                </a:lnTo>
                <a:lnTo>
                  <a:pt x="19908" y="1786"/>
                </a:lnTo>
                <a:lnTo>
                  <a:pt x="24703" y="1191"/>
                </a:lnTo>
                <a:lnTo>
                  <a:pt x="29804" y="793"/>
                </a:lnTo>
                <a:lnTo>
                  <a:pt x="35109" y="529"/>
                </a:lnTo>
                <a:lnTo>
                  <a:pt x="46084" y="234"/>
                </a:lnTo>
                <a:lnTo>
                  <a:pt x="113552" y="0"/>
                </a:lnTo>
                <a:lnTo>
                  <a:pt x="116659" y="952"/>
                </a:lnTo>
                <a:lnTo>
                  <a:pt x="122651" y="4550"/>
                </a:lnTo>
                <a:lnTo>
                  <a:pt x="128489" y="9324"/>
                </a:lnTo>
                <a:lnTo>
                  <a:pt x="131380" y="11931"/>
                </a:lnTo>
                <a:lnTo>
                  <a:pt x="133307" y="14621"/>
                </a:lnTo>
                <a:lnTo>
                  <a:pt x="135448" y="20150"/>
                </a:lnTo>
                <a:lnTo>
                  <a:pt x="136399" y="25783"/>
                </a:lnTo>
                <a:lnTo>
                  <a:pt x="136653" y="28618"/>
                </a:lnTo>
                <a:lnTo>
                  <a:pt x="135870" y="31461"/>
                </a:lnTo>
                <a:lnTo>
                  <a:pt x="132459" y="37160"/>
                </a:lnTo>
                <a:lnTo>
                  <a:pt x="127769" y="45407"/>
                </a:lnTo>
                <a:lnTo>
                  <a:pt x="125184" y="50274"/>
                </a:lnTo>
                <a:lnTo>
                  <a:pt x="119773" y="58221"/>
                </a:lnTo>
                <a:lnTo>
                  <a:pt x="114192" y="64928"/>
                </a:lnTo>
                <a:lnTo>
                  <a:pt x="108537" y="71084"/>
                </a:lnTo>
                <a:lnTo>
                  <a:pt x="104744" y="74059"/>
                </a:lnTo>
                <a:lnTo>
                  <a:pt x="100309" y="76995"/>
                </a:lnTo>
                <a:lnTo>
                  <a:pt x="95448" y="79905"/>
                </a:lnTo>
                <a:lnTo>
                  <a:pt x="91255" y="82797"/>
                </a:lnTo>
                <a:lnTo>
                  <a:pt x="87506" y="85678"/>
                </a:lnTo>
                <a:lnTo>
                  <a:pt x="84055" y="88551"/>
                </a:lnTo>
                <a:lnTo>
                  <a:pt x="80802" y="91418"/>
                </a:lnTo>
                <a:lnTo>
                  <a:pt x="70378" y="101173"/>
                </a:lnTo>
                <a:lnTo>
                  <a:pt x="69779" y="102691"/>
                </a:lnTo>
                <a:lnTo>
                  <a:pt x="68650" y="110846"/>
                </a:lnTo>
                <a:lnTo>
                  <a:pt x="68627" y="111044"/>
                </a:lnTo>
                <a:lnTo>
                  <a:pt x="73145" y="111324"/>
                </a:lnTo>
                <a:lnTo>
                  <a:pt x="84158" y="111418"/>
                </a:lnTo>
                <a:lnTo>
                  <a:pt x="113683" y="111438"/>
                </a:lnTo>
                <a:lnTo>
                  <a:pt x="120556" y="112392"/>
                </a:lnTo>
                <a:lnTo>
                  <a:pt x="127043" y="113980"/>
                </a:lnTo>
                <a:lnTo>
                  <a:pt x="133273" y="115991"/>
                </a:lnTo>
                <a:lnTo>
                  <a:pt x="139332" y="117332"/>
                </a:lnTo>
                <a:lnTo>
                  <a:pt x="145275" y="118226"/>
                </a:lnTo>
                <a:lnTo>
                  <a:pt x="151143" y="118822"/>
                </a:lnTo>
                <a:lnTo>
                  <a:pt x="156959" y="119219"/>
                </a:lnTo>
                <a:lnTo>
                  <a:pt x="162742" y="119484"/>
                </a:lnTo>
                <a:lnTo>
                  <a:pt x="168503" y="119661"/>
                </a:lnTo>
                <a:lnTo>
                  <a:pt x="173295" y="120731"/>
                </a:lnTo>
                <a:lnTo>
                  <a:pt x="177443" y="122397"/>
                </a:lnTo>
                <a:lnTo>
                  <a:pt x="181160" y="124460"/>
                </a:lnTo>
                <a:lnTo>
                  <a:pt x="184591" y="126788"/>
                </a:lnTo>
                <a:lnTo>
                  <a:pt x="187831" y="129293"/>
                </a:lnTo>
                <a:lnTo>
                  <a:pt x="190943" y="131915"/>
                </a:lnTo>
                <a:lnTo>
                  <a:pt x="193018" y="134615"/>
                </a:lnTo>
                <a:lnTo>
                  <a:pt x="195324" y="140156"/>
                </a:lnTo>
                <a:lnTo>
                  <a:pt x="198888" y="145793"/>
                </a:lnTo>
                <a:lnTo>
                  <a:pt x="201172" y="148630"/>
                </a:lnTo>
                <a:lnTo>
                  <a:pt x="201743" y="151474"/>
                </a:lnTo>
                <a:lnTo>
                  <a:pt x="201170" y="154322"/>
                </a:lnTo>
                <a:lnTo>
                  <a:pt x="197994" y="160980"/>
                </a:lnTo>
                <a:lnTo>
                  <a:pt x="193408" y="170288"/>
                </a:lnTo>
                <a:lnTo>
                  <a:pt x="188194" y="178236"/>
                </a:lnTo>
                <a:lnTo>
                  <a:pt x="185470" y="181688"/>
                </a:lnTo>
                <a:lnTo>
                  <a:pt x="180797" y="185895"/>
                </a:lnTo>
                <a:lnTo>
                  <a:pt x="174824" y="190605"/>
                </a:lnTo>
                <a:lnTo>
                  <a:pt x="167985" y="195650"/>
                </a:lnTo>
                <a:lnTo>
                  <a:pt x="161520" y="200918"/>
                </a:lnTo>
                <a:lnTo>
                  <a:pt x="155305" y="206335"/>
                </a:lnTo>
                <a:lnTo>
                  <a:pt x="149257" y="211851"/>
                </a:lnTo>
                <a:lnTo>
                  <a:pt x="142367" y="216481"/>
                </a:lnTo>
                <a:lnTo>
                  <a:pt x="134917" y="220521"/>
                </a:lnTo>
                <a:lnTo>
                  <a:pt x="127092" y="224166"/>
                </a:lnTo>
                <a:lnTo>
                  <a:pt x="119018" y="227549"/>
                </a:lnTo>
                <a:lnTo>
                  <a:pt x="110778" y="230756"/>
                </a:lnTo>
                <a:lnTo>
                  <a:pt x="94003" y="236860"/>
                </a:lnTo>
                <a:lnTo>
                  <a:pt x="51396" y="251418"/>
                </a:lnTo>
                <a:lnTo>
                  <a:pt x="43790" y="254289"/>
                </a:lnTo>
                <a:lnTo>
                  <a:pt x="36813" y="257156"/>
                </a:lnTo>
                <a:lnTo>
                  <a:pt x="30257" y="260019"/>
                </a:lnTo>
                <a:lnTo>
                  <a:pt x="24934" y="261928"/>
                </a:lnTo>
                <a:lnTo>
                  <a:pt x="20433" y="263201"/>
                </a:lnTo>
                <a:lnTo>
                  <a:pt x="8573" y="26574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9"/>
          <p:cNvSpPr/>
          <p:nvPr/>
        </p:nvSpPr>
        <p:spPr>
          <a:xfrm>
            <a:off x="1972074" y="608647"/>
            <a:ext cx="216771" cy="205623"/>
          </a:xfrm>
          <a:custGeom>
            <a:avLst/>
            <a:gdLst/>
            <a:ahLst/>
            <a:cxnLst/>
            <a:rect l="0" t="0" r="0" b="0"/>
            <a:pathLst>
              <a:path w="216771" h="205623">
                <a:moveTo>
                  <a:pt x="11030" y="17145"/>
                </a:moveTo>
                <a:lnTo>
                  <a:pt x="1929" y="17145"/>
                </a:lnTo>
                <a:lnTo>
                  <a:pt x="200" y="16193"/>
                </a:lnTo>
                <a:lnTo>
                  <a:pt x="0" y="14605"/>
                </a:lnTo>
                <a:lnTo>
                  <a:pt x="819" y="12594"/>
                </a:lnTo>
                <a:lnTo>
                  <a:pt x="2318" y="11254"/>
                </a:lnTo>
                <a:lnTo>
                  <a:pt x="4270" y="10360"/>
                </a:lnTo>
                <a:lnTo>
                  <a:pt x="9695" y="8926"/>
                </a:lnTo>
                <a:lnTo>
                  <a:pt x="15186" y="4126"/>
                </a:lnTo>
                <a:lnTo>
                  <a:pt x="17610" y="2751"/>
                </a:lnTo>
                <a:lnTo>
                  <a:pt x="22845" y="1223"/>
                </a:lnTo>
                <a:lnTo>
                  <a:pt x="28075" y="242"/>
                </a:lnTo>
                <a:lnTo>
                  <a:pt x="34707" y="72"/>
                </a:lnTo>
                <a:lnTo>
                  <a:pt x="102972" y="0"/>
                </a:lnTo>
                <a:lnTo>
                  <a:pt x="106615" y="953"/>
                </a:lnTo>
                <a:lnTo>
                  <a:pt x="109044" y="2540"/>
                </a:lnTo>
                <a:lnTo>
                  <a:pt x="112694" y="6844"/>
                </a:lnTo>
                <a:lnTo>
                  <a:pt x="117492" y="11932"/>
                </a:lnTo>
                <a:lnTo>
                  <a:pt x="120105" y="13670"/>
                </a:lnTo>
                <a:lnTo>
                  <a:pt x="125548" y="15600"/>
                </a:lnTo>
                <a:lnTo>
                  <a:pt x="127380" y="17068"/>
                </a:lnTo>
                <a:lnTo>
                  <a:pt x="128602" y="18999"/>
                </a:lnTo>
                <a:lnTo>
                  <a:pt x="129959" y="23684"/>
                </a:lnTo>
                <a:lnTo>
                  <a:pt x="130563" y="28941"/>
                </a:lnTo>
                <a:lnTo>
                  <a:pt x="130831" y="34453"/>
                </a:lnTo>
                <a:lnTo>
                  <a:pt x="130903" y="37256"/>
                </a:lnTo>
                <a:lnTo>
                  <a:pt x="129998" y="41030"/>
                </a:lnTo>
                <a:lnTo>
                  <a:pt x="128442" y="45451"/>
                </a:lnTo>
                <a:lnTo>
                  <a:pt x="126452" y="50303"/>
                </a:lnTo>
                <a:lnTo>
                  <a:pt x="124173" y="54490"/>
                </a:lnTo>
                <a:lnTo>
                  <a:pt x="121701" y="58234"/>
                </a:lnTo>
                <a:lnTo>
                  <a:pt x="119101" y="61683"/>
                </a:lnTo>
                <a:lnTo>
                  <a:pt x="116212" y="68055"/>
                </a:lnTo>
                <a:lnTo>
                  <a:pt x="115441" y="71087"/>
                </a:lnTo>
                <a:lnTo>
                  <a:pt x="113023" y="75014"/>
                </a:lnTo>
                <a:lnTo>
                  <a:pt x="109505" y="79537"/>
                </a:lnTo>
                <a:lnTo>
                  <a:pt x="105255" y="84457"/>
                </a:lnTo>
                <a:lnTo>
                  <a:pt x="101470" y="88690"/>
                </a:lnTo>
                <a:lnTo>
                  <a:pt x="94723" y="95933"/>
                </a:lnTo>
                <a:lnTo>
                  <a:pt x="81019" y="109916"/>
                </a:lnTo>
                <a:lnTo>
                  <a:pt x="77692" y="114235"/>
                </a:lnTo>
                <a:lnTo>
                  <a:pt x="75474" y="118067"/>
                </a:lnTo>
                <a:lnTo>
                  <a:pt x="73995" y="121574"/>
                </a:lnTo>
                <a:lnTo>
                  <a:pt x="71105" y="125817"/>
                </a:lnTo>
                <a:lnTo>
                  <a:pt x="67272" y="130550"/>
                </a:lnTo>
                <a:lnTo>
                  <a:pt x="62813" y="135611"/>
                </a:lnTo>
                <a:lnTo>
                  <a:pt x="55317" y="143774"/>
                </a:lnTo>
                <a:lnTo>
                  <a:pt x="45742" y="153725"/>
                </a:lnTo>
                <a:lnTo>
                  <a:pt x="33974" y="165620"/>
                </a:lnTo>
                <a:lnTo>
                  <a:pt x="32041" y="168516"/>
                </a:lnTo>
                <a:lnTo>
                  <a:pt x="29893" y="174274"/>
                </a:lnTo>
                <a:lnTo>
                  <a:pt x="26399" y="180007"/>
                </a:lnTo>
                <a:lnTo>
                  <a:pt x="24134" y="182870"/>
                </a:lnTo>
                <a:lnTo>
                  <a:pt x="21617" y="188591"/>
                </a:lnTo>
                <a:lnTo>
                  <a:pt x="20945" y="191450"/>
                </a:lnTo>
                <a:lnTo>
                  <a:pt x="21451" y="193355"/>
                </a:lnTo>
                <a:lnTo>
                  <a:pt x="22740" y="194626"/>
                </a:lnTo>
                <a:lnTo>
                  <a:pt x="24551" y="195473"/>
                </a:lnTo>
                <a:lnTo>
                  <a:pt x="25759" y="196991"/>
                </a:lnTo>
                <a:lnTo>
                  <a:pt x="26565" y="198955"/>
                </a:lnTo>
                <a:lnTo>
                  <a:pt x="27102" y="201216"/>
                </a:lnTo>
                <a:lnTo>
                  <a:pt x="28412" y="202724"/>
                </a:lnTo>
                <a:lnTo>
                  <a:pt x="30238" y="203730"/>
                </a:lnTo>
                <a:lnTo>
                  <a:pt x="34807" y="204846"/>
                </a:lnTo>
                <a:lnTo>
                  <a:pt x="40013" y="205343"/>
                </a:lnTo>
                <a:lnTo>
                  <a:pt x="43687" y="205475"/>
                </a:lnTo>
                <a:lnTo>
                  <a:pt x="52850" y="205622"/>
                </a:lnTo>
                <a:lnTo>
                  <a:pt x="57007" y="204709"/>
                </a:lnTo>
                <a:lnTo>
                  <a:pt x="60732" y="203148"/>
                </a:lnTo>
                <a:lnTo>
                  <a:pt x="64167" y="201154"/>
                </a:lnTo>
                <a:lnTo>
                  <a:pt x="69315" y="199825"/>
                </a:lnTo>
                <a:lnTo>
                  <a:pt x="75604" y="198939"/>
                </a:lnTo>
                <a:lnTo>
                  <a:pt x="82655" y="198349"/>
                </a:lnTo>
                <a:lnTo>
                  <a:pt x="89260" y="197955"/>
                </a:lnTo>
                <a:lnTo>
                  <a:pt x="101679" y="197518"/>
                </a:lnTo>
                <a:lnTo>
                  <a:pt x="108610" y="196448"/>
                </a:lnTo>
                <a:lnTo>
                  <a:pt x="116089" y="194783"/>
                </a:lnTo>
                <a:lnTo>
                  <a:pt x="123932" y="192720"/>
                </a:lnTo>
                <a:lnTo>
                  <a:pt x="131066" y="191345"/>
                </a:lnTo>
                <a:lnTo>
                  <a:pt x="137726" y="190429"/>
                </a:lnTo>
                <a:lnTo>
                  <a:pt x="144072" y="189817"/>
                </a:lnTo>
                <a:lnTo>
                  <a:pt x="150207" y="188457"/>
                </a:lnTo>
                <a:lnTo>
                  <a:pt x="156203" y="186598"/>
                </a:lnTo>
                <a:lnTo>
                  <a:pt x="162104" y="184406"/>
                </a:lnTo>
                <a:lnTo>
                  <a:pt x="168897" y="182945"/>
                </a:lnTo>
                <a:lnTo>
                  <a:pt x="176282" y="181971"/>
                </a:lnTo>
                <a:lnTo>
                  <a:pt x="190203" y="180888"/>
                </a:lnTo>
                <a:lnTo>
                  <a:pt x="199565" y="180407"/>
                </a:lnTo>
                <a:lnTo>
                  <a:pt x="206901" y="180194"/>
                </a:lnTo>
                <a:lnTo>
                  <a:pt x="216770" y="18002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0"/>
          <p:cNvSpPr/>
          <p:nvPr/>
        </p:nvSpPr>
        <p:spPr>
          <a:xfrm>
            <a:off x="1991677" y="660082"/>
            <a:ext cx="180024" cy="42864"/>
          </a:xfrm>
          <a:custGeom>
            <a:avLst/>
            <a:gdLst/>
            <a:ahLst/>
            <a:cxnLst/>
            <a:rect l="0" t="0" r="0" b="0"/>
            <a:pathLst>
              <a:path w="180024" h="42864">
                <a:moveTo>
                  <a:pt x="0" y="42863"/>
                </a:moveTo>
                <a:lnTo>
                  <a:pt x="7381" y="42863"/>
                </a:lnTo>
                <a:lnTo>
                  <a:pt x="7778" y="41910"/>
                </a:lnTo>
                <a:lnTo>
                  <a:pt x="8043" y="40323"/>
                </a:lnTo>
                <a:lnTo>
                  <a:pt x="8219" y="38312"/>
                </a:lnTo>
                <a:lnTo>
                  <a:pt x="9290" y="36971"/>
                </a:lnTo>
                <a:lnTo>
                  <a:pt x="10955" y="36077"/>
                </a:lnTo>
                <a:lnTo>
                  <a:pt x="13019" y="35482"/>
                </a:lnTo>
                <a:lnTo>
                  <a:pt x="16299" y="34132"/>
                </a:lnTo>
                <a:lnTo>
                  <a:pt x="20391" y="32280"/>
                </a:lnTo>
                <a:lnTo>
                  <a:pt x="25024" y="30092"/>
                </a:lnTo>
                <a:lnTo>
                  <a:pt x="30018" y="28634"/>
                </a:lnTo>
                <a:lnTo>
                  <a:pt x="35252" y="27662"/>
                </a:lnTo>
                <a:lnTo>
                  <a:pt x="40646" y="27014"/>
                </a:lnTo>
                <a:lnTo>
                  <a:pt x="46148" y="26582"/>
                </a:lnTo>
                <a:lnTo>
                  <a:pt x="51720" y="26294"/>
                </a:lnTo>
                <a:lnTo>
                  <a:pt x="57340" y="26102"/>
                </a:lnTo>
                <a:lnTo>
                  <a:pt x="63944" y="25021"/>
                </a:lnTo>
                <a:lnTo>
                  <a:pt x="71204" y="23348"/>
                </a:lnTo>
                <a:lnTo>
                  <a:pt x="78902" y="21281"/>
                </a:lnTo>
                <a:lnTo>
                  <a:pt x="86891" y="19902"/>
                </a:lnTo>
                <a:lnTo>
                  <a:pt x="95075" y="18983"/>
                </a:lnTo>
                <a:lnTo>
                  <a:pt x="103388" y="18370"/>
                </a:lnTo>
                <a:lnTo>
                  <a:pt x="110835" y="17009"/>
                </a:lnTo>
                <a:lnTo>
                  <a:pt x="117705" y="15150"/>
                </a:lnTo>
                <a:lnTo>
                  <a:pt x="124190" y="12957"/>
                </a:lnTo>
                <a:lnTo>
                  <a:pt x="130418" y="11496"/>
                </a:lnTo>
                <a:lnTo>
                  <a:pt x="136476" y="10521"/>
                </a:lnTo>
                <a:lnTo>
                  <a:pt x="142419" y="9872"/>
                </a:lnTo>
                <a:lnTo>
                  <a:pt x="148286" y="9439"/>
                </a:lnTo>
                <a:lnTo>
                  <a:pt x="154102" y="9150"/>
                </a:lnTo>
                <a:lnTo>
                  <a:pt x="159885" y="8957"/>
                </a:lnTo>
                <a:lnTo>
                  <a:pt x="164692" y="7877"/>
                </a:lnTo>
                <a:lnTo>
                  <a:pt x="168850" y="6204"/>
                </a:lnTo>
                <a:lnTo>
                  <a:pt x="18002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1"/>
          <p:cNvSpPr/>
          <p:nvPr/>
        </p:nvSpPr>
        <p:spPr>
          <a:xfrm>
            <a:off x="2326004" y="625792"/>
            <a:ext cx="102872" cy="17146"/>
          </a:xfrm>
          <a:custGeom>
            <a:avLst/>
            <a:gdLst/>
            <a:ahLst/>
            <a:cxnLst/>
            <a:rect l="0" t="0" r="0" b="0"/>
            <a:pathLst>
              <a:path w="102872" h="17146">
                <a:moveTo>
                  <a:pt x="0" y="17145"/>
                </a:moveTo>
                <a:lnTo>
                  <a:pt x="7381" y="9764"/>
                </a:lnTo>
                <a:lnTo>
                  <a:pt x="8731" y="9367"/>
                </a:lnTo>
                <a:lnTo>
                  <a:pt x="10583" y="9102"/>
                </a:lnTo>
                <a:lnTo>
                  <a:pt x="12771" y="8926"/>
                </a:lnTo>
                <a:lnTo>
                  <a:pt x="16134" y="8808"/>
                </a:lnTo>
                <a:lnTo>
                  <a:pt x="24951" y="8677"/>
                </a:lnTo>
                <a:lnTo>
                  <a:pt x="29017" y="7690"/>
                </a:lnTo>
                <a:lnTo>
                  <a:pt x="32679" y="6079"/>
                </a:lnTo>
                <a:lnTo>
                  <a:pt x="36074" y="4053"/>
                </a:lnTo>
                <a:lnTo>
                  <a:pt x="40242" y="2702"/>
                </a:lnTo>
                <a:lnTo>
                  <a:pt x="44926" y="1801"/>
                </a:lnTo>
                <a:lnTo>
                  <a:pt x="49953" y="1201"/>
                </a:lnTo>
                <a:lnTo>
                  <a:pt x="54257" y="801"/>
                </a:lnTo>
                <a:lnTo>
                  <a:pt x="58079" y="534"/>
                </a:lnTo>
                <a:lnTo>
                  <a:pt x="61580" y="356"/>
                </a:lnTo>
                <a:lnTo>
                  <a:pt x="68009" y="158"/>
                </a:lnTo>
                <a:lnTo>
                  <a:pt x="82793" y="21"/>
                </a:lnTo>
                <a:lnTo>
                  <a:pt x="10287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2"/>
          <p:cNvSpPr/>
          <p:nvPr/>
        </p:nvSpPr>
        <p:spPr>
          <a:xfrm>
            <a:off x="2317785" y="702945"/>
            <a:ext cx="162525" cy="8573"/>
          </a:xfrm>
          <a:custGeom>
            <a:avLst/>
            <a:gdLst/>
            <a:ahLst/>
            <a:cxnLst/>
            <a:rect l="0" t="0" r="0" b="0"/>
            <a:pathLst>
              <a:path w="162525" h="8573">
                <a:moveTo>
                  <a:pt x="8219" y="8572"/>
                </a:moveTo>
                <a:lnTo>
                  <a:pt x="0" y="8572"/>
                </a:lnTo>
                <a:lnTo>
                  <a:pt x="115626" y="8572"/>
                </a:lnTo>
                <a:lnTo>
                  <a:pt x="121734" y="7620"/>
                </a:lnTo>
                <a:lnTo>
                  <a:pt x="127711" y="6032"/>
                </a:lnTo>
                <a:lnTo>
                  <a:pt x="133600" y="4021"/>
                </a:lnTo>
                <a:lnTo>
                  <a:pt x="138479" y="2681"/>
                </a:lnTo>
                <a:lnTo>
                  <a:pt x="142684" y="1787"/>
                </a:lnTo>
                <a:lnTo>
                  <a:pt x="146440" y="1191"/>
                </a:lnTo>
                <a:lnTo>
                  <a:pt x="149897" y="794"/>
                </a:lnTo>
                <a:lnTo>
                  <a:pt x="153153" y="529"/>
                </a:lnTo>
                <a:lnTo>
                  <a:pt x="16252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3"/>
          <p:cNvSpPr/>
          <p:nvPr/>
        </p:nvSpPr>
        <p:spPr>
          <a:xfrm>
            <a:off x="2600325" y="505780"/>
            <a:ext cx="248088" cy="265746"/>
          </a:xfrm>
          <a:custGeom>
            <a:avLst/>
            <a:gdLst/>
            <a:ahLst/>
            <a:cxnLst/>
            <a:rect l="0" t="0" r="0" b="0"/>
            <a:pathLst>
              <a:path w="248088" h="265746">
                <a:moveTo>
                  <a:pt x="214312" y="34287"/>
                </a:moveTo>
                <a:lnTo>
                  <a:pt x="214312" y="26068"/>
                </a:lnTo>
                <a:lnTo>
                  <a:pt x="206931" y="18365"/>
                </a:lnTo>
                <a:lnTo>
                  <a:pt x="201189" y="17685"/>
                </a:lnTo>
                <a:lnTo>
                  <a:pt x="196991" y="17504"/>
                </a:lnTo>
                <a:lnTo>
                  <a:pt x="192287" y="16431"/>
                </a:lnTo>
                <a:lnTo>
                  <a:pt x="187246" y="14763"/>
                </a:lnTo>
                <a:lnTo>
                  <a:pt x="181981" y="12699"/>
                </a:lnTo>
                <a:lnTo>
                  <a:pt x="176565" y="11322"/>
                </a:lnTo>
                <a:lnTo>
                  <a:pt x="171050" y="10405"/>
                </a:lnTo>
                <a:lnTo>
                  <a:pt x="165468" y="9793"/>
                </a:lnTo>
                <a:lnTo>
                  <a:pt x="158889" y="9385"/>
                </a:lnTo>
                <a:lnTo>
                  <a:pt x="143960" y="8932"/>
                </a:lnTo>
                <a:lnTo>
                  <a:pt x="135978" y="7859"/>
                </a:lnTo>
                <a:lnTo>
                  <a:pt x="127799" y="6191"/>
                </a:lnTo>
                <a:lnTo>
                  <a:pt x="119489" y="4126"/>
                </a:lnTo>
                <a:lnTo>
                  <a:pt x="112044" y="2750"/>
                </a:lnTo>
                <a:lnTo>
                  <a:pt x="105176" y="1832"/>
                </a:lnTo>
                <a:lnTo>
                  <a:pt x="98692" y="1220"/>
                </a:lnTo>
                <a:lnTo>
                  <a:pt x="92465" y="813"/>
                </a:lnTo>
                <a:lnTo>
                  <a:pt x="86408" y="541"/>
                </a:lnTo>
                <a:lnTo>
                  <a:pt x="74598" y="239"/>
                </a:lnTo>
                <a:lnTo>
                  <a:pt x="31584" y="0"/>
                </a:lnTo>
                <a:lnTo>
                  <a:pt x="28676" y="951"/>
                </a:lnTo>
                <a:lnTo>
                  <a:pt x="20985" y="5889"/>
                </a:lnTo>
                <a:lnTo>
                  <a:pt x="17650" y="8217"/>
                </a:lnTo>
                <a:lnTo>
                  <a:pt x="17189" y="15919"/>
                </a:lnTo>
                <a:lnTo>
                  <a:pt x="17148" y="24416"/>
                </a:lnTo>
                <a:lnTo>
                  <a:pt x="23037" y="32302"/>
                </a:lnTo>
                <a:lnTo>
                  <a:pt x="24526" y="37532"/>
                </a:lnTo>
                <a:lnTo>
                  <a:pt x="25364" y="45832"/>
                </a:lnTo>
                <a:lnTo>
                  <a:pt x="25560" y="51483"/>
                </a:lnTo>
                <a:lnTo>
                  <a:pt x="25670" y="62560"/>
                </a:lnTo>
                <a:lnTo>
                  <a:pt x="25708" y="78818"/>
                </a:lnTo>
                <a:lnTo>
                  <a:pt x="24758" y="82072"/>
                </a:lnTo>
                <a:lnTo>
                  <a:pt x="21163" y="88227"/>
                </a:lnTo>
                <a:lnTo>
                  <a:pt x="19824" y="92155"/>
                </a:lnTo>
                <a:lnTo>
                  <a:pt x="18931" y="96678"/>
                </a:lnTo>
                <a:lnTo>
                  <a:pt x="18335" y="101599"/>
                </a:lnTo>
                <a:lnTo>
                  <a:pt x="16986" y="105831"/>
                </a:lnTo>
                <a:lnTo>
                  <a:pt x="12946" y="113075"/>
                </a:lnTo>
                <a:lnTo>
                  <a:pt x="10516" y="119469"/>
                </a:lnTo>
                <a:lnTo>
                  <a:pt x="9868" y="122507"/>
                </a:lnTo>
                <a:lnTo>
                  <a:pt x="8483" y="124533"/>
                </a:lnTo>
                <a:lnTo>
                  <a:pt x="6608" y="125884"/>
                </a:lnTo>
                <a:lnTo>
                  <a:pt x="4405" y="126784"/>
                </a:lnTo>
                <a:lnTo>
                  <a:pt x="2937" y="128337"/>
                </a:lnTo>
                <a:lnTo>
                  <a:pt x="1958" y="130324"/>
                </a:lnTo>
                <a:lnTo>
                  <a:pt x="870" y="135073"/>
                </a:lnTo>
                <a:lnTo>
                  <a:pt x="171" y="143342"/>
                </a:lnTo>
                <a:lnTo>
                  <a:pt x="22" y="151307"/>
                </a:lnTo>
                <a:lnTo>
                  <a:pt x="0" y="154267"/>
                </a:lnTo>
                <a:lnTo>
                  <a:pt x="4550" y="149741"/>
                </a:lnTo>
                <a:lnTo>
                  <a:pt x="6843" y="148404"/>
                </a:lnTo>
                <a:lnTo>
                  <a:pt x="11931" y="146918"/>
                </a:lnTo>
                <a:lnTo>
                  <a:pt x="17368" y="143718"/>
                </a:lnTo>
                <a:lnTo>
                  <a:pt x="20151" y="141531"/>
                </a:lnTo>
                <a:lnTo>
                  <a:pt x="23911" y="140073"/>
                </a:lnTo>
                <a:lnTo>
                  <a:pt x="28323" y="139101"/>
                </a:lnTo>
                <a:lnTo>
                  <a:pt x="33170" y="138453"/>
                </a:lnTo>
                <a:lnTo>
                  <a:pt x="38305" y="137069"/>
                </a:lnTo>
                <a:lnTo>
                  <a:pt x="43634" y="135193"/>
                </a:lnTo>
                <a:lnTo>
                  <a:pt x="49092" y="132990"/>
                </a:lnTo>
                <a:lnTo>
                  <a:pt x="54635" y="131522"/>
                </a:lnTo>
                <a:lnTo>
                  <a:pt x="60236" y="130543"/>
                </a:lnTo>
                <a:lnTo>
                  <a:pt x="65875" y="129890"/>
                </a:lnTo>
                <a:lnTo>
                  <a:pt x="71539" y="129455"/>
                </a:lnTo>
                <a:lnTo>
                  <a:pt x="77220" y="129165"/>
                </a:lnTo>
                <a:lnTo>
                  <a:pt x="82912" y="128971"/>
                </a:lnTo>
                <a:lnTo>
                  <a:pt x="111627" y="128661"/>
                </a:lnTo>
                <a:lnTo>
                  <a:pt x="142522" y="128595"/>
                </a:lnTo>
                <a:lnTo>
                  <a:pt x="148355" y="129544"/>
                </a:lnTo>
                <a:lnTo>
                  <a:pt x="154148" y="131129"/>
                </a:lnTo>
                <a:lnTo>
                  <a:pt x="159915" y="133138"/>
                </a:lnTo>
                <a:lnTo>
                  <a:pt x="165665" y="134478"/>
                </a:lnTo>
                <a:lnTo>
                  <a:pt x="171403" y="135371"/>
                </a:lnTo>
                <a:lnTo>
                  <a:pt x="177134" y="135966"/>
                </a:lnTo>
                <a:lnTo>
                  <a:pt x="182859" y="137316"/>
                </a:lnTo>
                <a:lnTo>
                  <a:pt x="188581" y="139168"/>
                </a:lnTo>
                <a:lnTo>
                  <a:pt x="194300" y="141355"/>
                </a:lnTo>
                <a:lnTo>
                  <a:pt x="200018" y="143766"/>
                </a:lnTo>
                <a:lnTo>
                  <a:pt x="205736" y="146325"/>
                </a:lnTo>
                <a:lnTo>
                  <a:pt x="211452" y="148984"/>
                </a:lnTo>
                <a:lnTo>
                  <a:pt x="216215" y="151709"/>
                </a:lnTo>
                <a:lnTo>
                  <a:pt x="220343" y="154479"/>
                </a:lnTo>
                <a:lnTo>
                  <a:pt x="227470" y="160095"/>
                </a:lnTo>
                <a:lnTo>
                  <a:pt x="233813" y="165767"/>
                </a:lnTo>
                <a:lnTo>
                  <a:pt x="239806" y="171463"/>
                </a:lnTo>
                <a:lnTo>
                  <a:pt x="242738" y="174315"/>
                </a:lnTo>
                <a:lnTo>
                  <a:pt x="244693" y="177169"/>
                </a:lnTo>
                <a:lnTo>
                  <a:pt x="246865" y="182880"/>
                </a:lnTo>
                <a:lnTo>
                  <a:pt x="247830" y="191133"/>
                </a:lnTo>
                <a:lnTo>
                  <a:pt x="248087" y="196001"/>
                </a:lnTo>
                <a:lnTo>
                  <a:pt x="246354" y="200199"/>
                </a:lnTo>
                <a:lnTo>
                  <a:pt x="243293" y="203950"/>
                </a:lnTo>
                <a:lnTo>
                  <a:pt x="235765" y="210658"/>
                </a:lnTo>
                <a:lnTo>
                  <a:pt x="229244" y="216814"/>
                </a:lnTo>
                <a:lnTo>
                  <a:pt x="225219" y="219789"/>
                </a:lnTo>
                <a:lnTo>
                  <a:pt x="220631" y="222725"/>
                </a:lnTo>
                <a:lnTo>
                  <a:pt x="215667" y="225635"/>
                </a:lnTo>
                <a:lnTo>
                  <a:pt x="209500" y="228527"/>
                </a:lnTo>
                <a:lnTo>
                  <a:pt x="202532" y="231408"/>
                </a:lnTo>
                <a:lnTo>
                  <a:pt x="195028" y="234281"/>
                </a:lnTo>
                <a:lnTo>
                  <a:pt x="179072" y="240013"/>
                </a:lnTo>
                <a:lnTo>
                  <a:pt x="145544" y="251454"/>
                </a:lnTo>
                <a:lnTo>
                  <a:pt x="137034" y="253360"/>
                </a:lnTo>
                <a:lnTo>
                  <a:pt x="128503" y="254631"/>
                </a:lnTo>
                <a:lnTo>
                  <a:pt x="119959" y="255478"/>
                </a:lnTo>
                <a:lnTo>
                  <a:pt x="111405" y="256995"/>
                </a:lnTo>
                <a:lnTo>
                  <a:pt x="102845" y="258959"/>
                </a:lnTo>
                <a:lnTo>
                  <a:pt x="94280" y="261221"/>
                </a:lnTo>
                <a:lnTo>
                  <a:pt x="86666" y="262729"/>
                </a:lnTo>
                <a:lnTo>
                  <a:pt x="79685" y="263734"/>
                </a:lnTo>
                <a:lnTo>
                  <a:pt x="73125" y="264404"/>
                </a:lnTo>
                <a:lnTo>
                  <a:pt x="66848" y="264851"/>
                </a:lnTo>
                <a:lnTo>
                  <a:pt x="60757" y="265149"/>
                </a:lnTo>
                <a:lnTo>
                  <a:pt x="46397" y="265627"/>
                </a:lnTo>
                <a:lnTo>
                  <a:pt x="36716" y="265721"/>
                </a:lnTo>
                <a:lnTo>
                  <a:pt x="17540" y="265744"/>
                </a:lnTo>
                <a:lnTo>
                  <a:pt x="25717" y="2657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4"/>
          <p:cNvSpPr/>
          <p:nvPr/>
        </p:nvSpPr>
        <p:spPr>
          <a:xfrm>
            <a:off x="200184" y="944207"/>
            <a:ext cx="188436" cy="264128"/>
          </a:xfrm>
          <a:custGeom>
            <a:avLst/>
            <a:gdLst/>
            <a:ahLst/>
            <a:cxnLst/>
            <a:rect l="0" t="0" r="0" b="0"/>
            <a:pathLst>
              <a:path w="188436" h="264128">
                <a:moveTo>
                  <a:pt x="68420" y="67348"/>
                </a:moveTo>
                <a:lnTo>
                  <a:pt x="61040" y="59967"/>
                </a:lnTo>
                <a:lnTo>
                  <a:pt x="57838" y="59305"/>
                </a:lnTo>
                <a:lnTo>
                  <a:pt x="55650" y="59128"/>
                </a:lnTo>
                <a:lnTo>
                  <a:pt x="53239" y="58058"/>
                </a:lnTo>
                <a:lnTo>
                  <a:pt x="48021" y="54329"/>
                </a:lnTo>
                <a:lnTo>
                  <a:pt x="44279" y="51425"/>
                </a:lnTo>
                <a:lnTo>
                  <a:pt x="43753" y="50065"/>
                </a:lnTo>
                <a:lnTo>
                  <a:pt x="43014" y="43600"/>
                </a:lnTo>
                <a:lnTo>
                  <a:pt x="42795" y="35652"/>
                </a:lnTo>
                <a:lnTo>
                  <a:pt x="42744" y="30083"/>
                </a:lnTo>
                <a:lnTo>
                  <a:pt x="43683" y="28217"/>
                </a:lnTo>
                <a:lnTo>
                  <a:pt x="45261" y="26973"/>
                </a:lnTo>
                <a:lnTo>
                  <a:pt x="47266" y="26144"/>
                </a:lnTo>
                <a:lnTo>
                  <a:pt x="48602" y="24638"/>
                </a:lnTo>
                <a:lnTo>
                  <a:pt x="49493" y="22682"/>
                </a:lnTo>
                <a:lnTo>
                  <a:pt x="50087" y="20426"/>
                </a:lnTo>
                <a:lnTo>
                  <a:pt x="53287" y="15378"/>
                </a:lnTo>
                <a:lnTo>
                  <a:pt x="55474" y="12699"/>
                </a:lnTo>
                <a:lnTo>
                  <a:pt x="58837" y="10913"/>
                </a:lnTo>
                <a:lnTo>
                  <a:pt x="62984" y="9722"/>
                </a:lnTo>
                <a:lnTo>
                  <a:pt x="67654" y="8928"/>
                </a:lnTo>
                <a:lnTo>
                  <a:pt x="71719" y="8399"/>
                </a:lnTo>
                <a:lnTo>
                  <a:pt x="75382" y="8046"/>
                </a:lnTo>
                <a:lnTo>
                  <a:pt x="78777" y="7811"/>
                </a:lnTo>
                <a:lnTo>
                  <a:pt x="82945" y="6701"/>
                </a:lnTo>
                <a:lnTo>
                  <a:pt x="87628" y="5009"/>
                </a:lnTo>
                <a:lnTo>
                  <a:pt x="92656" y="2929"/>
                </a:lnTo>
                <a:lnTo>
                  <a:pt x="96960" y="1542"/>
                </a:lnTo>
                <a:lnTo>
                  <a:pt x="100782" y="617"/>
                </a:lnTo>
                <a:lnTo>
                  <a:pt x="104282" y="0"/>
                </a:lnTo>
                <a:lnTo>
                  <a:pt x="108521" y="542"/>
                </a:lnTo>
                <a:lnTo>
                  <a:pt x="113251" y="1855"/>
                </a:lnTo>
                <a:lnTo>
                  <a:pt x="118310" y="3684"/>
                </a:lnTo>
                <a:lnTo>
                  <a:pt x="122635" y="4902"/>
                </a:lnTo>
                <a:lnTo>
                  <a:pt x="126471" y="5715"/>
                </a:lnTo>
                <a:lnTo>
                  <a:pt x="129981" y="6257"/>
                </a:lnTo>
                <a:lnTo>
                  <a:pt x="133273" y="6618"/>
                </a:lnTo>
                <a:lnTo>
                  <a:pt x="136421" y="6858"/>
                </a:lnTo>
                <a:lnTo>
                  <a:pt x="139471" y="7019"/>
                </a:lnTo>
                <a:lnTo>
                  <a:pt x="142458" y="8079"/>
                </a:lnTo>
                <a:lnTo>
                  <a:pt x="148316" y="11796"/>
                </a:lnTo>
                <a:lnTo>
                  <a:pt x="154095" y="16623"/>
                </a:lnTo>
                <a:lnTo>
                  <a:pt x="156969" y="19244"/>
                </a:lnTo>
                <a:lnTo>
                  <a:pt x="158885" y="21943"/>
                </a:lnTo>
                <a:lnTo>
                  <a:pt x="161015" y="27483"/>
                </a:lnTo>
                <a:lnTo>
                  <a:pt x="161961" y="33120"/>
                </a:lnTo>
                <a:lnTo>
                  <a:pt x="162381" y="38800"/>
                </a:lnTo>
                <a:lnTo>
                  <a:pt x="162568" y="44500"/>
                </a:lnTo>
                <a:lnTo>
                  <a:pt x="162705" y="73565"/>
                </a:lnTo>
                <a:lnTo>
                  <a:pt x="160804" y="79113"/>
                </a:lnTo>
                <a:lnTo>
                  <a:pt x="157632" y="84716"/>
                </a:lnTo>
                <a:lnTo>
                  <a:pt x="153612" y="90356"/>
                </a:lnTo>
                <a:lnTo>
                  <a:pt x="149027" y="96022"/>
                </a:lnTo>
                <a:lnTo>
                  <a:pt x="144066" y="101704"/>
                </a:lnTo>
                <a:lnTo>
                  <a:pt x="138853" y="107397"/>
                </a:lnTo>
                <a:lnTo>
                  <a:pt x="127981" y="118802"/>
                </a:lnTo>
                <a:lnTo>
                  <a:pt x="81016" y="166170"/>
                </a:lnTo>
                <a:lnTo>
                  <a:pt x="73960" y="172281"/>
                </a:lnTo>
                <a:lnTo>
                  <a:pt x="66398" y="178261"/>
                </a:lnTo>
                <a:lnTo>
                  <a:pt x="58500" y="184152"/>
                </a:lnTo>
                <a:lnTo>
                  <a:pt x="52282" y="189032"/>
                </a:lnTo>
                <a:lnTo>
                  <a:pt x="47184" y="193238"/>
                </a:lnTo>
                <a:lnTo>
                  <a:pt x="42833" y="196995"/>
                </a:lnTo>
                <a:lnTo>
                  <a:pt x="38027" y="200452"/>
                </a:lnTo>
                <a:lnTo>
                  <a:pt x="32918" y="203709"/>
                </a:lnTo>
                <a:lnTo>
                  <a:pt x="27607" y="206832"/>
                </a:lnTo>
                <a:lnTo>
                  <a:pt x="23114" y="210820"/>
                </a:lnTo>
                <a:lnTo>
                  <a:pt x="19166" y="215383"/>
                </a:lnTo>
                <a:lnTo>
                  <a:pt x="15582" y="220330"/>
                </a:lnTo>
                <a:lnTo>
                  <a:pt x="12240" y="224581"/>
                </a:lnTo>
                <a:lnTo>
                  <a:pt x="9059" y="228367"/>
                </a:lnTo>
                <a:lnTo>
                  <a:pt x="5986" y="231844"/>
                </a:lnTo>
                <a:lnTo>
                  <a:pt x="3938" y="235114"/>
                </a:lnTo>
                <a:lnTo>
                  <a:pt x="1054" y="243315"/>
                </a:lnTo>
                <a:lnTo>
                  <a:pt x="380" y="245568"/>
                </a:lnTo>
                <a:lnTo>
                  <a:pt x="0" y="251387"/>
                </a:lnTo>
                <a:lnTo>
                  <a:pt x="900" y="252905"/>
                </a:lnTo>
                <a:lnTo>
                  <a:pt x="2452" y="253918"/>
                </a:lnTo>
                <a:lnTo>
                  <a:pt x="4439" y="254593"/>
                </a:lnTo>
                <a:lnTo>
                  <a:pt x="9187" y="257883"/>
                </a:lnTo>
                <a:lnTo>
                  <a:pt x="11786" y="260093"/>
                </a:lnTo>
                <a:lnTo>
                  <a:pt x="14472" y="261567"/>
                </a:lnTo>
                <a:lnTo>
                  <a:pt x="19996" y="263205"/>
                </a:lnTo>
                <a:lnTo>
                  <a:pt x="25626" y="263933"/>
                </a:lnTo>
                <a:lnTo>
                  <a:pt x="28461" y="264127"/>
                </a:lnTo>
                <a:lnTo>
                  <a:pt x="31303" y="263304"/>
                </a:lnTo>
                <a:lnTo>
                  <a:pt x="37001" y="259849"/>
                </a:lnTo>
                <a:lnTo>
                  <a:pt x="40807" y="258547"/>
                </a:lnTo>
                <a:lnTo>
                  <a:pt x="45249" y="257679"/>
                </a:lnTo>
                <a:lnTo>
                  <a:pt x="50115" y="257100"/>
                </a:lnTo>
                <a:lnTo>
                  <a:pt x="55264" y="256714"/>
                </a:lnTo>
                <a:lnTo>
                  <a:pt x="60602" y="256457"/>
                </a:lnTo>
                <a:lnTo>
                  <a:pt x="72566" y="256171"/>
                </a:lnTo>
                <a:lnTo>
                  <a:pt x="87408" y="256044"/>
                </a:lnTo>
                <a:lnTo>
                  <a:pt x="94414" y="255058"/>
                </a:lnTo>
                <a:lnTo>
                  <a:pt x="100989" y="253448"/>
                </a:lnTo>
                <a:lnTo>
                  <a:pt x="107278" y="251422"/>
                </a:lnTo>
                <a:lnTo>
                  <a:pt x="113375" y="250071"/>
                </a:lnTo>
                <a:lnTo>
                  <a:pt x="119345" y="249171"/>
                </a:lnTo>
                <a:lnTo>
                  <a:pt x="125230" y="248571"/>
                </a:lnTo>
                <a:lnTo>
                  <a:pt x="131059" y="247218"/>
                </a:lnTo>
                <a:lnTo>
                  <a:pt x="136849" y="245364"/>
                </a:lnTo>
                <a:lnTo>
                  <a:pt x="142615" y="243175"/>
                </a:lnTo>
                <a:lnTo>
                  <a:pt x="148363" y="241716"/>
                </a:lnTo>
                <a:lnTo>
                  <a:pt x="154101" y="240743"/>
                </a:lnTo>
                <a:lnTo>
                  <a:pt x="159831" y="240095"/>
                </a:lnTo>
                <a:lnTo>
                  <a:pt x="164603" y="238710"/>
                </a:lnTo>
                <a:lnTo>
                  <a:pt x="168737" y="236834"/>
                </a:lnTo>
                <a:lnTo>
                  <a:pt x="172446" y="234631"/>
                </a:lnTo>
                <a:lnTo>
                  <a:pt x="175871" y="233162"/>
                </a:lnTo>
                <a:lnTo>
                  <a:pt x="179106" y="232183"/>
                </a:lnTo>
                <a:lnTo>
                  <a:pt x="188435" y="2302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5"/>
          <p:cNvSpPr/>
          <p:nvPr/>
        </p:nvSpPr>
        <p:spPr>
          <a:xfrm>
            <a:off x="457199" y="1021319"/>
            <a:ext cx="162879" cy="178832"/>
          </a:xfrm>
          <a:custGeom>
            <a:avLst/>
            <a:gdLst/>
            <a:ahLst/>
            <a:cxnLst/>
            <a:rect l="0" t="0" r="0" b="0"/>
            <a:pathLst>
              <a:path w="162879" h="178832">
                <a:moveTo>
                  <a:pt x="0" y="7381"/>
                </a:moveTo>
                <a:lnTo>
                  <a:pt x="0" y="0"/>
                </a:lnTo>
                <a:lnTo>
                  <a:pt x="0" y="7058"/>
                </a:lnTo>
                <a:lnTo>
                  <a:pt x="4551" y="11836"/>
                </a:lnTo>
                <a:lnTo>
                  <a:pt x="5892" y="14161"/>
                </a:lnTo>
                <a:lnTo>
                  <a:pt x="8731" y="22936"/>
                </a:lnTo>
                <a:lnTo>
                  <a:pt x="10583" y="27276"/>
                </a:lnTo>
                <a:lnTo>
                  <a:pt x="12771" y="32074"/>
                </a:lnTo>
                <a:lnTo>
                  <a:pt x="15181" y="36225"/>
                </a:lnTo>
                <a:lnTo>
                  <a:pt x="17741" y="39945"/>
                </a:lnTo>
                <a:lnTo>
                  <a:pt x="20400" y="43378"/>
                </a:lnTo>
                <a:lnTo>
                  <a:pt x="23125" y="47571"/>
                </a:lnTo>
                <a:lnTo>
                  <a:pt x="25894" y="52272"/>
                </a:lnTo>
                <a:lnTo>
                  <a:pt x="28693" y="57311"/>
                </a:lnTo>
                <a:lnTo>
                  <a:pt x="31511" y="61622"/>
                </a:lnTo>
                <a:lnTo>
                  <a:pt x="34343" y="65449"/>
                </a:lnTo>
                <a:lnTo>
                  <a:pt x="37183" y="68953"/>
                </a:lnTo>
                <a:lnTo>
                  <a:pt x="40981" y="73194"/>
                </a:lnTo>
                <a:lnTo>
                  <a:pt x="50282" y="82986"/>
                </a:lnTo>
                <a:lnTo>
                  <a:pt x="79952" y="113027"/>
                </a:lnTo>
                <a:lnTo>
                  <a:pt x="87287" y="120374"/>
                </a:lnTo>
                <a:lnTo>
                  <a:pt x="90576" y="124620"/>
                </a:lnTo>
                <a:lnTo>
                  <a:pt x="93722" y="129355"/>
                </a:lnTo>
                <a:lnTo>
                  <a:pt x="96771" y="134417"/>
                </a:lnTo>
                <a:lnTo>
                  <a:pt x="100709" y="138744"/>
                </a:lnTo>
                <a:lnTo>
                  <a:pt x="105240" y="142581"/>
                </a:lnTo>
                <a:lnTo>
                  <a:pt x="110165" y="146092"/>
                </a:lnTo>
                <a:lnTo>
                  <a:pt x="114401" y="149385"/>
                </a:lnTo>
                <a:lnTo>
                  <a:pt x="118177" y="152532"/>
                </a:lnTo>
                <a:lnTo>
                  <a:pt x="121648" y="155584"/>
                </a:lnTo>
                <a:lnTo>
                  <a:pt x="128043" y="161514"/>
                </a:lnTo>
                <a:lnTo>
                  <a:pt x="136912" y="170059"/>
                </a:lnTo>
                <a:lnTo>
                  <a:pt x="141178" y="174297"/>
                </a:lnTo>
                <a:lnTo>
                  <a:pt x="143649" y="175808"/>
                </a:lnTo>
                <a:lnTo>
                  <a:pt x="146248" y="176816"/>
                </a:lnTo>
                <a:lnTo>
                  <a:pt x="153834" y="178713"/>
                </a:lnTo>
                <a:lnTo>
                  <a:pt x="158717" y="178796"/>
                </a:lnTo>
                <a:lnTo>
                  <a:pt x="162878" y="1788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6"/>
          <p:cNvSpPr/>
          <p:nvPr/>
        </p:nvSpPr>
        <p:spPr>
          <a:xfrm>
            <a:off x="448627" y="1037272"/>
            <a:ext cx="142100" cy="154306"/>
          </a:xfrm>
          <a:custGeom>
            <a:avLst/>
            <a:gdLst/>
            <a:ahLst/>
            <a:cxnLst/>
            <a:rect l="0" t="0" r="0" b="0"/>
            <a:pathLst>
              <a:path w="142100" h="154306">
                <a:moveTo>
                  <a:pt x="137160" y="0"/>
                </a:moveTo>
                <a:lnTo>
                  <a:pt x="141711" y="0"/>
                </a:lnTo>
                <a:lnTo>
                  <a:pt x="142099" y="953"/>
                </a:lnTo>
                <a:lnTo>
                  <a:pt x="141405" y="2540"/>
                </a:lnTo>
                <a:lnTo>
                  <a:pt x="139990" y="4551"/>
                </a:lnTo>
                <a:lnTo>
                  <a:pt x="138418" y="9325"/>
                </a:lnTo>
                <a:lnTo>
                  <a:pt x="137999" y="11932"/>
                </a:lnTo>
                <a:lnTo>
                  <a:pt x="137719" y="15574"/>
                </a:lnTo>
                <a:lnTo>
                  <a:pt x="137533" y="19908"/>
                </a:lnTo>
                <a:lnTo>
                  <a:pt x="137408" y="24702"/>
                </a:lnTo>
                <a:lnTo>
                  <a:pt x="135421" y="28851"/>
                </a:lnTo>
                <a:lnTo>
                  <a:pt x="132190" y="32569"/>
                </a:lnTo>
                <a:lnTo>
                  <a:pt x="128132" y="36000"/>
                </a:lnTo>
                <a:lnTo>
                  <a:pt x="123521" y="40193"/>
                </a:lnTo>
                <a:lnTo>
                  <a:pt x="113318" y="49931"/>
                </a:lnTo>
                <a:lnTo>
                  <a:pt x="96864" y="66124"/>
                </a:lnTo>
                <a:lnTo>
                  <a:pt x="90294" y="71705"/>
                </a:lnTo>
                <a:lnTo>
                  <a:pt x="83056" y="77331"/>
                </a:lnTo>
                <a:lnTo>
                  <a:pt x="75373" y="82986"/>
                </a:lnTo>
                <a:lnTo>
                  <a:pt x="68346" y="88662"/>
                </a:lnTo>
                <a:lnTo>
                  <a:pt x="61757" y="94350"/>
                </a:lnTo>
                <a:lnTo>
                  <a:pt x="55458" y="100048"/>
                </a:lnTo>
                <a:lnTo>
                  <a:pt x="49355" y="104798"/>
                </a:lnTo>
                <a:lnTo>
                  <a:pt x="43381" y="108918"/>
                </a:lnTo>
                <a:lnTo>
                  <a:pt x="37493" y="112617"/>
                </a:lnTo>
                <a:lnTo>
                  <a:pt x="31663" y="116988"/>
                </a:lnTo>
                <a:lnTo>
                  <a:pt x="25871" y="121807"/>
                </a:lnTo>
                <a:lnTo>
                  <a:pt x="20105" y="126925"/>
                </a:lnTo>
                <a:lnTo>
                  <a:pt x="16261" y="131289"/>
                </a:lnTo>
                <a:lnTo>
                  <a:pt x="13698" y="135151"/>
                </a:lnTo>
                <a:lnTo>
                  <a:pt x="11989" y="138678"/>
                </a:lnTo>
                <a:lnTo>
                  <a:pt x="9898" y="141030"/>
                </a:lnTo>
                <a:lnTo>
                  <a:pt x="7551" y="142597"/>
                </a:lnTo>
                <a:lnTo>
                  <a:pt x="5034" y="143642"/>
                </a:lnTo>
                <a:lnTo>
                  <a:pt x="3356" y="145292"/>
                </a:lnTo>
                <a:lnTo>
                  <a:pt x="2237" y="147344"/>
                </a:lnTo>
                <a:lnTo>
                  <a:pt x="0" y="15430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7"/>
          <p:cNvSpPr/>
          <p:nvPr/>
        </p:nvSpPr>
        <p:spPr>
          <a:xfrm>
            <a:off x="714374" y="1105855"/>
            <a:ext cx="128589" cy="8571"/>
          </a:xfrm>
          <a:custGeom>
            <a:avLst/>
            <a:gdLst/>
            <a:ahLst/>
            <a:cxnLst/>
            <a:rect l="0" t="0" r="0" b="0"/>
            <a:pathLst>
              <a:path w="128589" h="8571">
                <a:moveTo>
                  <a:pt x="0" y="8570"/>
                </a:moveTo>
                <a:lnTo>
                  <a:pt x="4551" y="8570"/>
                </a:lnTo>
                <a:lnTo>
                  <a:pt x="6844" y="7617"/>
                </a:lnTo>
                <a:lnTo>
                  <a:pt x="9326" y="6030"/>
                </a:lnTo>
                <a:lnTo>
                  <a:pt x="15601" y="1189"/>
                </a:lnTo>
                <a:lnTo>
                  <a:pt x="17068" y="791"/>
                </a:lnTo>
                <a:lnTo>
                  <a:pt x="18999" y="527"/>
                </a:lnTo>
                <a:lnTo>
                  <a:pt x="21239" y="350"/>
                </a:lnTo>
                <a:lnTo>
                  <a:pt x="24637" y="233"/>
                </a:lnTo>
                <a:lnTo>
                  <a:pt x="41238" y="44"/>
                </a:lnTo>
                <a:lnTo>
                  <a:pt x="77532" y="0"/>
                </a:lnTo>
                <a:lnTo>
                  <a:pt x="81216" y="951"/>
                </a:lnTo>
                <a:lnTo>
                  <a:pt x="84624" y="2538"/>
                </a:lnTo>
                <a:lnTo>
                  <a:pt x="87849" y="4549"/>
                </a:lnTo>
                <a:lnTo>
                  <a:pt x="91903" y="5889"/>
                </a:lnTo>
                <a:lnTo>
                  <a:pt x="96512" y="6782"/>
                </a:lnTo>
                <a:lnTo>
                  <a:pt x="101489" y="7378"/>
                </a:lnTo>
                <a:lnTo>
                  <a:pt x="105759" y="7775"/>
                </a:lnTo>
                <a:lnTo>
                  <a:pt x="109559" y="8040"/>
                </a:lnTo>
                <a:lnTo>
                  <a:pt x="117950" y="8465"/>
                </a:lnTo>
                <a:lnTo>
                  <a:pt x="121637" y="8523"/>
                </a:lnTo>
                <a:lnTo>
                  <a:pt x="128588" y="857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8"/>
          <p:cNvSpPr/>
          <p:nvPr/>
        </p:nvSpPr>
        <p:spPr>
          <a:xfrm>
            <a:off x="885824" y="968693"/>
            <a:ext cx="178180" cy="222850"/>
          </a:xfrm>
          <a:custGeom>
            <a:avLst/>
            <a:gdLst/>
            <a:ahLst/>
            <a:cxnLst/>
            <a:rect l="0" t="0" r="0" b="0"/>
            <a:pathLst>
              <a:path w="178180" h="222850">
                <a:moveTo>
                  <a:pt x="0" y="25717"/>
                </a:moveTo>
                <a:lnTo>
                  <a:pt x="0" y="18336"/>
                </a:lnTo>
                <a:lnTo>
                  <a:pt x="4551" y="12946"/>
                </a:lnTo>
                <a:lnTo>
                  <a:pt x="6844" y="11488"/>
                </a:lnTo>
                <a:lnTo>
                  <a:pt x="11932" y="9868"/>
                </a:lnTo>
                <a:lnTo>
                  <a:pt x="17368" y="6608"/>
                </a:lnTo>
                <a:lnTo>
                  <a:pt x="20152" y="4405"/>
                </a:lnTo>
                <a:lnTo>
                  <a:pt x="23912" y="2936"/>
                </a:lnTo>
                <a:lnTo>
                  <a:pt x="28324" y="1957"/>
                </a:lnTo>
                <a:lnTo>
                  <a:pt x="33170" y="1304"/>
                </a:lnTo>
                <a:lnTo>
                  <a:pt x="39259" y="869"/>
                </a:lnTo>
                <a:lnTo>
                  <a:pt x="46175" y="579"/>
                </a:lnTo>
                <a:lnTo>
                  <a:pt x="67022" y="171"/>
                </a:lnTo>
                <a:lnTo>
                  <a:pt x="146784" y="0"/>
                </a:lnTo>
                <a:lnTo>
                  <a:pt x="150244" y="952"/>
                </a:lnTo>
                <a:lnTo>
                  <a:pt x="153503" y="2539"/>
                </a:lnTo>
                <a:lnTo>
                  <a:pt x="156628" y="4550"/>
                </a:lnTo>
                <a:lnTo>
                  <a:pt x="159664" y="5891"/>
                </a:lnTo>
                <a:lnTo>
                  <a:pt x="162640" y="6784"/>
                </a:lnTo>
                <a:lnTo>
                  <a:pt x="165577" y="7380"/>
                </a:lnTo>
                <a:lnTo>
                  <a:pt x="167535" y="8730"/>
                </a:lnTo>
                <a:lnTo>
                  <a:pt x="168840" y="10582"/>
                </a:lnTo>
                <a:lnTo>
                  <a:pt x="169710" y="12769"/>
                </a:lnTo>
                <a:lnTo>
                  <a:pt x="169338" y="15180"/>
                </a:lnTo>
                <a:lnTo>
                  <a:pt x="166384" y="20399"/>
                </a:lnTo>
                <a:lnTo>
                  <a:pt x="163310" y="24076"/>
                </a:lnTo>
                <a:lnTo>
                  <a:pt x="159356" y="28433"/>
                </a:lnTo>
                <a:lnTo>
                  <a:pt x="154815" y="33243"/>
                </a:lnTo>
                <a:lnTo>
                  <a:pt x="149883" y="37401"/>
                </a:lnTo>
                <a:lnTo>
                  <a:pt x="144689" y="41126"/>
                </a:lnTo>
                <a:lnTo>
                  <a:pt x="139322" y="44562"/>
                </a:lnTo>
                <a:lnTo>
                  <a:pt x="133839" y="47805"/>
                </a:lnTo>
                <a:lnTo>
                  <a:pt x="128279" y="50920"/>
                </a:lnTo>
                <a:lnTo>
                  <a:pt x="117020" y="56921"/>
                </a:lnTo>
                <a:lnTo>
                  <a:pt x="105667" y="62762"/>
                </a:lnTo>
                <a:lnTo>
                  <a:pt x="100925" y="65654"/>
                </a:lnTo>
                <a:lnTo>
                  <a:pt x="96811" y="68534"/>
                </a:lnTo>
                <a:lnTo>
                  <a:pt x="93116" y="71406"/>
                </a:lnTo>
                <a:lnTo>
                  <a:pt x="89700" y="74274"/>
                </a:lnTo>
                <a:lnTo>
                  <a:pt x="86470" y="77138"/>
                </a:lnTo>
                <a:lnTo>
                  <a:pt x="80341" y="82861"/>
                </a:lnTo>
                <a:lnTo>
                  <a:pt x="69095" y="93795"/>
                </a:lnTo>
                <a:lnTo>
                  <a:pt x="64182" y="98699"/>
                </a:lnTo>
                <a:lnTo>
                  <a:pt x="63743" y="100089"/>
                </a:lnTo>
                <a:lnTo>
                  <a:pt x="64403" y="101016"/>
                </a:lnTo>
                <a:lnTo>
                  <a:pt x="65796" y="101633"/>
                </a:lnTo>
                <a:lnTo>
                  <a:pt x="69883" y="102320"/>
                </a:lnTo>
                <a:lnTo>
                  <a:pt x="74874" y="102625"/>
                </a:lnTo>
                <a:lnTo>
                  <a:pt x="80268" y="102761"/>
                </a:lnTo>
                <a:lnTo>
                  <a:pt x="84945" y="101844"/>
                </a:lnTo>
                <a:lnTo>
                  <a:pt x="90920" y="100281"/>
                </a:lnTo>
                <a:lnTo>
                  <a:pt x="97761" y="98286"/>
                </a:lnTo>
                <a:lnTo>
                  <a:pt x="104227" y="97909"/>
                </a:lnTo>
                <a:lnTo>
                  <a:pt x="110442" y="98610"/>
                </a:lnTo>
                <a:lnTo>
                  <a:pt x="116491" y="100029"/>
                </a:lnTo>
                <a:lnTo>
                  <a:pt x="122428" y="100976"/>
                </a:lnTo>
                <a:lnTo>
                  <a:pt x="128291" y="101607"/>
                </a:lnTo>
                <a:lnTo>
                  <a:pt x="134105" y="102028"/>
                </a:lnTo>
                <a:lnTo>
                  <a:pt x="139886" y="102308"/>
                </a:lnTo>
                <a:lnTo>
                  <a:pt x="151389" y="102620"/>
                </a:lnTo>
                <a:lnTo>
                  <a:pt x="156171" y="103655"/>
                </a:lnTo>
                <a:lnTo>
                  <a:pt x="160312" y="105298"/>
                </a:lnTo>
                <a:lnTo>
                  <a:pt x="164025" y="107346"/>
                </a:lnTo>
                <a:lnTo>
                  <a:pt x="167453" y="109664"/>
                </a:lnTo>
                <a:lnTo>
                  <a:pt x="170690" y="112161"/>
                </a:lnTo>
                <a:lnTo>
                  <a:pt x="173801" y="114779"/>
                </a:lnTo>
                <a:lnTo>
                  <a:pt x="175875" y="117476"/>
                </a:lnTo>
                <a:lnTo>
                  <a:pt x="178179" y="123014"/>
                </a:lnTo>
                <a:lnTo>
                  <a:pt x="177841" y="125824"/>
                </a:lnTo>
                <a:lnTo>
                  <a:pt x="176664" y="128650"/>
                </a:lnTo>
                <a:lnTo>
                  <a:pt x="174926" y="131486"/>
                </a:lnTo>
                <a:lnTo>
                  <a:pt x="173767" y="135282"/>
                </a:lnTo>
                <a:lnTo>
                  <a:pt x="172995" y="139718"/>
                </a:lnTo>
                <a:lnTo>
                  <a:pt x="172480" y="144580"/>
                </a:lnTo>
                <a:lnTo>
                  <a:pt x="170232" y="148774"/>
                </a:lnTo>
                <a:lnTo>
                  <a:pt x="166828" y="152522"/>
                </a:lnTo>
                <a:lnTo>
                  <a:pt x="162654" y="155974"/>
                </a:lnTo>
                <a:lnTo>
                  <a:pt x="158919" y="159227"/>
                </a:lnTo>
                <a:lnTo>
                  <a:pt x="155476" y="162349"/>
                </a:lnTo>
                <a:lnTo>
                  <a:pt x="152228" y="165382"/>
                </a:lnTo>
                <a:lnTo>
                  <a:pt x="138556" y="178753"/>
                </a:lnTo>
                <a:lnTo>
                  <a:pt x="132376" y="182986"/>
                </a:lnTo>
                <a:lnTo>
                  <a:pt x="125398" y="186760"/>
                </a:lnTo>
                <a:lnTo>
                  <a:pt x="110978" y="193494"/>
                </a:lnTo>
                <a:lnTo>
                  <a:pt x="80325" y="208489"/>
                </a:lnTo>
                <a:lnTo>
                  <a:pt x="74505" y="210430"/>
                </a:lnTo>
                <a:lnTo>
                  <a:pt x="68721" y="211724"/>
                </a:lnTo>
                <a:lnTo>
                  <a:pt x="62959" y="212586"/>
                </a:lnTo>
                <a:lnTo>
                  <a:pt x="59118" y="214114"/>
                </a:lnTo>
                <a:lnTo>
                  <a:pt x="56557" y="216085"/>
                </a:lnTo>
                <a:lnTo>
                  <a:pt x="54850" y="218351"/>
                </a:lnTo>
                <a:lnTo>
                  <a:pt x="52759" y="219862"/>
                </a:lnTo>
                <a:lnTo>
                  <a:pt x="47896" y="221541"/>
                </a:lnTo>
                <a:lnTo>
                  <a:pt x="42560" y="222287"/>
                </a:lnTo>
                <a:lnTo>
                  <a:pt x="35924" y="222766"/>
                </a:lnTo>
                <a:lnTo>
                  <a:pt x="39325" y="222849"/>
                </a:lnTo>
                <a:lnTo>
                  <a:pt x="40505" y="221908"/>
                </a:lnTo>
                <a:lnTo>
                  <a:pt x="41291" y="220328"/>
                </a:lnTo>
                <a:lnTo>
                  <a:pt x="41815" y="218323"/>
                </a:lnTo>
                <a:lnTo>
                  <a:pt x="43117" y="216986"/>
                </a:lnTo>
                <a:lnTo>
                  <a:pt x="44937" y="216094"/>
                </a:lnTo>
                <a:lnTo>
                  <a:pt x="51435" y="2143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9"/>
          <p:cNvSpPr/>
          <p:nvPr/>
        </p:nvSpPr>
        <p:spPr>
          <a:xfrm>
            <a:off x="1100256" y="1020127"/>
            <a:ext cx="214163" cy="316681"/>
          </a:xfrm>
          <a:custGeom>
            <a:avLst/>
            <a:gdLst/>
            <a:ahLst/>
            <a:cxnLst/>
            <a:rect l="0" t="0" r="0" b="0"/>
            <a:pathLst>
              <a:path w="214163" h="316681">
                <a:moveTo>
                  <a:pt x="77033" y="0"/>
                </a:moveTo>
                <a:lnTo>
                  <a:pt x="66003" y="0"/>
                </a:lnTo>
                <a:lnTo>
                  <a:pt x="68317" y="0"/>
                </a:lnTo>
                <a:lnTo>
                  <a:pt x="72969" y="4551"/>
                </a:lnTo>
                <a:lnTo>
                  <a:pt x="74324" y="6844"/>
                </a:lnTo>
                <a:lnTo>
                  <a:pt x="75829" y="11932"/>
                </a:lnTo>
                <a:lnTo>
                  <a:pt x="75278" y="14622"/>
                </a:lnTo>
                <a:lnTo>
                  <a:pt x="70904" y="23912"/>
                </a:lnTo>
                <a:lnTo>
                  <a:pt x="69547" y="33170"/>
                </a:lnTo>
                <a:lnTo>
                  <a:pt x="68944" y="41095"/>
                </a:lnTo>
                <a:lnTo>
                  <a:pt x="68675" y="48744"/>
                </a:lnTo>
                <a:lnTo>
                  <a:pt x="68556" y="58494"/>
                </a:lnTo>
                <a:lnTo>
                  <a:pt x="67572" y="63761"/>
                </a:lnTo>
                <a:lnTo>
                  <a:pt x="65963" y="69178"/>
                </a:lnTo>
                <a:lnTo>
                  <a:pt x="63938" y="74693"/>
                </a:lnTo>
                <a:lnTo>
                  <a:pt x="61688" y="83362"/>
                </a:lnTo>
                <a:lnTo>
                  <a:pt x="60688" y="91342"/>
                </a:lnTo>
                <a:lnTo>
                  <a:pt x="60422" y="96137"/>
                </a:lnTo>
                <a:lnTo>
                  <a:pt x="60244" y="101239"/>
                </a:lnTo>
                <a:lnTo>
                  <a:pt x="61078" y="105593"/>
                </a:lnTo>
                <a:lnTo>
                  <a:pt x="64545" y="112970"/>
                </a:lnTo>
                <a:lnTo>
                  <a:pt x="69260" y="119424"/>
                </a:lnTo>
                <a:lnTo>
                  <a:pt x="74531" y="125467"/>
                </a:lnTo>
                <a:lnTo>
                  <a:pt x="83959" y="135432"/>
                </a:lnTo>
                <a:lnTo>
                  <a:pt x="89669" y="141199"/>
                </a:lnTo>
                <a:lnTo>
                  <a:pt x="92125" y="142710"/>
                </a:lnTo>
                <a:lnTo>
                  <a:pt x="97393" y="144389"/>
                </a:lnTo>
                <a:lnTo>
                  <a:pt x="101084" y="144837"/>
                </a:lnTo>
                <a:lnTo>
                  <a:pt x="105450" y="145135"/>
                </a:lnTo>
                <a:lnTo>
                  <a:pt x="110265" y="145335"/>
                </a:lnTo>
                <a:lnTo>
                  <a:pt x="114428" y="144515"/>
                </a:lnTo>
                <a:lnTo>
                  <a:pt x="118156" y="143016"/>
                </a:lnTo>
                <a:lnTo>
                  <a:pt x="126431" y="138317"/>
                </a:lnTo>
                <a:lnTo>
                  <a:pt x="136967" y="132952"/>
                </a:lnTo>
                <a:lnTo>
                  <a:pt x="140801" y="130545"/>
                </a:lnTo>
                <a:lnTo>
                  <a:pt x="144310" y="127987"/>
                </a:lnTo>
                <a:lnTo>
                  <a:pt x="150749" y="122606"/>
                </a:lnTo>
                <a:lnTo>
                  <a:pt x="156786" y="117039"/>
                </a:lnTo>
                <a:lnTo>
                  <a:pt x="160682" y="114221"/>
                </a:lnTo>
                <a:lnTo>
                  <a:pt x="165184" y="111390"/>
                </a:lnTo>
                <a:lnTo>
                  <a:pt x="170090" y="108550"/>
                </a:lnTo>
                <a:lnTo>
                  <a:pt x="173362" y="105704"/>
                </a:lnTo>
                <a:lnTo>
                  <a:pt x="175542" y="102854"/>
                </a:lnTo>
                <a:lnTo>
                  <a:pt x="178918" y="97148"/>
                </a:lnTo>
                <a:lnTo>
                  <a:pt x="183593" y="91437"/>
                </a:lnTo>
                <a:lnTo>
                  <a:pt x="185220" y="87628"/>
                </a:lnTo>
                <a:lnTo>
                  <a:pt x="187029" y="78316"/>
                </a:lnTo>
                <a:lnTo>
                  <a:pt x="190373" y="70367"/>
                </a:lnTo>
                <a:lnTo>
                  <a:pt x="192598" y="66914"/>
                </a:lnTo>
                <a:lnTo>
                  <a:pt x="193129" y="63659"/>
                </a:lnTo>
                <a:lnTo>
                  <a:pt x="192530" y="60537"/>
                </a:lnTo>
                <a:lnTo>
                  <a:pt x="191179" y="57503"/>
                </a:lnTo>
                <a:lnTo>
                  <a:pt x="189677" y="49052"/>
                </a:lnTo>
                <a:lnTo>
                  <a:pt x="189010" y="39898"/>
                </a:lnTo>
                <a:lnTo>
                  <a:pt x="188713" y="32655"/>
                </a:lnTo>
                <a:lnTo>
                  <a:pt x="187682" y="30343"/>
                </a:lnTo>
                <a:lnTo>
                  <a:pt x="186041" y="28801"/>
                </a:lnTo>
                <a:lnTo>
                  <a:pt x="183996" y="27773"/>
                </a:lnTo>
                <a:lnTo>
                  <a:pt x="182631" y="26135"/>
                </a:lnTo>
                <a:lnTo>
                  <a:pt x="181722" y="24091"/>
                </a:lnTo>
                <a:lnTo>
                  <a:pt x="180263" y="18517"/>
                </a:lnTo>
                <a:lnTo>
                  <a:pt x="181095" y="18060"/>
                </a:lnTo>
                <a:lnTo>
                  <a:pt x="187703" y="17225"/>
                </a:lnTo>
                <a:lnTo>
                  <a:pt x="188132" y="17181"/>
                </a:lnTo>
                <a:lnTo>
                  <a:pt x="188446" y="24529"/>
                </a:lnTo>
                <a:lnTo>
                  <a:pt x="191003" y="30269"/>
                </a:lnTo>
                <a:lnTo>
                  <a:pt x="195314" y="38218"/>
                </a:lnTo>
                <a:lnTo>
                  <a:pt x="200405" y="44926"/>
                </a:lnTo>
                <a:lnTo>
                  <a:pt x="202144" y="49001"/>
                </a:lnTo>
                <a:lnTo>
                  <a:pt x="204076" y="58608"/>
                </a:lnTo>
                <a:lnTo>
                  <a:pt x="204591" y="63837"/>
                </a:lnTo>
                <a:lnTo>
                  <a:pt x="204934" y="69228"/>
                </a:lnTo>
                <a:lnTo>
                  <a:pt x="205163" y="74727"/>
                </a:lnTo>
                <a:lnTo>
                  <a:pt x="206268" y="79346"/>
                </a:lnTo>
                <a:lnTo>
                  <a:pt x="210036" y="87017"/>
                </a:lnTo>
                <a:lnTo>
                  <a:pt x="212346" y="96142"/>
                </a:lnTo>
                <a:lnTo>
                  <a:pt x="212962" y="101242"/>
                </a:lnTo>
                <a:lnTo>
                  <a:pt x="213372" y="106547"/>
                </a:lnTo>
                <a:lnTo>
                  <a:pt x="213646" y="111989"/>
                </a:lnTo>
                <a:lnTo>
                  <a:pt x="213829" y="117522"/>
                </a:lnTo>
                <a:lnTo>
                  <a:pt x="214122" y="145981"/>
                </a:lnTo>
                <a:lnTo>
                  <a:pt x="214162" y="158861"/>
                </a:lnTo>
                <a:lnTo>
                  <a:pt x="213220" y="164962"/>
                </a:lnTo>
                <a:lnTo>
                  <a:pt x="211639" y="170935"/>
                </a:lnTo>
                <a:lnTo>
                  <a:pt x="209633" y="176821"/>
                </a:lnTo>
                <a:lnTo>
                  <a:pt x="207343" y="182651"/>
                </a:lnTo>
                <a:lnTo>
                  <a:pt x="204864" y="188442"/>
                </a:lnTo>
                <a:lnTo>
                  <a:pt x="199570" y="199957"/>
                </a:lnTo>
                <a:lnTo>
                  <a:pt x="194041" y="211425"/>
                </a:lnTo>
                <a:lnTo>
                  <a:pt x="190281" y="217150"/>
                </a:lnTo>
                <a:lnTo>
                  <a:pt x="185869" y="222872"/>
                </a:lnTo>
                <a:lnTo>
                  <a:pt x="181023" y="228591"/>
                </a:lnTo>
                <a:lnTo>
                  <a:pt x="175888" y="234309"/>
                </a:lnTo>
                <a:lnTo>
                  <a:pt x="165101" y="245742"/>
                </a:lnTo>
                <a:lnTo>
                  <a:pt x="158605" y="251458"/>
                </a:lnTo>
                <a:lnTo>
                  <a:pt x="151417" y="257174"/>
                </a:lnTo>
                <a:lnTo>
                  <a:pt x="143767" y="262889"/>
                </a:lnTo>
                <a:lnTo>
                  <a:pt x="136763" y="267652"/>
                </a:lnTo>
                <a:lnTo>
                  <a:pt x="130188" y="271780"/>
                </a:lnTo>
                <a:lnTo>
                  <a:pt x="123900" y="275484"/>
                </a:lnTo>
                <a:lnTo>
                  <a:pt x="116850" y="278906"/>
                </a:lnTo>
                <a:lnTo>
                  <a:pt x="109293" y="282140"/>
                </a:lnTo>
                <a:lnTo>
                  <a:pt x="101397" y="285248"/>
                </a:lnTo>
                <a:lnTo>
                  <a:pt x="95181" y="288273"/>
                </a:lnTo>
                <a:lnTo>
                  <a:pt x="90084" y="291242"/>
                </a:lnTo>
                <a:lnTo>
                  <a:pt x="85734" y="294174"/>
                </a:lnTo>
                <a:lnTo>
                  <a:pt x="79976" y="297081"/>
                </a:lnTo>
                <a:lnTo>
                  <a:pt x="73280" y="299971"/>
                </a:lnTo>
                <a:lnTo>
                  <a:pt x="65959" y="302851"/>
                </a:lnTo>
                <a:lnTo>
                  <a:pt x="60125" y="305723"/>
                </a:lnTo>
                <a:lnTo>
                  <a:pt x="55284" y="308591"/>
                </a:lnTo>
                <a:lnTo>
                  <a:pt x="51104" y="311454"/>
                </a:lnTo>
                <a:lnTo>
                  <a:pt x="46412" y="313364"/>
                </a:lnTo>
                <a:lnTo>
                  <a:pt x="41379" y="314637"/>
                </a:lnTo>
                <a:lnTo>
                  <a:pt x="36119" y="315485"/>
                </a:lnTo>
                <a:lnTo>
                  <a:pt x="31660" y="316051"/>
                </a:lnTo>
                <a:lnTo>
                  <a:pt x="27734" y="316428"/>
                </a:lnTo>
                <a:lnTo>
                  <a:pt x="24165" y="316680"/>
                </a:lnTo>
                <a:lnTo>
                  <a:pt x="20833" y="315895"/>
                </a:lnTo>
                <a:lnTo>
                  <a:pt x="14590" y="312483"/>
                </a:lnTo>
                <a:lnTo>
                  <a:pt x="12545" y="310239"/>
                </a:lnTo>
                <a:lnTo>
                  <a:pt x="11181" y="307791"/>
                </a:lnTo>
                <a:lnTo>
                  <a:pt x="10272" y="305207"/>
                </a:lnTo>
                <a:lnTo>
                  <a:pt x="8713" y="303484"/>
                </a:lnTo>
                <a:lnTo>
                  <a:pt x="6722" y="302335"/>
                </a:lnTo>
                <a:lnTo>
                  <a:pt x="4441" y="301569"/>
                </a:lnTo>
                <a:lnTo>
                  <a:pt x="2921" y="300106"/>
                </a:lnTo>
                <a:lnTo>
                  <a:pt x="1908" y="298178"/>
                </a:lnTo>
                <a:lnTo>
                  <a:pt x="782" y="293496"/>
                </a:lnTo>
                <a:lnTo>
                  <a:pt x="148" y="285505"/>
                </a:lnTo>
                <a:lnTo>
                  <a:pt x="0" y="279926"/>
                </a:lnTo>
                <a:lnTo>
                  <a:pt x="912" y="278058"/>
                </a:lnTo>
                <a:lnTo>
                  <a:pt x="2474" y="276812"/>
                </a:lnTo>
                <a:lnTo>
                  <a:pt x="8453" y="27432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0"/>
          <p:cNvSpPr/>
          <p:nvPr/>
        </p:nvSpPr>
        <p:spPr>
          <a:xfrm>
            <a:off x="1477327" y="1080135"/>
            <a:ext cx="222886" cy="8573"/>
          </a:xfrm>
          <a:custGeom>
            <a:avLst/>
            <a:gdLst/>
            <a:ahLst/>
            <a:cxnLst/>
            <a:rect l="0" t="0" r="0" b="0"/>
            <a:pathLst>
              <a:path w="222886" h="8573">
                <a:moveTo>
                  <a:pt x="0" y="8572"/>
                </a:moveTo>
                <a:lnTo>
                  <a:pt x="8220" y="8572"/>
                </a:lnTo>
                <a:lnTo>
                  <a:pt x="8337" y="7620"/>
                </a:lnTo>
                <a:lnTo>
                  <a:pt x="8415" y="6032"/>
                </a:lnTo>
                <a:lnTo>
                  <a:pt x="8468" y="4021"/>
                </a:lnTo>
                <a:lnTo>
                  <a:pt x="9455" y="2681"/>
                </a:lnTo>
                <a:lnTo>
                  <a:pt x="11066" y="1787"/>
                </a:lnTo>
                <a:lnTo>
                  <a:pt x="13092" y="1191"/>
                </a:lnTo>
                <a:lnTo>
                  <a:pt x="16348" y="794"/>
                </a:lnTo>
                <a:lnTo>
                  <a:pt x="20424" y="529"/>
                </a:lnTo>
                <a:lnTo>
                  <a:pt x="25046" y="353"/>
                </a:lnTo>
                <a:lnTo>
                  <a:pt x="40653" y="104"/>
                </a:lnTo>
                <a:lnTo>
                  <a:pt x="22288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1"/>
          <p:cNvSpPr/>
          <p:nvPr/>
        </p:nvSpPr>
        <p:spPr>
          <a:xfrm>
            <a:off x="1571665" y="994410"/>
            <a:ext cx="25678" cy="222885"/>
          </a:xfrm>
          <a:custGeom>
            <a:avLst/>
            <a:gdLst/>
            <a:ahLst/>
            <a:cxnLst/>
            <a:rect l="0" t="0" r="0" b="0"/>
            <a:pathLst>
              <a:path w="25678" h="222885">
                <a:moveTo>
                  <a:pt x="25677" y="0"/>
                </a:moveTo>
                <a:lnTo>
                  <a:pt x="17209" y="0"/>
                </a:lnTo>
                <a:lnTo>
                  <a:pt x="12585" y="4550"/>
                </a:lnTo>
                <a:lnTo>
                  <a:pt x="5182" y="11931"/>
                </a:lnTo>
                <a:lnTo>
                  <a:pt x="3441" y="14622"/>
                </a:lnTo>
                <a:lnTo>
                  <a:pt x="2280" y="17368"/>
                </a:lnTo>
                <a:lnTo>
                  <a:pt x="1507" y="20151"/>
                </a:lnTo>
                <a:lnTo>
                  <a:pt x="991" y="22959"/>
                </a:lnTo>
                <a:lnTo>
                  <a:pt x="418" y="28619"/>
                </a:lnTo>
                <a:lnTo>
                  <a:pt x="265" y="32414"/>
                </a:lnTo>
                <a:lnTo>
                  <a:pt x="95" y="41711"/>
                </a:lnTo>
                <a:lnTo>
                  <a:pt x="0" y="57655"/>
                </a:lnTo>
                <a:lnTo>
                  <a:pt x="939" y="62249"/>
                </a:lnTo>
                <a:lnTo>
                  <a:pt x="2517" y="66264"/>
                </a:lnTo>
                <a:lnTo>
                  <a:pt x="4522" y="69893"/>
                </a:lnTo>
                <a:lnTo>
                  <a:pt x="5859" y="75171"/>
                </a:lnTo>
                <a:lnTo>
                  <a:pt x="6750" y="81546"/>
                </a:lnTo>
                <a:lnTo>
                  <a:pt x="7344" y="88654"/>
                </a:lnTo>
                <a:lnTo>
                  <a:pt x="8693" y="95297"/>
                </a:lnTo>
                <a:lnTo>
                  <a:pt x="10544" y="101631"/>
                </a:lnTo>
                <a:lnTo>
                  <a:pt x="12731" y="107759"/>
                </a:lnTo>
                <a:lnTo>
                  <a:pt x="14189" y="113749"/>
                </a:lnTo>
                <a:lnTo>
                  <a:pt x="15161" y="119648"/>
                </a:lnTo>
                <a:lnTo>
                  <a:pt x="15809" y="125485"/>
                </a:lnTo>
                <a:lnTo>
                  <a:pt x="17193" y="130329"/>
                </a:lnTo>
                <a:lnTo>
                  <a:pt x="19069" y="134511"/>
                </a:lnTo>
                <a:lnTo>
                  <a:pt x="21271" y="138251"/>
                </a:lnTo>
                <a:lnTo>
                  <a:pt x="22740" y="142650"/>
                </a:lnTo>
                <a:lnTo>
                  <a:pt x="23719" y="147487"/>
                </a:lnTo>
                <a:lnTo>
                  <a:pt x="24371" y="152617"/>
                </a:lnTo>
                <a:lnTo>
                  <a:pt x="23854" y="157942"/>
                </a:lnTo>
                <a:lnTo>
                  <a:pt x="22557" y="163397"/>
                </a:lnTo>
                <a:lnTo>
                  <a:pt x="20740" y="168939"/>
                </a:lnTo>
                <a:lnTo>
                  <a:pt x="19528" y="173586"/>
                </a:lnTo>
                <a:lnTo>
                  <a:pt x="18720" y="177636"/>
                </a:lnTo>
                <a:lnTo>
                  <a:pt x="18181" y="181289"/>
                </a:lnTo>
                <a:lnTo>
                  <a:pt x="17823" y="185629"/>
                </a:lnTo>
                <a:lnTo>
                  <a:pt x="17583" y="190428"/>
                </a:lnTo>
                <a:lnTo>
                  <a:pt x="17246" y="203743"/>
                </a:lnTo>
                <a:lnTo>
                  <a:pt x="17104" y="22288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2"/>
          <p:cNvSpPr/>
          <p:nvPr/>
        </p:nvSpPr>
        <p:spPr>
          <a:xfrm>
            <a:off x="1725929" y="951560"/>
            <a:ext cx="214314" cy="239986"/>
          </a:xfrm>
          <a:custGeom>
            <a:avLst/>
            <a:gdLst/>
            <a:ahLst/>
            <a:cxnLst/>
            <a:rect l="0" t="0" r="0" b="0"/>
            <a:pathLst>
              <a:path w="214314" h="239986">
                <a:moveTo>
                  <a:pt x="0" y="42850"/>
                </a:moveTo>
                <a:lnTo>
                  <a:pt x="15601" y="27249"/>
                </a:lnTo>
                <a:lnTo>
                  <a:pt x="21539" y="23851"/>
                </a:lnTo>
                <a:lnTo>
                  <a:pt x="25789" y="21611"/>
                </a:lnTo>
                <a:lnTo>
                  <a:pt x="29576" y="19166"/>
                </a:lnTo>
                <a:lnTo>
                  <a:pt x="33052" y="16583"/>
                </a:lnTo>
                <a:lnTo>
                  <a:pt x="36322" y="13908"/>
                </a:lnTo>
                <a:lnTo>
                  <a:pt x="40408" y="11173"/>
                </a:lnTo>
                <a:lnTo>
                  <a:pt x="45036" y="8397"/>
                </a:lnTo>
                <a:lnTo>
                  <a:pt x="50027" y="5594"/>
                </a:lnTo>
                <a:lnTo>
                  <a:pt x="55259" y="3725"/>
                </a:lnTo>
                <a:lnTo>
                  <a:pt x="60652" y="2479"/>
                </a:lnTo>
                <a:lnTo>
                  <a:pt x="66152" y="1648"/>
                </a:lnTo>
                <a:lnTo>
                  <a:pt x="70772" y="1095"/>
                </a:lnTo>
                <a:lnTo>
                  <a:pt x="74804" y="725"/>
                </a:lnTo>
                <a:lnTo>
                  <a:pt x="78444" y="479"/>
                </a:lnTo>
                <a:lnTo>
                  <a:pt x="82776" y="315"/>
                </a:lnTo>
                <a:lnTo>
                  <a:pt x="97023" y="84"/>
                </a:lnTo>
                <a:lnTo>
                  <a:pt x="113907" y="0"/>
                </a:lnTo>
                <a:lnTo>
                  <a:pt x="116895" y="948"/>
                </a:lnTo>
                <a:lnTo>
                  <a:pt x="122756" y="4542"/>
                </a:lnTo>
                <a:lnTo>
                  <a:pt x="128536" y="9314"/>
                </a:lnTo>
                <a:lnTo>
                  <a:pt x="131411" y="11920"/>
                </a:lnTo>
                <a:lnTo>
                  <a:pt x="133327" y="14610"/>
                </a:lnTo>
                <a:lnTo>
                  <a:pt x="135457" y="20139"/>
                </a:lnTo>
                <a:lnTo>
                  <a:pt x="138943" y="25771"/>
                </a:lnTo>
                <a:lnTo>
                  <a:pt x="141207" y="28606"/>
                </a:lnTo>
                <a:lnTo>
                  <a:pt x="142715" y="31449"/>
                </a:lnTo>
                <a:lnTo>
                  <a:pt x="144392" y="37148"/>
                </a:lnTo>
                <a:lnTo>
                  <a:pt x="145137" y="42855"/>
                </a:lnTo>
                <a:lnTo>
                  <a:pt x="145336" y="45711"/>
                </a:lnTo>
                <a:lnTo>
                  <a:pt x="144516" y="49520"/>
                </a:lnTo>
                <a:lnTo>
                  <a:pt x="143016" y="53964"/>
                </a:lnTo>
                <a:lnTo>
                  <a:pt x="141064" y="58832"/>
                </a:lnTo>
                <a:lnTo>
                  <a:pt x="138811" y="63982"/>
                </a:lnTo>
                <a:lnTo>
                  <a:pt x="133766" y="74784"/>
                </a:lnTo>
                <a:lnTo>
                  <a:pt x="130135" y="79379"/>
                </a:lnTo>
                <a:lnTo>
                  <a:pt x="125810" y="83395"/>
                </a:lnTo>
                <a:lnTo>
                  <a:pt x="121021" y="87025"/>
                </a:lnTo>
                <a:lnTo>
                  <a:pt x="116876" y="91350"/>
                </a:lnTo>
                <a:lnTo>
                  <a:pt x="113160" y="96138"/>
                </a:lnTo>
                <a:lnTo>
                  <a:pt x="109730" y="101235"/>
                </a:lnTo>
                <a:lnTo>
                  <a:pt x="105539" y="106538"/>
                </a:lnTo>
                <a:lnTo>
                  <a:pt x="100839" y="111979"/>
                </a:lnTo>
                <a:lnTo>
                  <a:pt x="95801" y="117511"/>
                </a:lnTo>
                <a:lnTo>
                  <a:pt x="89585" y="123104"/>
                </a:lnTo>
                <a:lnTo>
                  <a:pt x="82584" y="128737"/>
                </a:lnTo>
                <a:lnTo>
                  <a:pt x="75058" y="134398"/>
                </a:lnTo>
                <a:lnTo>
                  <a:pt x="69089" y="139124"/>
                </a:lnTo>
                <a:lnTo>
                  <a:pt x="64157" y="143228"/>
                </a:lnTo>
                <a:lnTo>
                  <a:pt x="59916" y="146916"/>
                </a:lnTo>
                <a:lnTo>
                  <a:pt x="56137" y="151280"/>
                </a:lnTo>
                <a:lnTo>
                  <a:pt x="52665" y="156094"/>
                </a:lnTo>
                <a:lnTo>
                  <a:pt x="49397" y="161208"/>
                </a:lnTo>
                <a:lnTo>
                  <a:pt x="45315" y="166523"/>
                </a:lnTo>
                <a:lnTo>
                  <a:pt x="40687" y="171971"/>
                </a:lnTo>
                <a:lnTo>
                  <a:pt x="31418" y="182152"/>
                </a:lnTo>
                <a:lnTo>
                  <a:pt x="24124" y="189852"/>
                </a:lnTo>
                <a:lnTo>
                  <a:pt x="21798" y="193238"/>
                </a:lnTo>
                <a:lnTo>
                  <a:pt x="19213" y="199541"/>
                </a:lnTo>
                <a:lnTo>
                  <a:pt x="18064" y="205518"/>
                </a:lnTo>
                <a:lnTo>
                  <a:pt x="17554" y="211349"/>
                </a:lnTo>
                <a:lnTo>
                  <a:pt x="17327" y="217116"/>
                </a:lnTo>
                <a:lnTo>
                  <a:pt x="17161" y="229748"/>
                </a:lnTo>
                <a:lnTo>
                  <a:pt x="19061" y="230313"/>
                </a:lnTo>
                <a:lnTo>
                  <a:pt x="22232" y="230690"/>
                </a:lnTo>
                <a:lnTo>
                  <a:pt x="26252" y="230942"/>
                </a:lnTo>
                <a:lnTo>
                  <a:pt x="29884" y="232062"/>
                </a:lnTo>
                <a:lnTo>
                  <a:pt x="36459" y="235846"/>
                </a:lnTo>
                <a:lnTo>
                  <a:pt x="40499" y="237237"/>
                </a:lnTo>
                <a:lnTo>
                  <a:pt x="45097" y="238163"/>
                </a:lnTo>
                <a:lnTo>
                  <a:pt x="50067" y="238781"/>
                </a:lnTo>
                <a:lnTo>
                  <a:pt x="54333" y="239193"/>
                </a:lnTo>
                <a:lnTo>
                  <a:pt x="58130" y="239468"/>
                </a:lnTo>
                <a:lnTo>
                  <a:pt x="61614" y="239651"/>
                </a:lnTo>
                <a:lnTo>
                  <a:pt x="73104" y="239854"/>
                </a:lnTo>
                <a:lnTo>
                  <a:pt x="99213" y="239985"/>
                </a:lnTo>
                <a:lnTo>
                  <a:pt x="106147" y="239043"/>
                </a:lnTo>
                <a:lnTo>
                  <a:pt x="113627" y="237463"/>
                </a:lnTo>
                <a:lnTo>
                  <a:pt x="121472" y="235457"/>
                </a:lnTo>
                <a:lnTo>
                  <a:pt x="128606" y="234119"/>
                </a:lnTo>
                <a:lnTo>
                  <a:pt x="135268" y="233228"/>
                </a:lnTo>
                <a:lnTo>
                  <a:pt x="141614" y="232633"/>
                </a:lnTo>
                <a:lnTo>
                  <a:pt x="147749" y="232237"/>
                </a:lnTo>
                <a:lnTo>
                  <a:pt x="153745" y="231973"/>
                </a:lnTo>
                <a:lnTo>
                  <a:pt x="159647" y="231797"/>
                </a:lnTo>
                <a:lnTo>
                  <a:pt x="165486" y="230727"/>
                </a:lnTo>
                <a:lnTo>
                  <a:pt x="171284" y="229061"/>
                </a:lnTo>
                <a:lnTo>
                  <a:pt x="177055" y="226998"/>
                </a:lnTo>
                <a:lnTo>
                  <a:pt x="181854" y="225623"/>
                </a:lnTo>
                <a:lnTo>
                  <a:pt x="186006" y="224706"/>
                </a:lnTo>
                <a:lnTo>
                  <a:pt x="189727" y="224095"/>
                </a:lnTo>
                <a:lnTo>
                  <a:pt x="196401" y="223415"/>
                </a:lnTo>
                <a:lnTo>
                  <a:pt x="202542" y="223114"/>
                </a:lnTo>
                <a:lnTo>
                  <a:pt x="214313" y="2228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3"/>
          <p:cNvSpPr/>
          <p:nvPr/>
        </p:nvSpPr>
        <p:spPr>
          <a:xfrm>
            <a:off x="2043112" y="985869"/>
            <a:ext cx="128589" cy="179991"/>
          </a:xfrm>
          <a:custGeom>
            <a:avLst/>
            <a:gdLst/>
            <a:ahLst/>
            <a:cxnLst/>
            <a:rect l="0" t="0" r="0" b="0"/>
            <a:pathLst>
              <a:path w="128589" h="179991">
                <a:moveTo>
                  <a:pt x="0" y="34258"/>
                </a:moveTo>
                <a:lnTo>
                  <a:pt x="0" y="26877"/>
                </a:lnTo>
                <a:lnTo>
                  <a:pt x="952" y="26480"/>
                </a:lnTo>
                <a:lnTo>
                  <a:pt x="4551" y="26039"/>
                </a:lnTo>
                <a:lnTo>
                  <a:pt x="5892" y="24968"/>
                </a:lnTo>
                <a:lnTo>
                  <a:pt x="6785" y="23302"/>
                </a:lnTo>
                <a:lnTo>
                  <a:pt x="8219" y="18336"/>
                </a:lnTo>
                <a:lnTo>
                  <a:pt x="10956" y="15116"/>
                </a:lnTo>
                <a:lnTo>
                  <a:pt x="13019" y="12924"/>
                </a:lnTo>
                <a:lnTo>
                  <a:pt x="15347" y="11463"/>
                </a:lnTo>
                <a:lnTo>
                  <a:pt x="17851" y="10489"/>
                </a:lnTo>
                <a:lnTo>
                  <a:pt x="20473" y="9839"/>
                </a:lnTo>
                <a:lnTo>
                  <a:pt x="23174" y="9406"/>
                </a:lnTo>
                <a:lnTo>
                  <a:pt x="25927" y="9118"/>
                </a:lnTo>
                <a:lnTo>
                  <a:pt x="28715" y="8925"/>
                </a:lnTo>
                <a:lnTo>
                  <a:pt x="31525" y="7845"/>
                </a:lnTo>
                <a:lnTo>
                  <a:pt x="34352" y="6172"/>
                </a:lnTo>
                <a:lnTo>
                  <a:pt x="37189" y="4104"/>
                </a:lnTo>
                <a:lnTo>
                  <a:pt x="40033" y="2725"/>
                </a:lnTo>
                <a:lnTo>
                  <a:pt x="42881" y="1806"/>
                </a:lnTo>
                <a:lnTo>
                  <a:pt x="45732" y="1194"/>
                </a:lnTo>
                <a:lnTo>
                  <a:pt x="48586" y="785"/>
                </a:lnTo>
                <a:lnTo>
                  <a:pt x="51440" y="513"/>
                </a:lnTo>
                <a:lnTo>
                  <a:pt x="54296" y="331"/>
                </a:lnTo>
                <a:lnTo>
                  <a:pt x="60009" y="129"/>
                </a:lnTo>
                <a:lnTo>
                  <a:pt x="71120" y="16"/>
                </a:lnTo>
                <a:lnTo>
                  <a:pt x="75989" y="0"/>
                </a:lnTo>
                <a:lnTo>
                  <a:pt x="80187" y="942"/>
                </a:lnTo>
                <a:lnTo>
                  <a:pt x="83938" y="2522"/>
                </a:lnTo>
                <a:lnTo>
                  <a:pt x="92251" y="7352"/>
                </a:lnTo>
                <a:lnTo>
                  <a:pt x="95928" y="8012"/>
                </a:lnTo>
                <a:lnTo>
                  <a:pt x="98242" y="8188"/>
                </a:lnTo>
                <a:lnTo>
                  <a:pt x="99785" y="9258"/>
                </a:lnTo>
                <a:lnTo>
                  <a:pt x="100813" y="10924"/>
                </a:lnTo>
                <a:lnTo>
                  <a:pt x="101956" y="15315"/>
                </a:lnTo>
                <a:lnTo>
                  <a:pt x="102464" y="20441"/>
                </a:lnTo>
                <a:lnTo>
                  <a:pt x="102689" y="25895"/>
                </a:lnTo>
                <a:lnTo>
                  <a:pt x="102750" y="28683"/>
                </a:lnTo>
                <a:lnTo>
                  <a:pt x="101837" y="31494"/>
                </a:lnTo>
                <a:lnTo>
                  <a:pt x="100277" y="34320"/>
                </a:lnTo>
                <a:lnTo>
                  <a:pt x="98284" y="37157"/>
                </a:lnTo>
                <a:lnTo>
                  <a:pt x="96002" y="40953"/>
                </a:lnTo>
                <a:lnTo>
                  <a:pt x="93529" y="45389"/>
                </a:lnTo>
                <a:lnTo>
                  <a:pt x="90928" y="50251"/>
                </a:lnTo>
                <a:lnTo>
                  <a:pt x="88241" y="54445"/>
                </a:lnTo>
                <a:lnTo>
                  <a:pt x="85497" y="58194"/>
                </a:lnTo>
                <a:lnTo>
                  <a:pt x="82716" y="61645"/>
                </a:lnTo>
                <a:lnTo>
                  <a:pt x="79909" y="65851"/>
                </a:lnTo>
                <a:lnTo>
                  <a:pt x="77085" y="70560"/>
                </a:lnTo>
                <a:lnTo>
                  <a:pt x="74250" y="75604"/>
                </a:lnTo>
                <a:lnTo>
                  <a:pt x="70455" y="79920"/>
                </a:lnTo>
                <a:lnTo>
                  <a:pt x="66020" y="83749"/>
                </a:lnTo>
                <a:lnTo>
                  <a:pt x="61158" y="87255"/>
                </a:lnTo>
                <a:lnTo>
                  <a:pt x="56965" y="91497"/>
                </a:lnTo>
                <a:lnTo>
                  <a:pt x="53217" y="96230"/>
                </a:lnTo>
                <a:lnTo>
                  <a:pt x="49765" y="101290"/>
                </a:lnTo>
                <a:lnTo>
                  <a:pt x="46512" y="105616"/>
                </a:lnTo>
                <a:lnTo>
                  <a:pt x="43390" y="109452"/>
                </a:lnTo>
                <a:lnTo>
                  <a:pt x="40357" y="112963"/>
                </a:lnTo>
                <a:lnTo>
                  <a:pt x="37382" y="117208"/>
                </a:lnTo>
                <a:lnTo>
                  <a:pt x="34446" y="121943"/>
                </a:lnTo>
                <a:lnTo>
                  <a:pt x="31537" y="127005"/>
                </a:lnTo>
                <a:lnTo>
                  <a:pt x="28645" y="131332"/>
                </a:lnTo>
                <a:lnTo>
                  <a:pt x="25764" y="135169"/>
                </a:lnTo>
                <a:lnTo>
                  <a:pt x="22891" y="138679"/>
                </a:lnTo>
                <a:lnTo>
                  <a:pt x="20023" y="141972"/>
                </a:lnTo>
                <a:lnTo>
                  <a:pt x="17159" y="145120"/>
                </a:lnTo>
                <a:lnTo>
                  <a:pt x="14296" y="148171"/>
                </a:lnTo>
                <a:lnTo>
                  <a:pt x="12389" y="151158"/>
                </a:lnTo>
                <a:lnTo>
                  <a:pt x="11117" y="154101"/>
                </a:lnTo>
                <a:lnTo>
                  <a:pt x="10268" y="157016"/>
                </a:lnTo>
                <a:lnTo>
                  <a:pt x="8751" y="159912"/>
                </a:lnTo>
                <a:lnTo>
                  <a:pt x="6786" y="162795"/>
                </a:lnTo>
                <a:lnTo>
                  <a:pt x="1340" y="169715"/>
                </a:lnTo>
                <a:lnTo>
                  <a:pt x="1846" y="171235"/>
                </a:lnTo>
                <a:lnTo>
                  <a:pt x="4948" y="175464"/>
                </a:lnTo>
                <a:lnTo>
                  <a:pt x="7109" y="176973"/>
                </a:lnTo>
                <a:lnTo>
                  <a:pt x="9502" y="177979"/>
                </a:lnTo>
                <a:lnTo>
                  <a:pt x="12049" y="178649"/>
                </a:lnTo>
                <a:lnTo>
                  <a:pt x="14700" y="179097"/>
                </a:lnTo>
                <a:lnTo>
                  <a:pt x="17420" y="179394"/>
                </a:lnTo>
                <a:lnTo>
                  <a:pt x="20186" y="179593"/>
                </a:lnTo>
                <a:lnTo>
                  <a:pt x="23935" y="179726"/>
                </a:lnTo>
                <a:lnTo>
                  <a:pt x="38313" y="179912"/>
                </a:lnTo>
                <a:lnTo>
                  <a:pt x="100026" y="179990"/>
                </a:lnTo>
                <a:lnTo>
                  <a:pt x="104784" y="179037"/>
                </a:lnTo>
                <a:lnTo>
                  <a:pt x="108908" y="177450"/>
                </a:lnTo>
                <a:lnTo>
                  <a:pt x="112611" y="175439"/>
                </a:lnTo>
                <a:lnTo>
                  <a:pt x="116031" y="174099"/>
                </a:lnTo>
                <a:lnTo>
                  <a:pt x="119264" y="173205"/>
                </a:lnTo>
                <a:lnTo>
                  <a:pt x="128588" y="17141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4"/>
          <p:cNvSpPr/>
          <p:nvPr/>
        </p:nvSpPr>
        <p:spPr>
          <a:xfrm>
            <a:off x="2017394" y="1037272"/>
            <a:ext cx="222886" cy="51436"/>
          </a:xfrm>
          <a:custGeom>
            <a:avLst/>
            <a:gdLst/>
            <a:ahLst/>
            <a:cxnLst/>
            <a:rect l="0" t="0" r="0" b="0"/>
            <a:pathLst>
              <a:path w="222886" h="51436">
                <a:moveTo>
                  <a:pt x="0" y="51435"/>
                </a:moveTo>
                <a:lnTo>
                  <a:pt x="25541" y="38665"/>
                </a:lnTo>
                <a:lnTo>
                  <a:pt x="31315" y="37206"/>
                </a:lnTo>
                <a:lnTo>
                  <a:pt x="38022" y="36234"/>
                </a:lnTo>
                <a:lnTo>
                  <a:pt x="45351" y="35586"/>
                </a:lnTo>
                <a:lnTo>
                  <a:pt x="52141" y="35154"/>
                </a:lnTo>
                <a:lnTo>
                  <a:pt x="64767" y="34674"/>
                </a:lnTo>
                <a:lnTo>
                  <a:pt x="71753" y="33594"/>
                </a:lnTo>
                <a:lnTo>
                  <a:pt x="79268" y="31921"/>
                </a:lnTo>
                <a:lnTo>
                  <a:pt x="87136" y="29853"/>
                </a:lnTo>
                <a:lnTo>
                  <a:pt x="94285" y="28475"/>
                </a:lnTo>
                <a:lnTo>
                  <a:pt x="100957" y="27556"/>
                </a:lnTo>
                <a:lnTo>
                  <a:pt x="107310" y="26943"/>
                </a:lnTo>
                <a:lnTo>
                  <a:pt x="114403" y="25582"/>
                </a:lnTo>
                <a:lnTo>
                  <a:pt x="121988" y="23722"/>
                </a:lnTo>
                <a:lnTo>
                  <a:pt x="129903" y="21530"/>
                </a:lnTo>
                <a:lnTo>
                  <a:pt x="137085" y="20068"/>
                </a:lnTo>
                <a:lnTo>
                  <a:pt x="143778" y="19094"/>
                </a:lnTo>
                <a:lnTo>
                  <a:pt x="150145" y="18444"/>
                </a:lnTo>
                <a:lnTo>
                  <a:pt x="156294" y="17059"/>
                </a:lnTo>
                <a:lnTo>
                  <a:pt x="162299" y="15182"/>
                </a:lnTo>
                <a:lnTo>
                  <a:pt x="168207" y="12979"/>
                </a:lnTo>
                <a:lnTo>
                  <a:pt x="174051" y="11510"/>
                </a:lnTo>
                <a:lnTo>
                  <a:pt x="179851" y="10531"/>
                </a:lnTo>
                <a:lnTo>
                  <a:pt x="185624" y="9878"/>
                </a:lnTo>
                <a:lnTo>
                  <a:pt x="191377" y="9443"/>
                </a:lnTo>
                <a:lnTo>
                  <a:pt x="197117" y="9153"/>
                </a:lnTo>
                <a:lnTo>
                  <a:pt x="202849" y="8959"/>
                </a:lnTo>
                <a:lnTo>
                  <a:pt x="207623" y="7878"/>
                </a:lnTo>
                <a:lnTo>
                  <a:pt x="211758" y="6205"/>
                </a:lnTo>
                <a:lnTo>
                  <a:pt x="22288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5"/>
          <p:cNvSpPr/>
          <p:nvPr/>
        </p:nvSpPr>
        <p:spPr>
          <a:xfrm>
            <a:off x="2386012" y="1028700"/>
            <a:ext cx="128589" cy="8573"/>
          </a:xfrm>
          <a:custGeom>
            <a:avLst/>
            <a:gdLst/>
            <a:ahLst/>
            <a:cxnLst/>
            <a:rect l="0" t="0" r="0" b="0"/>
            <a:pathLst>
              <a:path w="128589" h="8573">
                <a:moveTo>
                  <a:pt x="0" y="8572"/>
                </a:moveTo>
                <a:lnTo>
                  <a:pt x="4551" y="8572"/>
                </a:lnTo>
                <a:lnTo>
                  <a:pt x="7796" y="7620"/>
                </a:lnTo>
                <a:lnTo>
                  <a:pt x="11865" y="6032"/>
                </a:lnTo>
                <a:lnTo>
                  <a:pt x="16483" y="4021"/>
                </a:lnTo>
                <a:lnTo>
                  <a:pt x="21466" y="2681"/>
                </a:lnTo>
                <a:lnTo>
                  <a:pt x="26693" y="1787"/>
                </a:lnTo>
                <a:lnTo>
                  <a:pt x="32083" y="1191"/>
                </a:lnTo>
                <a:lnTo>
                  <a:pt x="37581" y="794"/>
                </a:lnTo>
                <a:lnTo>
                  <a:pt x="43151" y="529"/>
                </a:lnTo>
                <a:lnTo>
                  <a:pt x="54421" y="235"/>
                </a:lnTo>
                <a:lnTo>
                  <a:pt x="12858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6"/>
          <p:cNvSpPr/>
          <p:nvPr/>
        </p:nvSpPr>
        <p:spPr>
          <a:xfrm>
            <a:off x="2343150" y="1097280"/>
            <a:ext cx="197168" cy="34290"/>
          </a:xfrm>
          <a:custGeom>
            <a:avLst/>
            <a:gdLst/>
            <a:ahLst/>
            <a:cxnLst/>
            <a:rect l="0" t="0" r="0" b="0"/>
            <a:pathLst>
              <a:path w="197168" h="34290">
                <a:moveTo>
                  <a:pt x="0" y="34289"/>
                </a:moveTo>
                <a:lnTo>
                  <a:pt x="4550" y="34289"/>
                </a:lnTo>
                <a:lnTo>
                  <a:pt x="6843" y="33337"/>
                </a:lnTo>
                <a:lnTo>
                  <a:pt x="9325" y="31750"/>
                </a:lnTo>
                <a:lnTo>
                  <a:pt x="11931" y="29739"/>
                </a:lnTo>
                <a:lnTo>
                  <a:pt x="15574" y="28398"/>
                </a:lnTo>
                <a:lnTo>
                  <a:pt x="19908" y="27505"/>
                </a:lnTo>
                <a:lnTo>
                  <a:pt x="24702" y="26909"/>
                </a:lnTo>
                <a:lnTo>
                  <a:pt x="29803" y="26511"/>
                </a:lnTo>
                <a:lnTo>
                  <a:pt x="35108" y="26247"/>
                </a:lnTo>
                <a:lnTo>
                  <a:pt x="40550" y="26070"/>
                </a:lnTo>
                <a:lnTo>
                  <a:pt x="47036" y="25000"/>
                </a:lnTo>
                <a:lnTo>
                  <a:pt x="54217" y="23334"/>
                </a:lnTo>
                <a:lnTo>
                  <a:pt x="61862" y="21271"/>
                </a:lnTo>
                <a:lnTo>
                  <a:pt x="68864" y="19895"/>
                </a:lnTo>
                <a:lnTo>
                  <a:pt x="75437" y="18978"/>
                </a:lnTo>
                <a:lnTo>
                  <a:pt x="81723" y="18367"/>
                </a:lnTo>
                <a:lnTo>
                  <a:pt x="88772" y="17960"/>
                </a:lnTo>
                <a:lnTo>
                  <a:pt x="104224" y="17507"/>
                </a:lnTo>
                <a:lnTo>
                  <a:pt x="112345" y="16434"/>
                </a:lnTo>
                <a:lnTo>
                  <a:pt x="120616" y="14766"/>
                </a:lnTo>
                <a:lnTo>
                  <a:pt x="128988" y="12701"/>
                </a:lnTo>
                <a:lnTo>
                  <a:pt x="136475" y="11325"/>
                </a:lnTo>
                <a:lnTo>
                  <a:pt x="143370" y="10407"/>
                </a:lnTo>
                <a:lnTo>
                  <a:pt x="149873" y="9795"/>
                </a:lnTo>
                <a:lnTo>
                  <a:pt x="156112" y="9388"/>
                </a:lnTo>
                <a:lnTo>
                  <a:pt x="162177" y="9116"/>
                </a:lnTo>
                <a:lnTo>
                  <a:pt x="168125" y="8935"/>
                </a:lnTo>
                <a:lnTo>
                  <a:pt x="173996" y="7861"/>
                </a:lnTo>
                <a:lnTo>
                  <a:pt x="179815" y="6193"/>
                </a:lnTo>
                <a:lnTo>
                  <a:pt x="19716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7"/>
          <p:cNvSpPr/>
          <p:nvPr/>
        </p:nvSpPr>
        <p:spPr>
          <a:xfrm>
            <a:off x="2626042" y="1037272"/>
            <a:ext cx="162878" cy="17146"/>
          </a:xfrm>
          <a:custGeom>
            <a:avLst/>
            <a:gdLst/>
            <a:ahLst/>
            <a:cxnLst/>
            <a:rect l="0" t="0" r="0" b="0"/>
            <a:pathLst>
              <a:path w="162878" h="17146">
                <a:moveTo>
                  <a:pt x="0" y="17145"/>
                </a:moveTo>
                <a:lnTo>
                  <a:pt x="4551" y="17145"/>
                </a:lnTo>
                <a:lnTo>
                  <a:pt x="5891" y="16193"/>
                </a:lnTo>
                <a:lnTo>
                  <a:pt x="6785" y="14605"/>
                </a:lnTo>
                <a:lnTo>
                  <a:pt x="7381" y="12594"/>
                </a:lnTo>
                <a:lnTo>
                  <a:pt x="8731" y="11254"/>
                </a:lnTo>
                <a:lnTo>
                  <a:pt x="10583" y="10360"/>
                </a:lnTo>
                <a:lnTo>
                  <a:pt x="12770" y="9764"/>
                </a:lnTo>
                <a:lnTo>
                  <a:pt x="15181" y="9367"/>
                </a:lnTo>
                <a:lnTo>
                  <a:pt x="17741" y="9102"/>
                </a:lnTo>
                <a:lnTo>
                  <a:pt x="20400" y="8926"/>
                </a:lnTo>
                <a:lnTo>
                  <a:pt x="30974" y="8729"/>
                </a:lnTo>
                <a:lnTo>
                  <a:pt x="109407" y="8573"/>
                </a:lnTo>
                <a:lnTo>
                  <a:pt x="114848" y="7621"/>
                </a:lnTo>
                <a:lnTo>
                  <a:pt x="120380" y="6033"/>
                </a:lnTo>
                <a:lnTo>
                  <a:pt x="125973" y="4022"/>
                </a:lnTo>
                <a:lnTo>
                  <a:pt x="130655" y="2681"/>
                </a:lnTo>
                <a:lnTo>
                  <a:pt x="134728" y="1788"/>
                </a:lnTo>
                <a:lnTo>
                  <a:pt x="138396" y="1192"/>
                </a:lnTo>
                <a:lnTo>
                  <a:pt x="142747" y="794"/>
                </a:lnTo>
                <a:lnTo>
                  <a:pt x="147552" y="530"/>
                </a:lnTo>
                <a:lnTo>
                  <a:pt x="16287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8"/>
          <p:cNvSpPr/>
          <p:nvPr/>
        </p:nvSpPr>
        <p:spPr>
          <a:xfrm>
            <a:off x="2814810" y="891540"/>
            <a:ext cx="238399" cy="308611"/>
          </a:xfrm>
          <a:custGeom>
            <a:avLst/>
            <a:gdLst/>
            <a:ahLst/>
            <a:cxnLst/>
            <a:rect l="0" t="0" r="0" b="0"/>
            <a:pathLst>
              <a:path w="238399" h="308611">
                <a:moveTo>
                  <a:pt x="162704" y="0"/>
                </a:moveTo>
                <a:lnTo>
                  <a:pt x="155324" y="0"/>
                </a:lnTo>
                <a:lnTo>
                  <a:pt x="154926" y="952"/>
                </a:lnTo>
                <a:lnTo>
                  <a:pt x="154202" y="8730"/>
                </a:lnTo>
                <a:lnTo>
                  <a:pt x="154163" y="12770"/>
                </a:lnTo>
                <a:lnTo>
                  <a:pt x="153200" y="14228"/>
                </a:lnTo>
                <a:lnTo>
                  <a:pt x="151606" y="15200"/>
                </a:lnTo>
                <a:lnTo>
                  <a:pt x="149590" y="15848"/>
                </a:lnTo>
                <a:lnTo>
                  <a:pt x="147294" y="18185"/>
                </a:lnTo>
                <a:lnTo>
                  <a:pt x="142203" y="25862"/>
                </a:lnTo>
                <a:lnTo>
                  <a:pt x="139512" y="28671"/>
                </a:lnTo>
                <a:lnTo>
                  <a:pt x="136765" y="30544"/>
                </a:lnTo>
                <a:lnTo>
                  <a:pt x="133982" y="31792"/>
                </a:lnTo>
                <a:lnTo>
                  <a:pt x="131173" y="34530"/>
                </a:lnTo>
                <a:lnTo>
                  <a:pt x="125513" y="42651"/>
                </a:lnTo>
                <a:lnTo>
                  <a:pt x="119823" y="50071"/>
                </a:lnTo>
                <a:lnTo>
                  <a:pt x="113166" y="57496"/>
                </a:lnTo>
                <a:lnTo>
                  <a:pt x="103857" y="67146"/>
                </a:lnTo>
                <a:lnTo>
                  <a:pt x="99661" y="72386"/>
                </a:lnTo>
                <a:lnTo>
                  <a:pt x="95910" y="77785"/>
                </a:lnTo>
                <a:lnTo>
                  <a:pt x="92457" y="83289"/>
                </a:lnTo>
                <a:lnTo>
                  <a:pt x="89203" y="88863"/>
                </a:lnTo>
                <a:lnTo>
                  <a:pt x="86081" y="94484"/>
                </a:lnTo>
                <a:lnTo>
                  <a:pt x="83047" y="100137"/>
                </a:lnTo>
                <a:lnTo>
                  <a:pt x="79120" y="105810"/>
                </a:lnTo>
                <a:lnTo>
                  <a:pt x="74596" y="111498"/>
                </a:lnTo>
                <a:lnTo>
                  <a:pt x="69676" y="117194"/>
                </a:lnTo>
                <a:lnTo>
                  <a:pt x="65443" y="122897"/>
                </a:lnTo>
                <a:lnTo>
                  <a:pt x="61668" y="128604"/>
                </a:lnTo>
                <a:lnTo>
                  <a:pt x="58200" y="134313"/>
                </a:lnTo>
                <a:lnTo>
                  <a:pt x="54934" y="140024"/>
                </a:lnTo>
                <a:lnTo>
                  <a:pt x="48767" y="151450"/>
                </a:lnTo>
                <a:lnTo>
                  <a:pt x="44836" y="157164"/>
                </a:lnTo>
                <a:lnTo>
                  <a:pt x="40311" y="162878"/>
                </a:lnTo>
                <a:lnTo>
                  <a:pt x="35389" y="168593"/>
                </a:lnTo>
                <a:lnTo>
                  <a:pt x="32107" y="174308"/>
                </a:lnTo>
                <a:lnTo>
                  <a:pt x="29920" y="180022"/>
                </a:lnTo>
                <a:lnTo>
                  <a:pt x="28461" y="185737"/>
                </a:lnTo>
                <a:lnTo>
                  <a:pt x="25584" y="191452"/>
                </a:lnTo>
                <a:lnTo>
                  <a:pt x="21761" y="197167"/>
                </a:lnTo>
                <a:lnTo>
                  <a:pt x="17307" y="202882"/>
                </a:lnTo>
                <a:lnTo>
                  <a:pt x="13385" y="208597"/>
                </a:lnTo>
                <a:lnTo>
                  <a:pt x="9818" y="214312"/>
                </a:lnTo>
                <a:lnTo>
                  <a:pt x="6488" y="220027"/>
                </a:lnTo>
                <a:lnTo>
                  <a:pt x="2787" y="228917"/>
                </a:lnTo>
                <a:lnTo>
                  <a:pt x="1143" y="236043"/>
                </a:lnTo>
                <a:lnTo>
                  <a:pt x="412" y="242385"/>
                </a:lnTo>
                <a:lnTo>
                  <a:pt x="87" y="250919"/>
                </a:lnTo>
                <a:lnTo>
                  <a:pt x="0" y="255862"/>
                </a:lnTo>
                <a:lnTo>
                  <a:pt x="895" y="260109"/>
                </a:lnTo>
                <a:lnTo>
                  <a:pt x="5753" y="270638"/>
                </a:lnTo>
                <a:lnTo>
                  <a:pt x="7223" y="276811"/>
                </a:lnTo>
                <a:lnTo>
                  <a:pt x="9520" y="279791"/>
                </a:lnTo>
                <a:lnTo>
                  <a:pt x="12957" y="282729"/>
                </a:lnTo>
                <a:lnTo>
                  <a:pt x="17152" y="285641"/>
                </a:lnTo>
                <a:lnTo>
                  <a:pt x="24355" y="288876"/>
                </a:lnTo>
                <a:lnTo>
                  <a:pt x="31683" y="290314"/>
                </a:lnTo>
                <a:lnTo>
                  <a:pt x="36305" y="290698"/>
                </a:lnTo>
                <a:lnTo>
                  <a:pt x="41290" y="290953"/>
                </a:lnTo>
                <a:lnTo>
                  <a:pt x="51910" y="291237"/>
                </a:lnTo>
                <a:lnTo>
                  <a:pt x="112974" y="291461"/>
                </a:lnTo>
                <a:lnTo>
                  <a:pt x="120026" y="290509"/>
                </a:lnTo>
                <a:lnTo>
                  <a:pt x="126632" y="288923"/>
                </a:lnTo>
                <a:lnTo>
                  <a:pt x="132941" y="286913"/>
                </a:lnTo>
                <a:lnTo>
                  <a:pt x="140005" y="285572"/>
                </a:lnTo>
                <a:lnTo>
                  <a:pt x="147571" y="284679"/>
                </a:lnTo>
                <a:lnTo>
                  <a:pt x="155473" y="284083"/>
                </a:lnTo>
                <a:lnTo>
                  <a:pt x="162646" y="282734"/>
                </a:lnTo>
                <a:lnTo>
                  <a:pt x="169333" y="280882"/>
                </a:lnTo>
                <a:lnTo>
                  <a:pt x="175696" y="278694"/>
                </a:lnTo>
                <a:lnTo>
                  <a:pt x="181843" y="276283"/>
                </a:lnTo>
                <a:lnTo>
                  <a:pt x="187846" y="273724"/>
                </a:lnTo>
                <a:lnTo>
                  <a:pt x="193753" y="271065"/>
                </a:lnTo>
                <a:lnTo>
                  <a:pt x="198644" y="268340"/>
                </a:lnTo>
                <a:lnTo>
                  <a:pt x="202856" y="265571"/>
                </a:lnTo>
                <a:lnTo>
                  <a:pt x="206618" y="262772"/>
                </a:lnTo>
                <a:lnTo>
                  <a:pt x="211030" y="259954"/>
                </a:lnTo>
                <a:lnTo>
                  <a:pt x="215876" y="257122"/>
                </a:lnTo>
                <a:lnTo>
                  <a:pt x="221013" y="254282"/>
                </a:lnTo>
                <a:lnTo>
                  <a:pt x="224437" y="251436"/>
                </a:lnTo>
                <a:lnTo>
                  <a:pt x="226719" y="248587"/>
                </a:lnTo>
                <a:lnTo>
                  <a:pt x="230208" y="242880"/>
                </a:lnTo>
                <a:lnTo>
                  <a:pt x="234934" y="237169"/>
                </a:lnTo>
                <a:lnTo>
                  <a:pt x="236575" y="234312"/>
                </a:lnTo>
                <a:lnTo>
                  <a:pt x="238398" y="228599"/>
                </a:lnTo>
                <a:lnTo>
                  <a:pt x="237932" y="225741"/>
                </a:lnTo>
                <a:lnTo>
                  <a:pt x="232880" y="216852"/>
                </a:lnTo>
                <a:lnTo>
                  <a:pt x="232348" y="216005"/>
                </a:lnTo>
                <a:lnTo>
                  <a:pt x="227049" y="210263"/>
                </a:lnTo>
                <a:lnTo>
                  <a:pt x="224651" y="208755"/>
                </a:lnTo>
                <a:lnTo>
                  <a:pt x="219446" y="207080"/>
                </a:lnTo>
                <a:lnTo>
                  <a:pt x="215772" y="206633"/>
                </a:lnTo>
                <a:lnTo>
                  <a:pt x="211418" y="206335"/>
                </a:lnTo>
                <a:lnTo>
                  <a:pt x="206610" y="206137"/>
                </a:lnTo>
                <a:lnTo>
                  <a:pt x="201500" y="206957"/>
                </a:lnTo>
                <a:lnTo>
                  <a:pt x="196188" y="208456"/>
                </a:lnTo>
                <a:lnTo>
                  <a:pt x="190742" y="210408"/>
                </a:lnTo>
                <a:lnTo>
                  <a:pt x="185206" y="211709"/>
                </a:lnTo>
                <a:lnTo>
                  <a:pt x="179611" y="212577"/>
                </a:lnTo>
                <a:lnTo>
                  <a:pt x="173975" y="213155"/>
                </a:lnTo>
                <a:lnTo>
                  <a:pt x="168313" y="214493"/>
                </a:lnTo>
                <a:lnTo>
                  <a:pt x="162634" y="216338"/>
                </a:lnTo>
                <a:lnTo>
                  <a:pt x="156942" y="218520"/>
                </a:lnTo>
                <a:lnTo>
                  <a:pt x="151243" y="220927"/>
                </a:lnTo>
                <a:lnTo>
                  <a:pt x="145538" y="223485"/>
                </a:lnTo>
                <a:lnTo>
                  <a:pt x="134120" y="228866"/>
                </a:lnTo>
                <a:lnTo>
                  <a:pt x="105553" y="242922"/>
                </a:lnTo>
                <a:lnTo>
                  <a:pt x="100791" y="245768"/>
                </a:lnTo>
                <a:lnTo>
                  <a:pt x="96664" y="248618"/>
                </a:lnTo>
                <a:lnTo>
                  <a:pt x="89538" y="254324"/>
                </a:lnTo>
                <a:lnTo>
                  <a:pt x="83196" y="260035"/>
                </a:lnTo>
                <a:lnTo>
                  <a:pt x="81124" y="262892"/>
                </a:lnTo>
                <a:lnTo>
                  <a:pt x="78821" y="268606"/>
                </a:lnTo>
                <a:lnTo>
                  <a:pt x="77525" y="277177"/>
                </a:lnTo>
                <a:lnTo>
                  <a:pt x="77141" y="285750"/>
                </a:lnTo>
                <a:lnTo>
                  <a:pt x="77001" y="293252"/>
                </a:lnTo>
                <a:lnTo>
                  <a:pt x="76979" y="30861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9"/>
          <p:cNvSpPr/>
          <p:nvPr/>
        </p:nvSpPr>
        <p:spPr>
          <a:xfrm>
            <a:off x="217308" y="1371600"/>
            <a:ext cx="197030" cy="120005"/>
          </a:xfrm>
          <a:custGeom>
            <a:avLst/>
            <a:gdLst/>
            <a:ahLst/>
            <a:cxnLst/>
            <a:rect l="0" t="0" r="0" b="0"/>
            <a:pathLst>
              <a:path w="197030" h="120005">
                <a:moveTo>
                  <a:pt x="25579" y="0"/>
                </a:moveTo>
                <a:lnTo>
                  <a:pt x="25579" y="36322"/>
                </a:lnTo>
                <a:lnTo>
                  <a:pt x="24626" y="39454"/>
                </a:lnTo>
                <a:lnTo>
                  <a:pt x="23039" y="42495"/>
                </a:lnTo>
                <a:lnTo>
                  <a:pt x="21028" y="45475"/>
                </a:lnTo>
                <a:lnTo>
                  <a:pt x="19688" y="48414"/>
                </a:lnTo>
                <a:lnTo>
                  <a:pt x="18794" y="51326"/>
                </a:lnTo>
                <a:lnTo>
                  <a:pt x="18198" y="54220"/>
                </a:lnTo>
                <a:lnTo>
                  <a:pt x="16848" y="58054"/>
                </a:lnTo>
                <a:lnTo>
                  <a:pt x="14996" y="62515"/>
                </a:lnTo>
                <a:lnTo>
                  <a:pt x="12809" y="67394"/>
                </a:lnTo>
                <a:lnTo>
                  <a:pt x="10398" y="71599"/>
                </a:lnTo>
                <a:lnTo>
                  <a:pt x="7838" y="75355"/>
                </a:lnTo>
                <a:lnTo>
                  <a:pt x="5179" y="78812"/>
                </a:lnTo>
                <a:lnTo>
                  <a:pt x="3407" y="82068"/>
                </a:lnTo>
                <a:lnTo>
                  <a:pt x="2225" y="85192"/>
                </a:lnTo>
                <a:lnTo>
                  <a:pt x="1437" y="88227"/>
                </a:lnTo>
                <a:lnTo>
                  <a:pt x="912" y="91203"/>
                </a:lnTo>
                <a:lnTo>
                  <a:pt x="562" y="94139"/>
                </a:lnTo>
                <a:lnTo>
                  <a:pt x="328" y="97049"/>
                </a:lnTo>
                <a:lnTo>
                  <a:pt x="173" y="99942"/>
                </a:lnTo>
                <a:lnTo>
                  <a:pt x="0" y="105696"/>
                </a:lnTo>
                <a:lnTo>
                  <a:pt x="906" y="107611"/>
                </a:lnTo>
                <a:lnTo>
                  <a:pt x="2463" y="108888"/>
                </a:lnTo>
                <a:lnTo>
                  <a:pt x="4453" y="109739"/>
                </a:lnTo>
                <a:lnTo>
                  <a:pt x="9205" y="113225"/>
                </a:lnTo>
                <a:lnTo>
                  <a:pt x="11805" y="115488"/>
                </a:lnTo>
                <a:lnTo>
                  <a:pt x="14492" y="116997"/>
                </a:lnTo>
                <a:lnTo>
                  <a:pt x="20016" y="118673"/>
                </a:lnTo>
                <a:lnTo>
                  <a:pt x="23775" y="119120"/>
                </a:lnTo>
                <a:lnTo>
                  <a:pt x="28187" y="119419"/>
                </a:lnTo>
                <a:lnTo>
                  <a:pt x="33032" y="119617"/>
                </a:lnTo>
                <a:lnTo>
                  <a:pt x="43497" y="119838"/>
                </a:lnTo>
                <a:lnTo>
                  <a:pt x="82774" y="120004"/>
                </a:lnTo>
                <a:lnTo>
                  <a:pt x="87522" y="119055"/>
                </a:lnTo>
                <a:lnTo>
                  <a:pt x="91639" y="117470"/>
                </a:lnTo>
                <a:lnTo>
                  <a:pt x="95336" y="115461"/>
                </a:lnTo>
                <a:lnTo>
                  <a:pt x="99706" y="114121"/>
                </a:lnTo>
                <a:lnTo>
                  <a:pt x="104525" y="113228"/>
                </a:lnTo>
                <a:lnTo>
                  <a:pt x="109642" y="112633"/>
                </a:lnTo>
                <a:lnTo>
                  <a:pt x="114958" y="112236"/>
                </a:lnTo>
                <a:lnTo>
                  <a:pt x="120408" y="111971"/>
                </a:lnTo>
                <a:lnTo>
                  <a:pt x="131543" y="111677"/>
                </a:lnTo>
                <a:lnTo>
                  <a:pt x="169655" y="111451"/>
                </a:lnTo>
                <a:lnTo>
                  <a:pt x="174017" y="110496"/>
                </a:lnTo>
                <a:lnTo>
                  <a:pt x="177878" y="108906"/>
                </a:lnTo>
                <a:lnTo>
                  <a:pt x="187837" y="103223"/>
                </a:lnTo>
                <a:lnTo>
                  <a:pt x="190721" y="103027"/>
                </a:lnTo>
                <a:lnTo>
                  <a:pt x="197029" y="1028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30"/>
          <p:cNvSpPr/>
          <p:nvPr/>
        </p:nvSpPr>
        <p:spPr>
          <a:xfrm>
            <a:off x="346110" y="1371600"/>
            <a:ext cx="25365" cy="299631"/>
          </a:xfrm>
          <a:custGeom>
            <a:avLst/>
            <a:gdLst/>
            <a:ahLst/>
            <a:cxnLst/>
            <a:rect l="0" t="0" r="0" b="0"/>
            <a:pathLst>
              <a:path w="25365" h="299631">
                <a:moveTo>
                  <a:pt x="16792" y="0"/>
                </a:moveTo>
                <a:lnTo>
                  <a:pt x="8324" y="0"/>
                </a:lnTo>
                <a:lnTo>
                  <a:pt x="8233" y="9325"/>
                </a:lnTo>
                <a:lnTo>
                  <a:pt x="8220" y="37160"/>
                </a:lnTo>
                <a:lnTo>
                  <a:pt x="7267" y="40966"/>
                </a:lnTo>
                <a:lnTo>
                  <a:pt x="5680" y="45408"/>
                </a:lnTo>
                <a:lnTo>
                  <a:pt x="3669" y="50274"/>
                </a:lnTo>
                <a:lnTo>
                  <a:pt x="2328" y="55423"/>
                </a:lnTo>
                <a:lnTo>
                  <a:pt x="1434" y="60761"/>
                </a:lnTo>
                <a:lnTo>
                  <a:pt x="839" y="66225"/>
                </a:lnTo>
                <a:lnTo>
                  <a:pt x="441" y="72725"/>
                </a:lnTo>
                <a:lnTo>
                  <a:pt x="0" y="87567"/>
                </a:lnTo>
                <a:lnTo>
                  <a:pt x="835" y="94573"/>
                </a:lnTo>
                <a:lnTo>
                  <a:pt x="2344" y="101148"/>
                </a:lnTo>
                <a:lnTo>
                  <a:pt x="4302" y="107437"/>
                </a:lnTo>
                <a:lnTo>
                  <a:pt x="5608" y="113535"/>
                </a:lnTo>
                <a:lnTo>
                  <a:pt x="6478" y="119505"/>
                </a:lnTo>
                <a:lnTo>
                  <a:pt x="7059" y="125390"/>
                </a:lnTo>
                <a:lnTo>
                  <a:pt x="8398" y="132170"/>
                </a:lnTo>
                <a:lnTo>
                  <a:pt x="10244" y="139548"/>
                </a:lnTo>
                <a:lnTo>
                  <a:pt x="12426" y="147325"/>
                </a:lnTo>
                <a:lnTo>
                  <a:pt x="13882" y="154414"/>
                </a:lnTo>
                <a:lnTo>
                  <a:pt x="14852" y="161045"/>
                </a:lnTo>
                <a:lnTo>
                  <a:pt x="15498" y="167371"/>
                </a:lnTo>
                <a:lnTo>
                  <a:pt x="16882" y="174445"/>
                </a:lnTo>
                <a:lnTo>
                  <a:pt x="18757" y="182019"/>
                </a:lnTo>
                <a:lnTo>
                  <a:pt x="20960" y="189926"/>
                </a:lnTo>
                <a:lnTo>
                  <a:pt x="22428" y="197102"/>
                </a:lnTo>
                <a:lnTo>
                  <a:pt x="23407" y="203791"/>
                </a:lnTo>
                <a:lnTo>
                  <a:pt x="24059" y="210156"/>
                </a:lnTo>
                <a:lnTo>
                  <a:pt x="23542" y="216304"/>
                </a:lnTo>
                <a:lnTo>
                  <a:pt x="22244" y="222307"/>
                </a:lnTo>
                <a:lnTo>
                  <a:pt x="20427" y="228215"/>
                </a:lnTo>
                <a:lnTo>
                  <a:pt x="19215" y="234058"/>
                </a:lnTo>
                <a:lnTo>
                  <a:pt x="18407" y="239859"/>
                </a:lnTo>
                <a:lnTo>
                  <a:pt x="17869" y="245631"/>
                </a:lnTo>
                <a:lnTo>
                  <a:pt x="16558" y="250431"/>
                </a:lnTo>
                <a:lnTo>
                  <a:pt x="14731" y="254584"/>
                </a:lnTo>
                <a:lnTo>
                  <a:pt x="12560" y="258305"/>
                </a:lnTo>
                <a:lnTo>
                  <a:pt x="11113" y="262691"/>
                </a:lnTo>
                <a:lnTo>
                  <a:pt x="10149" y="267519"/>
                </a:lnTo>
                <a:lnTo>
                  <a:pt x="9506" y="272644"/>
                </a:lnTo>
                <a:lnTo>
                  <a:pt x="8791" y="280877"/>
                </a:lnTo>
                <a:lnTo>
                  <a:pt x="8601" y="284406"/>
                </a:lnTo>
                <a:lnTo>
                  <a:pt x="9426" y="286759"/>
                </a:lnTo>
                <a:lnTo>
                  <a:pt x="10929" y="288328"/>
                </a:lnTo>
                <a:lnTo>
                  <a:pt x="12883" y="289373"/>
                </a:lnTo>
                <a:lnTo>
                  <a:pt x="15139" y="291023"/>
                </a:lnTo>
                <a:lnTo>
                  <a:pt x="17595" y="293075"/>
                </a:lnTo>
                <a:lnTo>
                  <a:pt x="24910" y="299630"/>
                </a:lnTo>
                <a:lnTo>
                  <a:pt x="25162" y="297316"/>
                </a:lnTo>
                <a:lnTo>
                  <a:pt x="25364" y="29146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31"/>
          <p:cNvSpPr/>
          <p:nvPr/>
        </p:nvSpPr>
        <p:spPr>
          <a:xfrm>
            <a:off x="440054" y="1491615"/>
            <a:ext cx="180024" cy="188229"/>
          </a:xfrm>
          <a:custGeom>
            <a:avLst/>
            <a:gdLst/>
            <a:ahLst/>
            <a:cxnLst/>
            <a:rect l="0" t="0" r="0" b="0"/>
            <a:pathLst>
              <a:path w="180024" h="188229">
                <a:moveTo>
                  <a:pt x="0" y="0"/>
                </a:moveTo>
                <a:lnTo>
                  <a:pt x="7381" y="0"/>
                </a:lnTo>
                <a:lnTo>
                  <a:pt x="7779" y="952"/>
                </a:lnTo>
                <a:lnTo>
                  <a:pt x="8220" y="4550"/>
                </a:lnTo>
                <a:lnTo>
                  <a:pt x="9290" y="5891"/>
                </a:lnTo>
                <a:lnTo>
                  <a:pt x="10956" y="6785"/>
                </a:lnTo>
                <a:lnTo>
                  <a:pt x="13019" y="7380"/>
                </a:lnTo>
                <a:lnTo>
                  <a:pt x="17852" y="10582"/>
                </a:lnTo>
                <a:lnTo>
                  <a:pt x="23174" y="15181"/>
                </a:lnTo>
                <a:lnTo>
                  <a:pt x="28715" y="20399"/>
                </a:lnTo>
                <a:lnTo>
                  <a:pt x="31526" y="24077"/>
                </a:lnTo>
                <a:lnTo>
                  <a:pt x="34352" y="28434"/>
                </a:lnTo>
                <a:lnTo>
                  <a:pt x="37189" y="33243"/>
                </a:lnTo>
                <a:lnTo>
                  <a:pt x="40033" y="37402"/>
                </a:lnTo>
                <a:lnTo>
                  <a:pt x="42881" y="41127"/>
                </a:lnTo>
                <a:lnTo>
                  <a:pt x="45733" y="44563"/>
                </a:lnTo>
                <a:lnTo>
                  <a:pt x="48586" y="48758"/>
                </a:lnTo>
                <a:lnTo>
                  <a:pt x="51441" y="53460"/>
                </a:lnTo>
                <a:lnTo>
                  <a:pt x="54297" y="58500"/>
                </a:lnTo>
                <a:lnTo>
                  <a:pt x="56200" y="62812"/>
                </a:lnTo>
                <a:lnTo>
                  <a:pt x="57469" y="66640"/>
                </a:lnTo>
                <a:lnTo>
                  <a:pt x="58316" y="70144"/>
                </a:lnTo>
                <a:lnTo>
                  <a:pt x="60785" y="74385"/>
                </a:lnTo>
                <a:lnTo>
                  <a:pt x="64336" y="79117"/>
                </a:lnTo>
                <a:lnTo>
                  <a:pt x="68608" y="84177"/>
                </a:lnTo>
                <a:lnTo>
                  <a:pt x="72409" y="89456"/>
                </a:lnTo>
                <a:lnTo>
                  <a:pt x="75895" y="94879"/>
                </a:lnTo>
                <a:lnTo>
                  <a:pt x="79172" y="100400"/>
                </a:lnTo>
                <a:lnTo>
                  <a:pt x="82309" y="105033"/>
                </a:lnTo>
                <a:lnTo>
                  <a:pt x="85353" y="109075"/>
                </a:lnTo>
                <a:lnTo>
                  <a:pt x="88334" y="112721"/>
                </a:lnTo>
                <a:lnTo>
                  <a:pt x="91275" y="117057"/>
                </a:lnTo>
                <a:lnTo>
                  <a:pt x="94188" y="121853"/>
                </a:lnTo>
                <a:lnTo>
                  <a:pt x="97082" y="126955"/>
                </a:lnTo>
                <a:lnTo>
                  <a:pt x="99964" y="131309"/>
                </a:lnTo>
                <a:lnTo>
                  <a:pt x="102838" y="135164"/>
                </a:lnTo>
                <a:lnTo>
                  <a:pt x="105706" y="138687"/>
                </a:lnTo>
                <a:lnTo>
                  <a:pt x="108571" y="141988"/>
                </a:lnTo>
                <a:lnTo>
                  <a:pt x="111433" y="145141"/>
                </a:lnTo>
                <a:lnTo>
                  <a:pt x="114294" y="148195"/>
                </a:lnTo>
                <a:lnTo>
                  <a:pt x="118106" y="151184"/>
                </a:lnTo>
                <a:lnTo>
                  <a:pt x="122553" y="154129"/>
                </a:lnTo>
                <a:lnTo>
                  <a:pt x="127422" y="157045"/>
                </a:lnTo>
                <a:lnTo>
                  <a:pt x="131620" y="159942"/>
                </a:lnTo>
                <a:lnTo>
                  <a:pt x="135372" y="162825"/>
                </a:lnTo>
                <a:lnTo>
                  <a:pt x="138826" y="165700"/>
                </a:lnTo>
                <a:lnTo>
                  <a:pt x="142081" y="168569"/>
                </a:lnTo>
                <a:lnTo>
                  <a:pt x="148237" y="174297"/>
                </a:lnTo>
                <a:lnTo>
                  <a:pt x="151212" y="176205"/>
                </a:lnTo>
                <a:lnTo>
                  <a:pt x="154148" y="177477"/>
                </a:lnTo>
                <a:lnTo>
                  <a:pt x="157058" y="178326"/>
                </a:lnTo>
                <a:lnTo>
                  <a:pt x="159951" y="178891"/>
                </a:lnTo>
                <a:lnTo>
                  <a:pt x="162831" y="179268"/>
                </a:lnTo>
                <a:lnTo>
                  <a:pt x="165704" y="179520"/>
                </a:lnTo>
                <a:lnTo>
                  <a:pt x="168572" y="180639"/>
                </a:lnTo>
                <a:lnTo>
                  <a:pt x="171437" y="182339"/>
                </a:lnTo>
                <a:lnTo>
                  <a:pt x="179520" y="188228"/>
                </a:lnTo>
                <a:lnTo>
                  <a:pt x="179800" y="185892"/>
                </a:lnTo>
                <a:lnTo>
                  <a:pt x="180023" y="18002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2"/>
          <p:cNvSpPr/>
          <p:nvPr/>
        </p:nvSpPr>
        <p:spPr>
          <a:xfrm>
            <a:off x="449981" y="1517332"/>
            <a:ext cx="170097" cy="145733"/>
          </a:xfrm>
          <a:custGeom>
            <a:avLst/>
            <a:gdLst/>
            <a:ahLst/>
            <a:cxnLst/>
            <a:rect l="0" t="0" r="0" b="0"/>
            <a:pathLst>
              <a:path w="170097" h="145733">
                <a:moveTo>
                  <a:pt x="170096" y="0"/>
                </a:moveTo>
                <a:lnTo>
                  <a:pt x="165545" y="4551"/>
                </a:lnTo>
                <a:lnTo>
                  <a:pt x="163252" y="5891"/>
                </a:lnTo>
                <a:lnTo>
                  <a:pt x="158164" y="7381"/>
                </a:lnTo>
                <a:lnTo>
                  <a:pt x="155474" y="7778"/>
                </a:lnTo>
                <a:lnTo>
                  <a:pt x="152728" y="8043"/>
                </a:lnTo>
                <a:lnTo>
                  <a:pt x="149945" y="8219"/>
                </a:lnTo>
                <a:lnTo>
                  <a:pt x="147137" y="9290"/>
                </a:lnTo>
                <a:lnTo>
                  <a:pt x="144312" y="10956"/>
                </a:lnTo>
                <a:lnTo>
                  <a:pt x="141477" y="13019"/>
                </a:lnTo>
                <a:lnTo>
                  <a:pt x="138634" y="16299"/>
                </a:lnTo>
                <a:lnTo>
                  <a:pt x="135786" y="20391"/>
                </a:lnTo>
                <a:lnTo>
                  <a:pt x="132935" y="25024"/>
                </a:lnTo>
                <a:lnTo>
                  <a:pt x="130082" y="29065"/>
                </a:lnTo>
                <a:lnTo>
                  <a:pt x="127228" y="32712"/>
                </a:lnTo>
                <a:lnTo>
                  <a:pt x="124372" y="36095"/>
                </a:lnTo>
                <a:lnTo>
                  <a:pt x="120563" y="40256"/>
                </a:lnTo>
                <a:lnTo>
                  <a:pt x="111251" y="49959"/>
                </a:lnTo>
                <a:lnTo>
                  <a:pt x="95299" y="66132"/>
                </a:lnTo>
                <a:lnTo>
                  <a:pt x="88799" y="71710"/>
                </a:lnTo>
                <a:lnTo>
                  <a:pt x="81608" y="77335"/>
                </a:lnTo>
                <a:lnTo>
                  <a:pt x="73956" y="82989"/>
                </a:lnTo>
                <a:lnTo>
                  <a:pt x="66950" y="88663"/>
                </a:lnTo>
                <a:lnTo>
                  <a:pt x="60375" y="94351"/>
                </a:lnTo>
                <a:lnTo>
                  <a:pt x="54086" y="100049"/>
                </a:lnTo>
                <a:lnTo>
                  <a:pt x="47988" y="104799"/>
                </a:lnTo>
                <a:lnTo>
                  <a:pt x="42018" y="108918"/>
                </a:lnTo>
                <a:lnTo>
                  <a:pt x="36133" y="112617"/>
                </a:lnTo>
                <a:lnTo>
                  <a:pt x="31258" y="116036"/>
                </a:lnTo>
                <a:lnTo>
                  <a:pt x="27054" y="119267"/>
                </a:lnTo>
                <a:lnTo>
                  <a:pt x="23300" y="122374"/>
                </a:lnTo>
                <a:lnTo>
                  <a:pt x="19844" y="125398"/>
                </a:lnTo>
                <a:lnTo>
                  <a:pt x="16588" y="128366"/>
                </a:lnTo>
                <a:lnTo>
                  <a:pt x="13465" y="131297"/>
                </a:lnTo>
                <a:lnTo>
                  <a:pt x="11383" y="134204"/>
                </a:lnTo>
                <a:lnTo>
                  <a:pt x="9995" y="137094"/>
                </a:lnTo>
                <a:lnTo>
                  <a:pt x="9069" y="139974"/>
                </a:lnTo>
                <a:lnTo>
                  <a:pt x="7500" y="141893"/>
                </a:lnTo>
                <a:lnTo>
                  <a:pt x="5501" y="143173"/>
                </a:lnTo>
                <a:lnTo>
                  <a:pt x="0" y="145227"/>
                </a:lnTo>
                <a:lnTo>
                  <a:pt x="501" y="145396"/>
                </a:lnTo>
                <a:lnTo>
                  <a:pt x="5609" y="145666"/>
                </a:lnTo>
                <a:lnTo>
                  <a:pt x="7218" y="14573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3"/>
          <p:cNvSpPr/>
          <p:nvPr/>
        </p:nvSpPr>
        <p:spPr>
          <a:xfrm>
            <a:off x="740092" y="1551622"/>
            <a:ext cx="222886" cy="8573"/>
          </a:xfrm>
          <a:custGeom>
            <a:avLst/>
            <a:gdLst/>
            <a:ahLst/>
            <a:cxnLst/>
            <a:rect l="0" t="0" r="0" b="0"/>
            <a:pathLst>
              <a:path w="222886" h="8573">
                <a:moveTo>
                  <a:pt x="0" y="0"/>
                </a:moveTo>
                <a:lnTo>
                  <a:pt x="52856" y="0"/>
                </a:lnTo>
                <a:lnTo>
                  <a:pt x="57145" y="953"/>
                </a:lnTo>
                <a:lnTo>
                  <a:pt x="61909" y="2540"/>
                </a:lnTo>
                <a:lnTo>
                  <a:pt x="66990" y="4551"/>
                </a:lnTo>
                <a:lnTo>
                  <a:pt x="73235" y="5891"/>
                </a:lnTo>
                <a:lnTo>
                  <a:pt x="80256" y="6785"/>
                </a:lnTo>
                <a:lnTo>
                  <a:pt x="87794" y="7381"/>
                </a:lnTo>
                <a:lnTo>
                  <a:pt x="94724" y="7778"/>
                </a:lnTo>
                <a:lnTo>
                  <a:pt x="107505" y="8219"/>
                </a:lnTo>
                <a:lnTo>
                  <a:pt x="131232" y="8503"/>
                </a:lnTo>
                <a:lnTo>
                  <a:pt x="222885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4"/>
          <p:cNvSpPr/>
          <p:nvPr/>
        </p:nvSpPr>
        <p:spPr>
          <a:xfrm>
            <a:off x="842962" y="1483042"/>
            <a:ext cx="42476" cy="180023"/>
          </a:xfrm>
          <a:custGeom>
            <a:avLst/>
            <a:gdLst/>
            <a:ahLst/>
            <a:cxnLst/>
            <a:rect l="0" t="0" r="0" b="0"/>
            <a:pathLst>
              <a:path w="42476" h="180023">
                <a:moveTo>
                  <a:pt x="0" y="0"/>
                </a:moveTo>
                <a:lnTo>
                  <a:pt x="0" y="20400"/>
                </a:lnTo>
                <a:lnTo>
                  <a:pt x="952" y="24077"/>
                </a:lnTo>
                <a:lnTo>
                  <a:pt x="2540" y="28434"/>
                </a:lnTo>
                <a:lnTo>
                  <a:pt x="4551" y="33243"/>
                </a:lnTo>
                <a:lnTo>
                  <a:pt x="4939" y="38355"/>
                </a:lnTo>
                <a:lnTo>
                  <a:pt x="4245" y="43667"/>
                </a:lnTo>
                <a:lnTo>
                  <a:pt x="2830" y="49114"/>
                </a:lnTo>
                <a:lnTo>
                  <a:pt x="1887" y="53698"/>
                </a:lnTo>
                <a:lnTo>
                  <a:pt x="1258" y="57706"/>
                </a:lnTo>
                <a:lnTo>
                  <a:pt x="839" y="61331"/>
                </a:lnTo>
                <a:lnTo>
                  <a:pt x="1512" y="65652"/>
                </a:lnTo>
                <a:lnTo>
                  <a:pt x="2913" y="70438"/>
                </a:lnTo>
                <a:lnTo>
                  <a:pt x="4799" y="75534"/>
                </a:lnTo>
                <a:lnTo>
                  <a:pt x="6057" y="80836"/>
                </a:lnTo>
                <a:lnTo>
                  <a:pt x="6896" y="86276"/>
                </a:lnTo>
                <a:lnTo>
                  <a:pt x="7454" y="91807"/>
                </a:lnTo>
                <a:lnTo>
                  <a:pt x="8780" y="97400"/>
                </a:lnTo>
                <a:lnTo>
                  <a:pt x="10616" y="103033"/>
                </a:lnTo>
                <a:lnTo>
                  <a:pt x="12792" y="108694"/>
                </a:lnTo>
                <a:lnTo>
                  <a:pt x="15195" y="114373"/>
                </a:lnTo>
                <a:lnTo>
                  <a:pt x="20406" y="125762"/>
                </a:lnTo>
                <a:lnTo>
                  <a:pt x="22176" y="130514"/>
                </a:lnTo>
                <a:lnTo>
                  <a:pt x="23357" y="134634"/>
                </a:lnTo>
                <a:lnTo>
                  <a:pt x="24144" y="138334"/>
                </a:lnTo>
                <a:lnTo>
                  <a:pt x="25621" y="141753"/>
                </a:lnTo>
                <a:lnTo>
                  <a:pt x="27558" y="144984"/>
                </a:lnTo>
                <a:lnTo>
                  <a:pt x="29802" y="148091"/>
                </a:lnTo>
                <a:lnTo>
                  <a:pt x="31298" y="151115"/>
                </a:lnTo>
                <a:lnTo>
                  <a:pt x="32295" y="154083"/>
                </a:lnTo>
                <a:lnTo>
                  <a:pt x="32960" y="157015"/>
                </a:lnTo>
                <a:lnTo>
                  <a:pt x="34356" y="159921"/>
                </a:lnTo>
                <a:lnTo>
                  <a:pt x="36239" y="162812"/>
                </a:lnTo>
                <a:lnTo>
                  <a:pt x="41554" y="169744"/>
                </a:lnTo>
                <a:lnTo>
                  <a:pt x="42281" y="173232"/>
                </a:lnTo>
                <a:lnTo>
                  <a:pt x="42475" y="175495"/>
                </a:lnTo>
                <a:lnTo>
                  <a:pt x="41652" y="177004"/>
                </a:lnTo>
                <a:lnTo>
                  <a:pt x="40150" y="178011"/>
                </a:lnTo>
                <a:lnTo>
                  <a:pt x="34290" y="18002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5"/>
          <p:cNvSpPr/>
          <p:nvPr/>
        </p:nvSpPr>
        <p:spPr>
          <a:xfrm>
            <a:off x="1101371" y="1397317"/>
            <a:ext cx="178789" cy="128193"/>
          </a:xfrm>
          <a:custGeom>
            <a:avLst/>
            <a:gdLst/>
            <a:ahLst/>
            <a:cxnLst/>
            <a:rect l="0" t="0" r="0" b="0"/>
            <a:pathLst>
              <a:path w="178789" h="128193">
                <a:moveTo>
                  <a:pt x="15911" y="0"/>
                </a:moveTo>
                <a:lnTo>
                  <a:pt x="27843" y="11932"/>
                </a:lnTo>
                <a:lnTo>
                  <a:pt x="29580" y="14622"/>
                </a:lnTo>
                <a:lnTo>
                  <a:pt x="30739" y="17368"/>
                </a:lnTo>
                <a:lnTo>
                  <a:pt x="31511" y="20151"/>
                </a:lnTo>
                <a:lnTo>
                  <a:pt x="32026" y="22959"/>
                </a:lnTo>
                <a:lnTo>
                  <a:pt x="32369" y="25784"/>
                </a:lnTo>
                <a:lnTo>
                  <a:pt x="32598" y="28619"/>
                </a:lnTo>
                <a:lnTo>
                  <a:pt x="31798" y="32414"/>
                </a:lnTo>
                <a:lnTo>
                  <a:pt x="30313" y="36850"/>
                </a:lnTo>
                <a:lnTo>
                  <a:pt x="28370" y="41711"/>
                </a:lnTo>
                <a:lnTo>
                  <a:pt x="26122" y="45905"/>
                </a:lnTo>
                <a:lnTo>
                  <a:pt x="23671" y="49653"/>
                </a:lnTo>
                <a:lnTo>
                  <a:pt x="21084" y="53105"/>
                </a:lnTo>
                <a:lnTo>
                  <a:pt x="18407" y="57311"/>
                </a:lnTo>
                <a:lnTo>
                  <a:pt x="15670" y="62020"/>
                </a:lnTo>
                <a:lnTo>
                  <a:pt x="12893" y="67064"/>
                </a:lnTo>
                <a:lnTo>
                  <a:pt x="11041" y="71379"/>
                </a:lnTo>
                <a:lnTo>
                  <a:pt x="9807" y="75209"/>
                </a:lnTo>
                <a:lnTo>
                  <a:pt x="8984" y="78714"/>
                </a:lnTo>
                <a:lnTo>
                  <a:pt x="8436" y="82956"/>
                </a:lnTo>
                <a:lnTo>
                  <a:pt x="8070" y="87689"/>
                </a:lnTo>
                <a:lnTo>
                  <a:pt x="7826" y="92749"/>
                </a:lnTo>
                <a:lnTo>
                  <a:pt x="6711" y="96123"/>
                </a:lnTo>
                <a:lnTo>
                  <a:pt x="5015" y="98372"/>
                </a:lnTo>
                <a:lnTo>
                  <a:pt x="2932" y="99871"/>
                </a:lnTo>
                <a:lnTo>
                  <a:pt x="1543" y="101823"/>
                </a:lnTo>
                <a:lnTo>
                  <a:pt x="618" y="104077"/>
                </a:lnTo>
                <a:lnTo>
                  <a:pt x="0" y="106532"/>
                </a:lnTo>
                <a:lnTo>
                  <a:pt x="541" y="109122"/>
                </a:lnTo>
                <a:lnTo>
                  <a:pt x="1855" y="111800"/>
                </a:lnTo>
                <a:lnTo>
                  <a:pt x="3683" y="114539"/>
                </a:lnTo>
                <a:lnTo>
                  <a:pt x="5854" y="116364"/>
                </a:lnTo>
                <a:lnTo>
                  <a:pt x="8254" y="117581"/>
                </a:lnTo>
                <a:lnTo>
                  <a:pt x="10806" y="118392"/>
                </a:lnTo>
                <a:lnTo>
                  <a:pt x="14413" y="119886"/>
                </a:lnTo>
                <a:lnTo>
                  <a:pt x="18722" y="121834"/>
                </a:lnTo>
                <a:lnTo>
                  <a:pt x="23500" y="124085"/>
                </a:lnTo>
                <a:lnTo>
                  <a:pt x="27638" y="125586"/>
                </a:lnTo>
                <a:lnTo>
                  <a:pt x="31349" y="126586"/>
                </a:lnTo>
                <a:lnTo>
                  <a:pt x="34775" y="127254"/>
                </a:lnTo>
                <a:lnTo>
                  <a:pt x="39917" y="127698"/>
                </a:lnTo>
                <a:lnTo>
                  <a:pt x="46203" y="127995"/>
                </a:lnTo>
                <a:lnTo>
                  <a:pt x="53250" y="128192"/>
                </a:lnTo>
                <a:lnTo>
                  <a:pt x="59854" y="127372"/>
                </a:lnTo>
                <a:lnTo>
                  <a:pt x="66161" y="125872"/>
                </a:lnTo>
                <a:lnTo>
                  <a:pt x="72271" y="123920"/>
                </a:lnTo>
                <a:lnTo>
                  <a:pt x="79202" y="122618"/>
                </a:lnTo>
                <a:lnTo>
                  <a:pt x="86680" y="121750"/>
                </a:lnTo>
                <a:lnTo>
                  <a:pt x="94523" y="121172"/>
                </a:lnTo>
                <a:lnTo>
                  <a:pt x="101656" y="120786"/>
                </a:lnTo>
                <a:lnTo>
                  <a:pt x="114662" y="120358"/>
                </a:lnTo>
                <a:lnTo>
                  <a:pt x="132695" y="120117"/>
                </a:lnTo>
                <a:lnTo>
                  <a:pt x="137582" y="119130"/>
                </a:lnTo>
                <a:lnTo>
                  <a:pt x="141792" y="117520"/>
                </a:lnTo>
                <a:lnTo>
                  <a:pt x="145552" y="115494"/>
                </a:lnTo>
                <a:lnTo>
                  <a:pt x="149011" y="114144"/>
                </a:lnTo>
                <a:lnTo>
                  <a:pt x="152269" y="113243"/>
                </a:lnTo>
                <a:lnTo>
                  <a:pt x="155394" y="112643"/>
                </a:lnTo>
                <a:lnTo>
                  <a:pt x="158430" y="112243"/>
                </a:lnTo>
                <a:lnTo>
                  <a:pt x="161406" y="111976"/>
                </a:lnTo>
                <a:lnTo>
                  <a:pt x="164342" y="111798"/>
                </a:lnTo>
                <a:lnTo>
                  <a:pt x="166300" y="110727"/>
                </a:lnTo>
                <a:lnTo>
                  <a:pt x="167606" y="109061"/>
                </a:lnTo>
                <a:lnTo>
                  <a:pt x="168476" y="106997"/>
                </a:lnTo>
                <a:lnTo>
                  <a:pt x="170008" y="105621"/>
                </a:lnTo>
                <a:lnTo>
                  <a:pt x="171983" y="104704"/>
                </a:lnTo>
                <a:lnTo>
                  <a:pt x="178788" y="10287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6"/>
          <p:cNvSpPr/>
          <p:nvPr/>
        </p:nvSpPr>
        <p:spPr>
          <a:xfrm>
            <a:off x="1211579" y="1405890"/>
            <a:ext cx="22085" cy="231458"/>
          </a:xfrm>
          <a:custGeom>
            <a:avLst/>
            <a:gdLst/>
            <a:ahLst/>
            <a:cxnLst/>
            <a:rect l="0" t="0" r="0" b="0"/>
            <a:pathLst>
              <a:path w="22085" h="231458">
                <a:moveTo>
                  <a:pt x="17145" y="0"/>
                </a:moveTo>
                <a:lnTo>
                  <a:pt x="17145" y="15600"/>
                </a:lnTo>
                <a:lnTo>
                  <a:pt x="18098" y="18020"/>
                </a:lnTo>
                <a:lnTo>
                  <a:pt x="19685" y="21538"/>
                </a:lnTo>
                <a:lnTo>
                  <a:pt x="21696" y="25788"/>
                </a:lnTo>
                <a:lnTo>
                  <a:pt x="22084" y="29575"/>
                </a:lnTo>
                <a:lnTo>
                  <a:pt x="21391" y="33051"/>
                </a:lnTo>
                <a:lnTo>
                  <a:pt x="19976" y="36322"/>
                </a:lnTo>
                <a:lnTo>
                  <a:pt x="19032" y="40407"/>
                </a:lnTo>
                <a:lnTo>
                  <a:pt x="18403" y="45035"/>
                </a:lnTo>
                <a:lnTo>
                  <a:pt x="17984" y="50026"/>
                </a:lnTo>
                <a:lnTo>
                  <a:pt x="17704" y="55258"/>
                </a:lnTo>
                <a:lnTo>
                  <a:pt x="17394" y="66151"/>
                </a:lnTo>
                <a:lnTo>
                  <a:pt x="17219" y="82994"/>
                </a:lnTo>
                <a:lnTo>
                  <a:pt x="16242" y="88667"/>
                </a:lnTo>
                <a:lnTo>
                  <a:pt x="14638" y="94353"/>
                </a:lnTo>
                <a:lnTo>
                  <a:pt x="12616" y="100050"/>
                </a:lnTo>
                <a:lnTo>
                  <a:pt x="11269" y="106705"/>
                </a:lnTo>
                <a:lnTo>
                  <a:pt x="10370" y="113999"/>
                </a:lnTo>
                <a:lnTo>
                  <a:pt x="9771" y="121719"/>
                </a:lnTo>
                <a:lnTo>
                  <a:pt x="9372" y="128771"/>
                </a:lnTo>
                <a:lnTo>
                  <a:pt x="8928" y="141686"/>
                </a:lnTo>
                <a:lnTo>
                  <a:pt x="8678" y="159667"/>
                </a:lnTo>
                <a:lnTo>
                  <a:pt x="7691" y="165500"/>
                </a:lnTo>
                <a:lnTo>
                  <a:pt x="6080" y="171293"/>
                </a:lnTo>
                <a:lnTo>
                  <a:pt x="4053" y="177060"/>
                </a:lnTo>
                <a:lnTo>
                  <a:pt x="2702" y="181857"/>
                </a:lnTo>
                <a:lnTo>
                  <a:pt x="1802" y="186008"/>
                </a:lnTo>
                <a:lnTo>
                  <a:pt x="1201" y="189728"/>
                </a:lnTo>
                <a:lnTo>
                  <a:pt x="801" y="194113"/>
                </a:lnTo>
                <a:lnTo>
                  <a:pt x="534" y="198941"/>
                </a:lnTo>
                <a:lnTo>
                  <a:pt x="238" y="208433"/>
                </a:lnTo>
                <a:lnTo>
                  <a:pt x="47" y="222288"/>
                </a:lnTo>
                <a:lnTo>
                  <a:pt x="0" y="2314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7"/>
          <p:cNvSpPr/>
          <p:nvPr/>
        </p:nvSpPr>
        <p:spPr>
          <a:xfrm>
            <a:off x="1280159" y="1483147"/>
            <a:ext cx="239967" cy="325501"/>
          </a:xfrm>
          <a:custGeom>
            <a:avLst/>
            <a:gdLst/>
            <a:ahLst/>
            <a:cxnLst/>
            <a:rect l="0" t="0" r="0" b="0"/>
            <a:pathLst>
              <a:path w="239967" h="325501">
                <a:moveTo>
                  <a:pt x="42863" y="8468"/>
                </a:moveTo>
                <a:lnTo>
                  <a:pt x="51082" y="248"/>
                </a:lnTo>
                <a:lnTo>
                  <a:pt x="55882" y="0"/>
                </a:lnTo>
                <a:lnTo>
                  <a:pt x="58210" y="917"/>
                </a:lnTo>
                <a:lnTo>
                  <a:pt x="63336" y="4477"/>
                </a:lnTo>
                <a:lnTo>
                  <a:pt x="65084" y="6760"/>
                </a:lnTo>
                <a:lnTo>
                  <a:pt x="66250" y="9234"/>
                </a:lnTo>
                <a:lnTo>
                  <a:pt x="67027" y="11836"/>
                </a:lnTo>
                <a:lnTo>
                  <a:pt x="70430" y="17267"/>
                </a:lnTo>
                <a:lnTo>
                  <a:pt x="72671" y="20049"/>
                </a:lnTo>
                <a:lnTo>
                  <a:pt x="74165" y="22856"/>
                </a:lnTo>
                <a:lnTo>
                  <a:pt x="75825" y="28515"/>
                </a:lnTo>
                <a:lnTo>
                  <a:pt x="76563" y="36745"/>
                </a:lnTo>
                <a:lnTo>
                  <a:pt x="76759" y="41607"/>
                </a:lnTo>
                <a:lnTo>
                  <a:pt x="75938" y="45800"/>
                </a:lnTo>
                <a:lnTo>
                  <a:pt x="72485" y="53000"/>
                </a:lnTo>
                <a:lnTo>
                  <a:pt x="67776" y="61915"/>
                </a:lnTo>
                <a:lnTo>
                  <a:pt x="65187" y="66959"/>
                </a:lnTo>
                <a:lnTo>
                  <a:pt x="63460" y="72227"/>
                </a:lnTo>
                <a:lnTo>
                  <a:pt x="62310" y="77644"/>
                </a:lnTo>
                <a:lnTo>
                  <a:pt x="61031" y="87790"/>
                </a:lnTo>
                <a:lnTo>
                  <a:pt x="60463" y="95474"/>
                </a:lnTo>
                <a:lnTo>
                  <a:pt x="60143" y="105156"/>
                </a:lnTo>
                <a:lnTo>
                  <a:pt x="61050" y="108169"/>
                </a:lnTo>
                <a:lnTo>
                  <a:pt x="65926" y="116960"/>
                </a:lnTo>
                <a:lnTo>
                  <a:pt x="68747" y="125598"/>
                </a:lnTo>
                <a:lnTo>
                  <a:pt x="75858" y="135358"/>
                </a:lnTo>
                <a:lnTo>
                  <a:pt x="81320" y="141103"/>
                </a:lnTo>
                <a:lnTo>
                  <a:pt x="84693" y="141659"/>
                </a:lnTo>
                <a:lnTo>
                  <a:pt x="88848" y="141077"/>
                </a:lnTo>
                <a:lnTo>
                  <a:pt x="100100" y="137849"/>
                </a:lnTo>
                <a:lnTo>
                  <a:pt x="106719" y="134868"/>
                </a:lnTo>
                <a:lnTo>
                  <a:pt x="111151" y="132740"/>
                </a:lnTo>
                <a:lnTo>
                  <a:pt x="118616" y="127834"/>
                </a:lnTo>
                <a:lnTo>
                  <a:pt x="126061" y="122480"/>
                </a:lnTo>
                <a:lnTo>
                  <a:pt x="130713" y="119718"/>
                </a:lnTo>
                <a:lnTo>
                  <a:pt x="135720" y="116925"/>
                </a:lnTo>
                <a:lnTo>
                  <a:pt x="146363" y="111281"/>
                </a:lnTo>
                <a:lnTo>
                  <a:pt x="168717" y="99896"/>
                </a:lnTo>
                <a:lnTo>
                  <a:pt x="173438" y="96090"/>
                </a:lnTo>
                <a:lnTo>
                  <a:pt x="177538" y="91648"/>
                </a:lnTo>
                <a:lnTo>
                  <a:pt x="181224" y="86781"/>
                </a:lnTo>
                <a:lnTo>
                  <a:pt x="185586" y="82584"/>
                </a:lnTo>
                <a:lnTo>
                  <a:pt x="190399" y="78834"/>
                </a:lnTo>
                <a:lnTo>
                  <a:pt x="195513" y="75381"/>
                </a:lnTo>
                <a:lnTo>
                  <a:pt x="198922" y="71174"/>
                </a:lnTo>
                <a:lnTo>
                  <a:pt x="201195" y="66464"/>
                </a:lnTo>
                <a:lnTo>
                  <a:pt x="204673" y="57104"/>
                </a:lnTo>
                <a:lnTo>
                  <a:pt x="209393" y="49769"/>
                </a:lnTo>
                <a:lnTo>
                  <a:pt x="212126" y="43334"/>
                </a:lnTo>
                <a:lnTo>
                  <a:pt x="213341" y="36346"/>
                </a:lnTo>
                <a:lnTo>
                  <a:pt x="213881" y="26890"/>
                </a:lnTo>
                <a:lnTo>
                  <a:pt x="214228" y="18033"/>
                </a:lnTo>
                <a:lnTo>
                  <a:pt x="214313" y="8479"/>
                </a:lnTo>
                <a:lnTo>
                  <a:pt x="214313" y="57560"/>
                </a:lnTo>
                <a:lnTo>
                  <a:pt x="215265" y="63103"/>
                </a:lnTo>
                <a:lnTo>
                  <a:pt x="216853" y="68704"/>
                </a:lnTo>
                <a:lnTo>
                  <a:pt x="218864" y="74343"/>
                </a:lnTo>
                <a:lnTo>
                  <a:pt x="221098" y="83148"/>
                </a:lnTo>
                <a:lnTo>
                  <a:pt x="221694" y="86829"/>
                </a:lnTo>
                <a:lnTo>
                  <a:pt x="227436" y="96000"/>
                </a:lnTo>
                <a:lnTo>
                  <a:pt x="231634" y="101113"/>
                </a:lnTo>
                <a:lnTo>
                  <a:pt x="234433" y="107378"/>
                </a:lnTo>
                <a:lnTo>
                  <a:pt x="236299" y="114413"/>
                </a:lnTo>
                <a:lnTo>
                  <a:pt x="237543" y="121960"/>
                </a:lnTo>
                <a:lnTo>
                  <a:pt x="238372" y="128897"/>
                </a:lnTo>
                <a:lnTo>
                  <a:pt x="238925" y="135426"/>
                </a:lnTo>
                <a:lnTo>
                  <a:pt x="239293" y="141684"/>
                </a:lnTo>
                <a:lnTo>
                  <a:pt x="239703" y="153718"/>
                </a:lnTo>
                <a:lnTo>
                  <a:pt x="239966" y="176965"/>
                </a:lnTo>
                <a:lnTo>
                  <a:pt x="239035" y="182711"/>
                </a:lnTo>
                <a:lnTo>
                  <a:pt x="237462" y="188448"/>
                </a:lnTo>
                <a:lnTo>
                  <a:pt x="235461" y="194177"/>
                </a:lnTo>
                <a:lnTo>
                  <a:pt x="233174" y="199901"/>
                </a:lnTo>
                <a:lnTo>
                  <a:pt x="230697" y="205622"/>
                </a:lnTo>
                <a:lnTo>
                  <a:pt x="228093" y="211342"/>
                </a:lnTo>
                <a:lnTo>
                  <a:pt x="224452" y="217060"/>
                </a:lnTo>
                <a:lnTo>
                  <a:pt x="220120" y="222776"/>
                </a:lnTo>
                <a:lnTo>
                  <a:pt x="215327" y="228493"/>
                </a:lnTo>
                <a:lnTo>
                  <a:pt x="210226" y="234208"/>
                </a:lnTo>
                <a:lnTo>
                  <a:pt x="199479" y="245639"/>
                </a:lnTo>
                <a:lnTo>
                  <a:pt x="192994" y="251355"/>
                </a:lnTo>
                <a:lnTo>
                  <a:pt x="185813" y="257070"/>
                </a:lnTo>
                <a:lnTo>
                  <a:pt x="178168" y="262785"/>
                </a:lnTo>
                <a:lnTo>
                  <a:pt x="162054" y="274215"/>
                </a:lnTo>
                <a:lnTo>
                  <a:pt x="153756" y="279930"/>
                </a:lnTo>
                <a:lnTo>
                  <a:pt x="146319" y="284692"/>
                </a:lnTo>
                <a:lnTo>
                  <a:pt x="139456" y="288820"/>
                </a:lnTo>
                <a:lnTo>
                  <a:pt x="132976" y="292524"/>
                </a:lnTo>
                <a:lnTo>
                  <a:pt x="125798" y="295946"/>
                </a:lnTo>
                <a:lnTo>
                  <a:pt x="118156" y="299180"/>
                </a:lnTo>
                <a:lnTo>
                  <a:pt x="110203" y="302288"/>
                </a:lnTo>
                <a:lnTo>
                  <a:pt x="93747" y="308282"/>
                </a:lnTo>
                <a:lnTo>
                  <a:pt x="85358" y="311214"/>
                </a:lnTo>
                <a:lnTo>
                  <a:pt x="77861" y="314121"/>
                </a:lnTo>
                <a:lnTo>
                  <a:pt x="70957" y="317011"/>
                </a:lnTo>
                <a:lnTo>
                  <a:pt x="64450" y="319891"/>
                </a:lnTo>
                <a:lnTo>
                  <a:pt x="58207" y="321811"/>
                </a:lnTo>
                <a:lnTo>
                  <a:pt x="52140" y="323091"/>
                </a:lnTo>
                <a:lnTo>
                  <a:pt x="46190" y="323944"/>
                </a:lnTo>
                <a:lnTo>
                  <a:pt x="41271" y="324512"/>
                </a:lnTo>
                <a:lnTo>
                  <a:pt x="37039" y="324892"/>
                </a:lnTo>
                <a:lnTo>
                  <a:pt x="29797" y="325313"/>
                </a:lnTo>
                <a:lnTo>
                  <a:pt x="23403" y="325500"/>
                </a:lnTo>
                <a:lnTo>
                  <a:pt x="20365" y="324598"/>
                </a:lnTo>
                <a:lnTo>
                  <a:pt x="14449" y="321055"/>
                </a:lnTo>
                <a:lnTo>
                  <a:pt x="8645" y="318845"/>
                </a:lnTo>
                <a:lnTo>
                  <a:pt x="5763" y="318256"/>
                </a:lnTo>
                <a:lnTo>
                  <a:pt x="3842" y="316911"/>
                </a:lnTo>
                <a:lnTo>
                  <a:pt x="2562" y="315061"/>
                </a:lnTo>
                <a:lnTo>
                  <a:pt x="1139" y="310466"/>
                </a:lnTo>
                <a:lnTo>
                  <a:pt x="225" y="302295"/>
                </a:lnTo>
                <a:lnTo>
                  <a:pt x="0" y="29993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8"/>
          <p:cNvSpPr/>
          <p:nvPr/>
        </p:nvSpPr>
        <p:spPr>
          <a:xfrm>
            <a:off x="1725929" y="1534477"/>
            <a:ext cx="102872" cy="17146"/>
          </a:xfrm>
          <a:custGeom>
            <a:avLst/>
            <a:gdLst/>
            <a:ahLst/>
            <a:cxnLst/>
            <a:rect l="0" t="0" r="0" b="0"/>
            <a:pathLst>
              <a:path w="102872" h="17146">
                <a:moveTo>
                  <a:pt x="0" y="0"/>
                </a:moveTo>
                <a:lnTo>
                  <a:pt x="20400" y="0"/>
                </a:lnTo>
                <a:lnTo>
                  <a:pt x="23125" y="953"/>
                </a:lnTo>
                <a:lnTo>
                  <a:pt x="25895" y="2540"/>
                </a:lnTo>
                <a:lnTo>
                  <a:pt x="28693" y="4551"/>
                </a:lnTo>
                <a:lnTo>
                  <a:pt x="32464" y="5891"/>
                </a:lnTo>
                <a:lnTo>
                  <a:pt x="36883" y="6785"/>
                </a:lnTo>
                <a:lnTo>
                  <a:pt x="41734" y="7381"/>
                </a:lnTo>
                <a:lnTo>
                  <a:pt x="45920" y="7778"/>
                </a:lnTo>
                <a:lnTo>
                  <a:pt x="49663" y="8043"/>
                </a:lnTo>
                <a:lnTo>
                  <a:pt x="53112" y="8220"/>
                </a:lnTo>
                <a:lnTo>
                  <a:pt x="62023" y="8416"/>
                </a:lnTo>
                <a:lnTo>
                  <a:pt x="92491" y="8570"/>
                </a:lnTo>
                <a:lnTo>
                  <a:pt x="94046" y="9523"/>
                </a:lnTo>
                <a:lnTo>
                  <a:pt x="96035" y="11111"/>
                </a:lnTo>
                <a:lnTo>
                  <a:pt x="102871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9"/>
          <p:cNvSpPr/>
          <p:nvPr/>
        </p:nvSpPr>
        <p:spPr>
          <a:xfrm>
            <a:off x="1914525" y="1431610"/>
            <a:ext cx="197168" cy="188592"/>
          </a:xfrm>
          <a:custGeom>
            <a:avLst/>
            <a:gdLst/>
            <a:ahLst/>
            <a:cxnLst/>
            <a:rect l="0" t="0" r="0" b="0"/>
            <a:pathLst>
              <a:path w="197168" h="188592">
                <a:moveTo>
                  <a:pt x="0" y="17142"/>
                </a:moveTo>
                <a:lnTo>
                  <a:pt x="0" y="9761"/>
                </a:lnTo>
                <a:lnTo>
                  <a:pt x="952" y="9364"/>
                </a:lnTo>
                <a:lnTo>
                  <a:pt x="6843" y="8805"/>
                </a:lnTo>
                <a:lnTo>
                  <a:pt x="11931" y="8674"/>
                </a:lnTo>
                <a:lnTo>
                  <a:pt x="14621" y="7687"/>
                </a:lnTo>
                <a:lnTo>
                  <a:pt x="20151" y="4050"/>
                </a:lnTo>
                <a:lnTo>
                  <a:pt x="25783" y="1798"/>
                </a:lnTo>
                <a:lnTo>
                  <a:pt x="31461" y="798"/>
                </a:lnTo>
                <a:lnTo>
                  <a:pt x="37160" y="353"/>
                </a:lnTo>
                <a:lnTo>
                  <a:pt x="42868" y="155"/>
                </a:lnTo>
                <a:lnTo>
                  <a:pt x="53976" y="44"/>
                </a:lnTo>
                <a:lnTo>
                  <a:pt x="79656" y="0"/>
                </a:lnTo>
                <a:lnTo>
                  <a:pt x="82632" y="951"/>
                </a:lnTo>
                <a:lnTo>
                  <a:pt x="88477" y="4549"/>
                </a:lnTo>
                <a:lnTo>
                  <a:pt x="94250" y="6782"/>
                </a:lnTo>
                <a:lnTo>
                  <a:pt x="97123" y="7378"/>
                </a:lnTo>
                <a:lnTo>
                  <a:pt x="102856" y="10580"/>
                </a:lnTo>
                <a:lnTo>
                  <a:pt x="105718" y="12768"/>
                </a:lnTo>
                <a:lnTo>
                  <a:pt x="111438" y="15198"/>
                </a:lnTo>
                <a:lnTo>
                  <a:pt x="114297" y="15846"/>
                </a:lnTo>
                <a:lnTo>
                  <a:pt x="116203" y="17230"/>
                </a:lnTo>
                <a:lnTo>
                  <a:pt x="117473" y="19106"/>
                </a:lnTo>
                <a:lnTo>
                  <a:pt x="118885" y="23730"/>
                </a:lnTo>
                <a:lnTo>
                  <a:pt x="119512" y="28960"/>
                </a:lnTo>
                <a:lnTo>
                  <a:pt x="119791" y="34459"/>
                </a:lnTo>
                <a:lnTo>
                  <a:pt x="119866" y="37259"/>
                </a:lnTo>
                <a:lnTo>
                  <a:pt x="118963" y="40079"/>
                </a:lnTo>
                <a:lnTo>
                  <a:pt x="115419" y="45751"/>
                </a:lnTo>
                <a:lnTo>
                  <a:pt x="110670" y="51447"/>
                </a:lnTo>
                <a:lnTo>
                  <a:pt x="108070" y="54300"/>
                </a:lnTo>
                <a:lnTo>
                  <a:pt x="106336" y="57154"/>
                </a:lnTo>
                <a:lnTo>
                  <a:pt x="104410" y="62865"/>
                </a:lnTo>
                <a:lnTo>
                  <a:pt x="101014" y="68578"/>
                </a:lnTo>
                <a:lnTo>
                  <a:pt x="96330" y="74293"/>
                </a:lnTo>
                <a:lnTo>
                  <a:pt x="91073" y="80007"/>
                </a:lnTo>
                <a:lnTo>
                  <a:pt x="88338" y="83817"/>
                </a:lnTo>
                <a:lnTo>
                  <a:pt x="85562" y="88262"/>
                </a:lnTo>
                <a:lnTo>
                  <a:pt x="82759" y="93130"/>
                </a:lnTo>
                <a:lnTo>
                  <a:pt x="79937" y="97329"/>
                </a:lnTo>
                <a:lnTo>
                  <a:pt x="77104" y="101080"/>
                </a:lnTo>
                <a:lnTo>
                  <a:pt x="74262" y="104533"/>
                </a:lnTo>
                <a:lnTo>
                  <a:pt x="70463" y="107788"/>
                </a:lnTo>
                <a:lnTo>
                  <a:pt x="66025" y="110910"/>
                </a:lnTo>
                <a:lnTo>
                  <a:pt x="61162" y="113944"/>
                </a:lnTo>
                <a:lnTo>
                  <a:pt x="56967" y="117872"/>
                </a:lnTo>
                <a:lnTo>
                  <a:pt x="53218" y="122395"/>
                </a:lnTo>
                <a:lnTo>
                  <a:pt x="49766" y="127316"/>
                </a:lnTo>
                <a:lnTo>
                  <a:pt x="46512" y="131549"/>
                </a:lnTo>
                <a:lnTo>
                  <a:pt x="43390" y="135323"/>
                </a:lnTo>
                <a:lnTo>
                  <a:pt x="40357" y="138792"/>
                </a:lnTo>
                <a:lnTo>
                  <a:pt x="37382" y="142057"/>
                </a:lnTo>
                <a:lnTo>
                  <a:pt x="31536" y="148225"/>
                </a:lnTo>
                <a:lnTo>
                  <a:pt x="29597" y="151203"/>
                </a:lnTo>
                <a:lnTo>
                  <a:pt x="27441" y="157052"/>
                </a:lnTo>
                <a:lnTo>
                  <a:pt x="23943" y="162827"/>
                </a:lnTo>
                <a:lnTo>
                  <a:pt x="18488" y="169744"/>
                </a:lnTo>
                <a:lnTo>
                  <a:pt x="17741" y="173230"/>
                </a:lnTo>
                <a:lnTo>
                  <a:pt x="17542" y="175493"/>
                </a:lnTo>
                <a:lnTo>
                  <a:pt x="18362" y="177002"/>
                </a:lnTo>
                <a:lnTo>
                  <a:pt x="19861" y="178008"/>
                </a:lnTo>
                <a:lnTo>
                  <a:pt x="21813" y="178679"/>
                </a:lnTo>
                <a:lnTo>
                  <a:pt x="23114" y="180078"/>
                </a:lnTo>
                <a:lnTo>
                  <a:pt x="23982" y="181964"/>
                </a:lnTo>
                <a:lnTo>
                  <a:pt x="24560" y="184173"/>
                </a:lnTo>
                <a:lnTo>
                  <a:pt x="26851" y="185646"/>
                </a:lnTo>
                <a:lnTo>
                  <a:pt x="30283" y="186628"/>
                </a:lnTo>
                <a:lnTo>
                  <a:pt x="34476" y="187283"/>
                </a:lnTo>
                <a:lnTo>
                  <a:pt x="38224" y="187719"/>
                </a:lnTo>
                <a:lnTo>
                  <a:pt x="41675" y="188010"/>
                </a:lnTo>
                <a:lnTo>
                  <a:pt x="44928" y="188204"/>
                </a:lnTo>
                <a:lnTo>
                  <a:pt x="53623" y="188420"/>
                </a:lnTo>
                <a:lnTo>
                  <a:pt x="125492" y="188591"/>
                </a:lnTo>
                <a:lnTo>
                  <a:pt x="132239" y="187639"/>
                </a:lnTo>
                <a:lnTo>
                  <a:pt x="139594" y="186052"/>
                </a:lnTo>
                <a:lnTo>
                  <a:pt x="147355" y="184041"/>
                </a:lnTo>
                <a:lnTo>
                  <a:pt x="153481" y="182701"/>
                </a:lnTo>
                <a:lnTo>
                  <a:pt x="158518" y="181807"/>
                </a:lnTo>
                <a:lnTo>
                  <a:pt x="162829" y="181211"/>
                </a:lnTo>
                <a:lnTo>
                  <a:pt x="166655" y="180814"/>
                </a:lnTo>
                <a:lnTo>
                  <a:pt x="170158" y="180549"/>
                </a:lnTo>
                <a:lnTo>
                  <a:pt x="173446" y="180373"/>
                </a:lnTo>
                <a:lnTo>
                  <a:pt x="176591" y="179302"/>
                </a:lnTo>
                <a:lnTo>
                  <a:pt x="182624" y="175573"/>
                </a:lnTo>
                <a:lnTo>
                  <a:pt x="188481" y="173281"/>
                </a:lnTo>
                <a:lnTo>
                  <a:pt x="197167" y="17144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40"/>
          <p:cNvSpPr/>
          <p:nvPr/>
        </p:nvSpPr>
        <p:spPr>
          <a:xfrm>
            <a:off x="1965959" y="1483042"/>
            <a:ext cx="188596" cy="34291"/>
          </a:xfrm>
          <a:custGeom>
            <a:avLst/>
            <a:gdLst/>
            <a:ahLst/>
            <a:cxnLst/>
            <a:rect l="0" t="0" r="0" b="0"/>
            <a:pathLst>
              <a:path w="188596" h="34291">
                <a:moveTo>
                  <a:pt x="0" y="34290"/>
                </a:moveTo>
                <a:lnTo>
                  <a:pt x="0" y="25822"/>
                </a:lnTo>
                <a:lnTo>
                  <a:pt x="2541" y="23224"/>
                </a:lnTo>
                <a:lnTo>
                  <a:pt x="4551" y="21198"/>
                </a:lnTo>
                <a:lnTo>
                  <a:pt x="6845" y="19847"/>
                </a:lnTo>
                <a:lnTo>
                  <a:pt x="9326" y="18946"/>
                </a:lnTo>
                <a:lnTo>
                  <a:pt x="11932" y="18346"/>
                </a:lnTo>
                <a:lnTo>
                  <a:pt x="15575" y="17946"/>
                </a:lnTo>
                <a:lnTo>
                  <a:pt x="19909" y="17679"/>
                </a:lnTo>
                <a:lnTo>
                  <a:pt x="29804" y="17382"/>
                </a:lnTo>
                <a:lnTo>
                  <a:pt x="40551" y="17250"/>
                </a:lnTo>
                <a:lnTo>
                  <a:pt x="46084" y="16263"/>
                </a:lnTo>
                <a:lnTo>
                  <a:pt x="51678" y="14652"/>
                </a:lnTo>
                <a:lnTo>
                  <a:pt x="57312" y="12625"/>
                </a:lnTo>
                <a:lnTo>
                  <a:pt x="63926" y="11274"/>
                </a:lnTo>
                <a:lnTo>
                  <a:pt x="71192" y="10374"/>
                </a:lnTo>
                <a:lnTo>
                  <a:pt x="78894" y="9773"/>
                </a:lnTo>
                <a:lnTo>
                  <a:pt x="85934" y="9373"/>
                </a:lnTo>
                <a:lnTo>
                  <a:pt x="98836" y="8928"/>
                </a:lnTo>
                <a:lnTo>
                  <a:pt x="104943" y="7857"/>
                </a:lnTo>
                <a:lnTo>
                  <a:pt x="110920" y="6191"/>
                </a:lnTo>
                <a:lnTo>
                  <a:pt x="116809" y="4127"/>
                </a:lnTo>
                <a:lnTo>
                  <a:pt x="123593" y="2751"/>
                </a:lnTo>
                <a:lnTo>
                  <a:pt x="130973" y="1834"/>
                </a:lnTo>
                <a:lnTo>
                  <a:pt x="138751" y="1223"/>
                </a:lnTo>
                <a:lnTo>
                  <a:pt x="145840" y="815"/>
                </a:lnTo>
                <a:lnTo>
                  <a:pt x="158798" y="362"/>
                </a:lnTo>
                <a:lnTo>
                  <a:pt x="175795" y="72"/>
                </a:lnTo>
                <a:lnTo>
                  <a:pt x="18859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41"/>
          <p:cNvSpPr/>
          <p:nvPr/>
        </p:nvSpPr>
        <p:spPr>
          <a:xfrm>
            <a:off x="2368867" y="1474469"/>
            <a:ext cx="137161" cy="17147"/>
          </a:xfrm>
          <a:custGeom>
            <a:avLst/>
            <a:gdLst/>
            <a:ahLst/>
            <a:cxnLst/>
            <a:rect l="0" t="0" r="0" b="0"/>
            <a:pathLst>
              <a:path w="137161" h="17147">
                <a:moveTo>
                  <a:pt x="0" y="17146"/>
                </a:moveTo>
                <a:lnTo>
                  <a:pt x="11932" y="17146"/>
                </a:lnTo>
                <a:lnTo>
                  <a:pt x="14622" y="16193"/>
                </a:lnTo>
                <a:lnTo>
                  <a:pt x="17368" y="14606"/>
                </a:lnTo>
                <a:lnTo>
                  <a:pt x="20151" y="12595"/>
                </a:lnTo>
                <a:lnTo>
                  <a:pt x="23911" y="11254"/>
                </a:lnTo>
                <a:lnTo>
                  <a:pt x="28324" y="10361"/>
                </a:lnTo>
                <a:lnTo>
                  <a:pt x="33170" y="9765"/>
                </a:lnTo>
                <a:lnTo>
                  <a:pt x="38306" y="9367"/>
                </a:lnTo>
                <a:lnTo>
                  <a:pt x="43635" y="9103"/>
                </a:lnTo>
                <a:lnTo>
                  <a:pt x="54636" y="8808"/>
                </a:lnTo>
                <a:lnTo>
                  <a:pt x="65875" y="8678"/>
                </a:lnTo>
                <a:lnTo>
                  <a:pt x="71539" y="7690"/>
                </a:lnTo>
                <a:lnTo>
                  <a:pt x="77220" y="6080"/>
                </a:lnTo>
                <a:lnTo>
                  <a:pt x="82913" y="4053"/>
                </a:lnTo>
                <a:lnTo>
                  <a:pt x="87660" y="2702"/>
                </a:lnTo>
                <a:lnTo>
                  <a:pt x="91778" y="1802"/>
                </a:lnTo>
                <a:lnTo>
                  <a:pt x="95475" y="1201"/>
                </a:lnTo>
                <a:lnTo>
                  <a:pt x="99845" y="801"/>
                </a:lnTo>
                <a:lnTo>
                  <a:pt x="104663" y="534"/>
                </a:lnTo>
                <a:lnTo>
                  <a:pt x="114145" y="238"/>
                </a:lnTo>
                <a:lnTo>
                  <a:pt x="128147" y="21"/>
                </a:lnTo>
                <a:lnTo>
                  <a:pt x="13716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42"/>
          <p:cNvSpPr/>
          <p:nvPr/>
        </p:nvSpPr>
        <p:spPr>
          <a:xfrm>
            <a:off x="2377439" y="1543050"/>
            <a:ext cx="180024" cy="17145"/>
          </a:xfrm>
          <a:custGeom>
            <a:avLst/>
            <a:gdLst/>
            <a:ahLst/>
            <a:cxnLst/>
            <a:rect l="0" t="0" r="0" b="0"/>
            <a:pathLst>
              <a:path w="180024" h="17145">
                <a:moveTo>
                  <a:pt x="0" y="17144"/>
                </a:moveTo>
                <a:lnTo>
                  <a:pt x="78894" y="17144"/>
                </a:lnTo>
                <a:lnTo>
                  <a:pt x="85934" y="16192"/>
                </a:lnTo>
                <a:lnTo>
                  <a:pt x="92532" y="14605"/>
                </a:lnTo>
                <a:lnTo>
                  <a:pt x="98836" y="12594"/>
                </a:lnTo>
                <a:lnTo>
                  <a:pt x="104943" y="11253"/>
                </a:lnTo>
                <a:lnTo>
                  <a:pt x="110920" y="10360"/>
                </a:lnTo>
                <a:lnTo>
                  <a:pt x="116809" y="9764"/>
                </a:lnTo>
                <a:lnTo>
                  <a:pt x="122640" y="9366"/>
                </a:lnTo>
                <a:lnTo>
                  <a:pt x="128433" y="9102"/>
                </a:lnTo>
                <a:lnTo>
                  <a:pt x="134199" y="8925"/>
                </a:lnTo>
                <a:lnTo>
                  <a:pt x="139949" y="7855"/>
                </a:lnTo>
                <a:lnTo>
                  <a:pt x="145687" y="6189"/>
                </a:lnTo>
                <a:lnTo>
                  <a:pt x="151417" y="4126"/>
                </a:lnTo>
                <a:lnTo>
                  <a:pt x="156190" y="2750"/>
                </a:lnTo>
                <a:lnTo>
                  <a:pt x="160324" y="1833"/>
                </a:lnTo>
                <a:lnTo>
                  <a:pt x="164033" y="1222"/>
                </a:lnTo>
                <a:lnTo>
                  <a:pt x="167458" y="815"/>
                </a:lnTo>
                <a:lnTo>
                  <a:pt x="170694" y="543"/>
                </a:lnTo>
                <a:lnTo>
                  <a:pt x="18002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43"/>
          <p:cNvSpPr/>
          <p:nvPr/>
        </p:nvSpPr>
        <p:spPr>
          <a:xfrm>
            <a:off x="2643188" y="1397317"/>
            <a:ext cx="42863" cy="205741"/>
          </a:xfrm>
          <a:custGeom>
            <a:avLst/>
            <a:gdLst/>
            <a:ahLst/>
            <a:cxnLst/>
            <a:rect l="0" t="0" r="0" b="0"/>
            <a:pathLst>
              <a:path w="42863" h="205741">
                <a:moveTo>
                  <a:pt x="42862" y="0"/>
                </a:moveTo>
                <a:lnTo>
                  <a:pt x="42862" y="7381"/>
                </a:lnTo>
                <a:lnTo>
                  <a:pt x="41909" y="8731"/>
                </a:lnTo>
                <a:lnTo>
                  <a:pt x="40322" y="10583"/>
                </a:lnTo>
                <a:lnTo>
                  <a:pt x="38311" y="12770"/>
                </a:lnTo>
                <a:lnTo>
                  <a:pt x="36970" y="15181"/>
                </a:lnTo>
                <a:lnTo>
                  <a:pt x="36076" y="17741"/>
                </a:lnTo>
                <a:lnTo>
                  <a:pt x="35083" y="24077"/>
                </a:lnTo>
                <a:lnTo>
                  <a:pt x="34819" y="28434"/>
                </a:lnTo>
                <a:lnTo>
                  <a:pt x="34524" y="37402"/>
                </a:lnTo>
                <a:lnTo>
                  <a:pt x="34359" y="48759"/>
                </a:lnTo>
                <a:lnTo>
                  <a:pt x="34298" y="74695"/>
                </a:lnTo>
                <a:lnTo>
                  <a:pt x="33343" y="80277"/>
                </a:lnTo>
                <a:lnTo>
                  <a:pt x="31753" y="85903"/>
                </a:lnTo>
                <a:lnTo>
                  <a:pt x="29741" y="91559"/>
                </a:lnTo>
                <a:lnTo>
                  <a:pt x="28400" y="97234"/>
                </a:lnTo>
                <a:lnTo>
                  <a:pt x="27505" y="102923"/>
                </a:lnTo>
                <a:lnTo>
                  <a:pt x="26909" y="108620"/>
                </a:lnTo>
                <a:lnTo>
                  <a:pt x="26512" y="114323"/>
                </a:lnTo>
                <a:lnTo>
                  <a:pt x="26246" y="120031"/>
                </a:lnTo>
                <a:lnTo>
                  <a:pt x="26070" y="125740"/>
                </a:lnTo>
                <a:lnTo>
                  <a:pt x="25000" y="130500"/>
                </a:lnTo>
                <a:lnTo>
                  <a:pt x="23333" y="134625"/>
                </a:lnTo>
                <a:lnTo>
                  <a:pt x="21270" y="138327"/>
                </a:lnTo>
                <a:lnTo>
                  <a:pt x="19895" y="142701"/>
                </a:lnTo>
                <a:lnTo>
                  <a:pt x="18978" y="147521"/>
                </a:lnTo>
                <a:lnTo>
                  <a:pt x="18367" y="152640"/>
                </a:lnTo>
                <a:lnTo>
                  <a:pt x="17007" y="157005"/>
                </a:lnTo>
                <a:lnTo>
                  <a:pt x="15147" y="160868"/>
                </a:lnTo>
                <a:lnTo>
                  <a:pt x="12955" y="164395"/>
                </a:lnTo>
                <a:lnTo>
                  <a:pt x="10542" y="167699"/>
                </a:lnTo>
                <a:lnTo>
                  <a:pt x="7980" y="170855"/>
                </a:lnTo>
                <a:lnTo>
                  <a:pt x="5320" y="173911"/>
                </a:lnTo>
                <a:lnTo>
                  <a:pt x="3546" y="176900"/>
                </a:lnTo>
                <a:lnTo>
                  <a:pt x="2364" y="179846"/>
                </a:lnTo>
                <a:lnTo>
                  <a:pt x="1050" y="185659"/>
                </a:lnTo>
                <a:lnTo>
                  <a:pt x="466" y="191418"/>
                </a:lnTo>
                <a:lnTo>
                  <a:pt x="207" y="197152"/>
                </a:lnTo>
                <a:lnTo>
                  <a:pt x="0" y="205696"/>
                </a:lnTo>
                <a:lnTo>
                  <a:pt x="17144" y="20574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44"/>
          <p:cNvSpPr/>
          <p:nvPr/>
        </p:nvSpPr>
        <p:spPr>
          <a:xfrm>
            <a:off x="2746576" y="1397352"/>
            <a:ext cx="218388" cy="212969"/>
          </a:xfrm>
          <a:custGeom>
            <a:avLst/>
            <a:gdLst/>
            <a:ahLst/>
            <a:cxnLst/>
            <a:rect l="0" t="0" r="0" b="0"/>
            <a:pathLst>
              <a:path w="218388" h="212969">
                <a:moveTo>
                  <a:pt x="196649" y="17110"/>
                </a:moveTo>
                <a:lnTo>
                  <a:pt x="189268" y="9729"/>
                </a:lnTo>
                <a:lnTo>
                  <a:pt x="186065" y="9067"/>
                </a:lnTo>
                <a:lnTo>
                  <a:pt x="183878" y="8891"/>
                </a:lnTo>
                <a:lnTo>
                  <a:pt x="180515" y="9725"/>
                </a:lnTo>
                <a:lnTo>
                  <a:pt x="176368" y="11234"/>
                </a:lnTo>
                <a:lnTo>
                  <a:pt x="171698" y="13193"/>
                </a:lnTo>
                <a:lnTo>
                  <a:pt x="166680" y="14499"/>
                </a:lnTo>
                <a:lnTo>
                  <a:pt x="161430" y="15369"/>
                </a:lnTo>
                <a:lnTo>
                  <a:pt x="156024" y="15949"/>
                </a:lnTo>
                <a:lnTo>
                  <a:pt x="150515" y="16336"/>
                </a:lnTo>
                <a:lnTo>
                  <a:pt x="144938" y="16594"/>
                </a:lnTo>
                <a:lnTo>
                  <a:pt x="139315" y="16766"/>
                </a:lnTo>
                <a:lnTo>
                  <a:pt x="133661" y="17833"/>
                </a:lnTo>
                <a:lnTo>
                  <a:pt x="127987" y="19497"/>
                </a:lnTo>
                <a:lnTo>
                  <a:pt x="122299" y="21559"/>
                </a:lnTo>
                <a:lnTo>
                  <a:pt x="116602" y="22933"/>
                </a:lnTo>
                <a:lnTo>
                  <a:pt x="110899" y="23850"/>
                </a:lnTo>
                <a:lnTo>
                  <a:pt x="105192" y="24461"/>
                </a:lnTo>
                <a:lnTo>
                  <a:pt x="100435" y="25821"/>
                </a:lnTo>
                <a:lnTo>
                  <a:pt x="96311" y="27680"/>
                </a:lnTo>
                <a:lnTo>
                  <a:pt x="92610" y="29871"/>
                </a:lnTo>
                <a:lnTo>
                  <a:pt x="88237" y="32285"/>
                </a:lnTo>
                <a:lnTo>
                  <a:pt x="78298" y="37507"/>
                </a:lnTo>
                <a:lnTo>
                  <a:pt x="74886" y="40233"/>
                </a:lnTo>
                <a:lnTo>
                  <a:pt x="72611" y="43003"/>
                </a:lnTo>
                <a:lnTo>
                  <a:pt x="71094" y="45802"/>
                </a:lnTo>
                <a:lnTo>
                  <a:pt x="64329" y="51452"/>
                </a:lnTo>
                <a:lnTo>
                  <a:pt x="59858" y="54292"/>
                </a:lnTo>
                <a:lnTo>
                  <a:pt x="56877" y="57138"/>
                </a:lnTo>
                <a:lnTo>
                  <a:pt x="54890" y="59988"/>
                </a:lnTo>
                <a:lnTo>
                  <a:pt x="52682" y="65694"/>
                </a:lnTo>
                <a:lnTo>
                  <a:pt x="51701" y="71406"/>
                </a:lnTo>
                <a:lnTo>
                  <a:pt x="51265" y="77119"/>
                </a:lnTo>
                <a:lnTo>
                  <a:pt x="51149" y="79976"/>
                </a:lnTo>
                <a:lnTo>
                  <a:pt x="52976" y="81881"/>
                </a:lnTo>
                <a:lnTo>
                  <a:pt x="56100" y="83150"/>
                </a:lnTo>
                <a:lnTo>
                  <a:pt x="60086" y="83997"/>
                </a:lnTo>
                <a:lnTo>
                  <a:pt x="63697" y="85514"/>
                </a:lnTo>
                <a:lnTo>
                  <a:pt x="70249" y="89739"/>
                </a:lnTo>
                <a:lnTo>
                  <a:pt x="75235" y="92199"/>
                </a:lnTo>
                <a:lnTo>
                  <a:pt x="81416" y="94792"/>
                </a:lnTo>
                <a:lnTo>
                  <a:pt x="88394" y="97473"/>
                </a:lnTo>
                <a:lnTo>
                  <a:pt x="94951" y="100213"/>
                </a:lnTo>
                <a:lnTo>
                  <a:pt x="101228" y="102992"/>
                </a:lnTo>
                <a:lnTo>
                  <a:pt x="107317" y="105797"/>
                </a:lnTo>
                <a:lnTo>
                  <a:pt x="114234" y="108620"/>
                </a:lnTo>
                <a:lnTo>
                  <a:pt x="121703" y="111454"/>
                </a:lnTo>
                <a:lnTo>
                  <a:pt x="137622" y="117143"/>
                </a:lnTo>
                <a:lnTo>
                  <a:pt x="154222" y="122847"/>
                </a:lnTo>
                <a:lnTo>
                  <a:pt x="161697" y="124749"/>
                </a:lnTo>
                <a:lnTo>
                  <a:pt x="168585" y="126017"/>
                </a:lnTo>
                <a:lnTo>
                  <a:pt x="175082" y="126862"/>
                </a:lnTo>
                <a:lnTo>
                  <a:pt x="180366" y="128378"/>
                </a:lnTo>
                <a:lnTo>
                  <a:pt x="184841" y="130341"/>
                </a:lnTo>
                <a:lnTo>
                  <a:pt x="188777" y="132602"/>
                </a:lnTo>
                <a:lnTo>
                  <a:pt x="192353" y="135062"/>
                </a:lnTo>
                <a:lnTo>
                  <a:pt x="198867" y="140336"/>
                </a:lnTo>
                <a:lnTo>
                  <a:pt x="204937" y="145855"/>
                </a:lnTo>
                <a:lnTo>
                  <a:pt x="207889" y="148660"/>
                </a:lnTo>
                <a:lnTo>
                  <a:pt x="209857" y="151482"/>
                </a:lnTo>
                <a:lnTo>
                  <a:pt x="212044" y="157159"/>
                </a:lnTo>
                <a:lnTo>
                  <a:pt x="215556" y="162856"/>
                </a:lnTo>
                <a:lnTo>
                  <a:pt x="217826" y="165709"/>
                </a:lnTo>
                <a:lnTo>
                  <a:pt x="218387" y="168564"/>
                </a:lnTo>
                <a:lnTo>
                  <a:pt x="217808" y="171419"/>
                </a:lnTo>
                <a:lnTo>
                  <a:pt x="214625" y="177132"/>
                </a:lnTo>
                <a:lnTo>
                  <a:pt x="210036" y="182846"/>
                </a:lnTo>
                <a:lnTo>
                  <a:pt x="206526" y="185703"/>
                </a:lnTo>
                <a:lnTo>
                  <a:pt x="202281" y="188560"/>
                </a:lnTo>
                <a:lnTo>
                  <a:pt x="197546" y="191418"/>
                </a:lnTo>
                <a:lnTo>
                  <a:pt x="192484" y="193323"/>
                </a:lnTo>
                <a:lnTo>
                  <a:pt x="187205" y="194593"/>
                </a:lnTo>
                <a:lnTo>
                  <a:pt x="181780" y="195439"/>
                </a:lnTo>
                <a:lnTo>
                  <a:pt x="175306" y="196956"/>
                </a:lnTo>
                <a:lnTo>
                  <a:pt x="168133" y="198920"/>
                </a:lnTo>
                <a:lnTo>
                  <a:pt x="160493" y="201182"/>
                </a:lnTo>
                <a:lnTo>
                  <a:pt x="152542" y="202689"/>
                </a:lnTo>
                <a:lnTo>
                  <a:pt x="144384" y="203695"/>
                </a:lnTo>
                <a:lnTo>
                  <a:pt x="136088" y="204365"/>
                </a:lnTo>
                <a:lnTo>
                  <a:pt x="127700" y="205764"/>
                </a:lnTo>
                <a:lnTo>
                  <a:pt x="119250" y="207649"/>
                </a:lnTo>
                <a:lnTo>
                  <a:pt x="110760" y="209859"/>
                </a:lnTo>
                <a:lnTo>
                  <a:pt x="102242" y="211332"/>
                </a:lnTo>
                <a:lnTo>
                  <a:pt x="93706" y="212314"/>
                </a:lnTo>
                <a:lnTo>
                  <a:pt x="85158" y="212968"/>
                </a:lnTo>
                <a:lnTo>
                  <a:pt x="76601" y="212452"/>
                </a:lnTo>
                <a:lnTo>
                  <a:pt x="68039" y="211156"/>
                </a:lnTo>
                <a:lnTo>
                  <a:pt x="59474" y="209339"/>
                </a:lnTo>
                <a:lnTo>
                  <a:pt x="51859" y="208128"/>
                </a:lnTo>
                <a:lnTo>
                  <a:pt x="44877" y="207320"/>
                </a:lnTo>
                <a:lnTo>
                  <a:pt x="38317" y="206782"/>
                </a:lnTo>
                <a:lnTo>
                  <a:pt x="32992" y="205470"/>
                </a:lnTo>
                <a:lnTo>
                  <a:pt x="28489" y="203643"/>
                </a:lnTo>
                <a:lnTo>
                  <a:pt x="24535" y="201473"/>
                </a:lnTo>
                <a:lnTo>
                  <a:pt x="20946" y="199074"/>
                </a:lnTo>
                <a:lnTo>
                  <a:pt x="14419" y="193868"/>
                </a:lnTo>
                <a:lnTo>
                  <a:pt x="8343" y="188379"/>
                </a:lnTo>
                <a:lnTo>
                  <a:pt x="5388" y="185582"/>
                </a:lnTo>
                <a:lnTo>
                  <a:pt x="3419" y="181812"/>
                </a:lnTo>
                <a:lnTo>
                  <a:pt x="2106" y="177394"/>
                </a:lnTo>
                <a:lnTo>
                  <a:pt x="1231" y="172544"/>
                </a:lnTo>
                <a:lnTo>
                  <a:pt x="648" y="168357"/>
                </a:lnTo>
                <a:lnTo>
                  <a:pt x="259" y="164614"/>
                </a:lnTo>
                <a:lnTo>
                  <a:pt x="0" y="161166"/>
                </a:lnTo>
                <a:lnTo>
                  <a:pt x="1732" y="156962"/>
                </a:lnTo>
                <a:lnTo>
                  <a:pt x="4792" y="152255"/>
                </a:lnTo>
                <a:lnTo>
                  <a:pt x="8736" y="147212"/>
                </a:lnTo>
                <a:lnTo>
                  <a:pt x="13271" y="141944"/>
                </a:lnTo>
                <a:lnTo>
                  <a:pt x="18200" y="136528"/>
                </a:lnTo>
                <a:lnTo>
                  <a:pt x="28755" y="125430"/>
                </a:lnTo>
                <a:lnTo>
                  <a:pt x="39797" y="114147"/>
                </a:lnTo>
                <a:lnTo>
                  <a:pt x="45408" y="109424"/>
                </a:lnTo>
                <a:lnTo>
                  <a:pt x="51054" y="105323"/>
                </a:lnTo>
                <a:lnTo>
                  <a:pt x="78354" y="87346"/>
                </a:lnTo>
                <a:lnTo>
                  <a:pt x="84448" y="82984"/>
                </a:lnTo>
                <a:lnTo>
                  <a:pt x="89463" y="79123"/>
                </a:lnTo>
                <a:lnTo>
                  <a:pt x="93759" y="75597"/>
                </a:lnTo>
                <a:lnTo>
                  <a:pt x="99481" y="71342"/>
                </a:lnTo>
                <a:lnTo>
                  <a:pt x="113458" y="61533"/>
                </a:lnTo>
                <a:lnTo>
                  <a:pt x="119280" y="57203"/>
                </a:lnTo>
                <a:lnTo>
                  <a:pt x="124115" y="53364"/>
                </a:lnTo>
                <a:lnTo>
                  <a:pt x="128290" y="49852"/>
                </a:lnTo>
                <a:lnTo>
                  <a:pt x="132026" y="46558"/>
                </a:lnTo>
                <a:lnTo>
                  <a:pt x="138717" y="40358"/>
                </a:lnTo>
                <a:lnTo>
                  <a:pt x="147839" y="31513"/>
                </a:lnTo>
                <a:lnTo>
                  <a:pt x="149822" y="28617"/>
                </a:lnTo>
                <a:lnTo>
                  <a:pt x="152024" y="22859"/>
                </a:lnTo>
                <a:lnTo>
                  <a:pt x="153003" y="17125"/>
                </a:lnTo>
                <a:lnTo>
                  <a:pt x="153631" y="10234"/>
                </a:lnTo>
                <a:lnTo>
                  <a:pt x="153740" y="4489"/>
                </a:lnTo>
                <a:lnTo>
                  <a:pt x="153782" y="362"/>
                </a:lnTo>
                <a:lnTo>
                  <a:pt x="147001" y="17"/>
                </a:lnTo>
                <a:lnTo>
                  <a:pt x="146405" y="0"/>
                </a:lnTo>
                <a:lnTo>
                  <a:pt x="146008" y="941"/>
                </a:lnTo>
                <a:lnTo>
                  <a:pt x="145743" y="2521"/>
                </a:lnTo>
                <a:lnTo>
                  <a:pt x="145213" y="85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45"/>
          <p:cNvSpPr/>
          <p:nvPr/>
        </p:nvSpPr>
        <p:spPr>
          <a:xfrm>
            <a:off x="3140531" y="480059"/>
            <a:ext cx="111304" cy="244699"/>
          </a:xfrm>
          <a:custGeom>
            <a:avLst/>
            <a:gdLst/>
            <a:ahLst/>
            <a:cxnLst/>
            <a:rect l="0" t="0" r="0" b="0"/>
            <a:pathLst>
              <a:path w="111304" h="244699">
                <a:moveTo>
                  <a:pt x="111303" y="0"/>
                </a:moveTo>
                <a:lnTo>
                  <a:pt x="103084" y="0"/>
                </a:lnTo>
                <a:lnTo>
                  <a:pt x="100348" y="2541"/>
                </a:lnTo>
                <a:lnTo>
                  <a:pt x="95381" y="7381"/>
                </a:lnTo>
                <a:lnTo>
                  <a:pt x="92162" y="8043"/>
                </a:lnTo>
                <a:lnTo>
                  <a:pt x="89970" y="8220"/>
                </a:lnTo>
                <a:lnTo>
                  <a:pt x="88509" y="9290"/>
                </a:lnTo>
                <a:lnTo>
                  <a:pt x="87534" y="10956"/>
                </a:lnTo>
                <a:lnTo>
                  <a:pt x="86885" y="13019"/>
                </a:lnTo>
                <a:lnTo>
                  <a:pt x="85499" y="14395"/>
                </a:lnTo>
                <a:lnTo>
                  <a:pt x="83623" y="15312"/>
                </a:lnTo>
                <a:lnTo>
                  <a:pt x="81420" y="15923"/>
                </a:lnTo>
                <a:lnTo>
                  <a:pt x="79951" y="17283"/>
                </a:lnTo>
                <a:lnTo>
                  <a:pt x="78972" y="19142"/>
                </a:lnTo>
                <a:lnTo>
                  <a:pt x="78319" y="21334"/>
                </a:lnTo>
                <a:lnTo>
                  <a:pt x="75054" y="26310"/>
                </a:lnTo>
                <a:lnTo>
                  <a:pt x="72849" y="28970"/>
                </a:lnTo>
                <a:lnTo>
                  <a:pt x="69475" y="31696"/>
                </a:lnTo>
                <a:lnTo>
                  <a:pt x="65320" y="34466"/>
                </a:lnTo>
                <a:lnTo>
                  <a:pt x="60645" y="37265"/>
                </a:lnTo>
                <a:lnTo>
                  <a:pt x="56577" y="40083"/>
                </a:lnTo>
                <a:lnTo>
                  <a:pt x="52911" y="42915"/>
                </a:lnTo>
                <a:lnTo>
                  <a:pt x="49515" y="45755"/>
                </a:lnTo>
                <a:lnTo>
                  <a:pt x="46299" y="48601"/>
                </a:lnTo>
                <a:lnTo>
                  <a:pt x="40185" y="54303"/>
                </a:lnTo>
                <a:lnTo>
                  <a:pt x="37221" y="58110"/>
                </a:lnTo>
                <a:lnTo>
                  <a:pt x="34293" y="62553"/>
                </a:lnTo>
                <a:lnTo>
                  <a:pt x="31388" y="67419"/>
                </a:lnTo>
                <a:lnTo>
                  <a:pt x="28499" y="71616"/>
                </a:lnTo>
                <a:lnTo>
                  <a:pt x="25621" y="75367"/>
                </a:lnTo>
                <a:lnTo>
                  <a:pt x="22749" y="78820"/>
                </a:lnTo>
                <a:lnTo>
                  <a:pt x="20835" y="83027"/>
                </a:lnTo>
                <a:lnTo>
                  <a:pt x="19559" y="87736"/>
                </a:lnTo>
                <a:lnTo>
                  <a:pt x="18707" y="92781"/>
                </a:lnTo>
                <a:lnTo>
                  <a:pt x="17188" y="97097"/>
                </a:lnTo>
                <a:lnTo>
                  <a:pt x="15222" y="100926"/>
                </a:lnTo>
                <a:lnTo>
                  <a:pt x="12959" y="104432"/>
                </a:lnTo>
                <a:lnTo>
                  <a:pt x="10498" y="108674"/>
                </a:lnTo>
                <a:lnTo>
                  <a:pt x="5224" y="118467"/>
                </a:lnTo>
                <a:lnTo>
                  <a:pt x="3436" y="123746"/>
                </a:lnTo>
                <a:lnTo>
                  <a:pt x="2244" y="129170"/>
                </a:lnTo>
                <a:lnTo>
                  <a:pt x="1450" y="134691"/>
                </a:lnTo>
                <a:lnTo>
                  <a:pt x="920" y="140277"/>
                </a:lnTo>
                <a:lnTo>
                  <a:pt x="567" y="145905"/>
                </a:lnTo>
                <a:lnTo>
                  <a:pt x="175" y="157240"/>
                </a:lnTo>
                <a:lnTo>
                  <a:pt x="0" y="168627"/>
                </a:lnTo>
                <a:lnTo>
                  <a:pt x="907" y="174331"/>
                </a:lnTo>
                <a:lnTo>
                  <a:pt x="2463" y="180038"/>
                </a:lnTo>
                <a:lnTo>
                  <a:pt x="4453" y="185748"/>
                </a:lnTo>
                <a:lnTo>
                  <a:pt x="5780" y="190507"/>
                </a:lnTo>
                <a:lnTo>
                  <a:pt x="6664" y="194633"/>
                </a:lnTo>
                <a:lnTo>
                  <a:pt x="7254" y="198335"/>
                </a:lnTo>
                <a:lnTo>
                  <a:pt x="8600" y="202709"/>
                </a:lnTo>
                <a:lnTo>
                  <a:pt x="10449" y="207529"/>
                </a:lnTo>
                <a:lnTo>
                  <a:pt x="12635" y="212648"/>
                </a:lnTo>
                <a:lnTo>
                  <a:pt x="14092" y="217013"/>
                </a:lnTo>
                <a:lnTo>
                  <a:pt x="15711" y="224403"/>
                </a:lnTo>
                <a:lnTo>
                  <a:pt x="18048" y="226755"/>
                </a:lnTo>
                <a:lnTo>
                  <a:pt x="21510" y="228322"/>
                </a:lnTo>
                <a:lnTo>
                  <a:pt x="25724" y="229368"/>
                </a:lnTo>
                <a:lnTo>
                  <a:pt x="29485" y="231017"/>
                </a:lnTo>
                <a:lnTo>
                  <a:pt x="32946" y="233069"/>
                </a:lnTo>
                <a:lnTo>
                  <a:pt x="36205" y="235389"/>
                </a:lnTo>
                <a:lnTo>
                  <a:pt x="39330" y="236937"/>
                </a:lnTo>
                <a:lnTo>
                  <a:pt x="42366" y="237968"/>
                </a:lnTo>
                <a:lnTo>
                  <a:pt x="45343" y="238655"/>
                </a:lnTo>
                <a:lnTo>
                  <a:pt x="48280" y="240066"/>
                </a:lnTo>
                <a:lnTo>
                  <a:pt x="51190" y="241959"/>
                </a:lnTo>
                <a:lnTo>
                  <a:pt x="54083" y="244174"/>
                </a:lnTo>
                <a:lnTo>
                  <a:pt x="56964" y="244698"/>
                </a:lnTo>
                <a:lnTo>
                  <a:pt x="59837" y="244095"/>
                </a:lnTo>
                <a:lnTo>
                  <a:pt x="62705" y="242740"/>
                </a:lnTo>
                <a:lnTo>
                  <a:pt x="65570" y="241837"/>
                </a:lnTo>
                <a:lnTo>
                  <a:pt x="68432" y="241235"/>
                </a:lnTo>
                <a:lnTo>
                  <a:pt x="71292" y="240833"/>
                </a:lnTo>
                <a:lnTo>
                  <a:pt x="75104" y="239613"/>
                </a:lnTo>
                <a:lnTo>
                  <a:pt x="79551" y="237847"/>
                </a:lnTo>
                <a:lnTo>
                  <a:pt x="84420" y="235718"/>
                </a:lnTo>
                <a:lnTo>
                  <a:pt x="88618" y="234298"/>
                </a:lnTo>
                <a:lnTo>
                  <a:pt x="92370" y="233351"/>
                </a:lnTo>
                <a:lnTo>
                  <a:pt x="95824" y="232720"/>
                </a:lnTo>
                <a:lnTo>
                  <a:pt x="99079" y="231347"/>
                </a:lnTo>
                <a:lnTo>
                  <a:pt x="102201" y="229479"/>
                </a:lnTo>
                <a:lnTo>
                  <a:pt x="111303" y="22288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46"/>
          <p:cNvSpPr/>
          <p:nvPr/>
        </p:nvSpPr>
        <p:spPr>
          <a:xfrm>
            <a:off x="3303270" y="574357"/>
            <a:ext cx="25718" cy="137161"/>
          </a:xfrm>
          <a:custGeom>
            <a:avLst/>
            <a:gdLst/>
            <a:ahLst/>
            <a:cxnLst/>
            <a:rect l="0" t="0" r="0" b="0"/>
            <a:pathLst>
              <a:path w="25718" h="137161">
                <a:moveTo>
                  <a:pt x="0" y="0"/>
                </a:moveTo>
                <a:lnTo>
                  <a:pt x="4550" y="4551"/>
                </a:lnTo>
                <a:lnTo>
                  <a:pt x="5891" y="6844"/>
                </a:lnTo>
                <a:lnTo>
                  <a:pt x="6784" y="9325"/>
                </a:lnTo>
                <a:lnTo>
                  <a:pt x="7380" y="11932"/>
                </a:lnTo>
                <a:lnTo>
                  <a:pt x="7778" y="14622"/>
                </a:lnTo>
                <a:lnTo>
                  <a:pt x="8042" y="17368"/>
                </a:lnTo>
                <a:lnTo>
                  <a:pt x="8219" y="20151"/>
                </a:lnTo>
                <a:lnTo>
                  <a:pt x="8415" y="28324"/>
                </a:lnTo>
                <a:lnTo>
                  <a:pt x="8563" y="58494"/>
                </a:lnTo>
                <a:lnTo>
                  <a:pt x="9518" y="63761"/>
                </a:lnTo>
                <a:lnTo>
                  <a:pt x="11108" y="69177"/>
                </a:lnTo>
                <a:lnTo>
                  <a:pt x="13120" y="74693"/>
                </a:lnTo>
                <a:lnTo>
                  <a:pt x="14461" y="79323"/>
                </a:lnTo>
                <a:lnTo>
                  <a:pt x="15356" y="83362"/>
                </a:lnTo>
                <a:lnTo>
                  <a:pt x="15952" y="87007"/>
                </a:lnTo>
                <a:lnTo>
                  <a:pt x="16349" y="91342"/>
                </a:lnTo>
                <a:lnTo>
                  <a:pt x="16614" y="96137"/>
                </a:lnTo>
                <a:lnTo>
                  <a:pt x="16909" y="105593"/>
                </a:lnTo>
                <a:lnTo>
                  <a:pt x="17040" y="112970"/>
                </a:lnTo>
                <a:lnTo>
                  <a:pt x="18028" y="116271"/>
                </a:lnTo>
                <a:lnTo>
                  <a:pt x="19638" y="119424"/>
                </a:lnTo>
                <a:lnTo>
                  <a:pt x="24516" y="126777"/>
                </a:lnTo>
                <a:lnTo>
                  <a:pt x="25183" y="130323"/>
                </a:lnTo>
                <a:lnTo>
                  <a:pt x="25717" y="13716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47"/>
          <p:cNvSpPr/>
          <p:nvPr/>
        </p:nvSpPr>
        <p:spPr>
          <a:xfrm>
            <a:off x="3380422" y="522932"/>
            <a:ext cx="205741" cy="179896"/>
          </a:xfrm>
          <a:custGeom>
            <a:avLst/>
            <a:gdLst/>
            <a:ahLst/>
            <a:cxnLst/>
            <a:rect l="0" t="0" r="0" b="0"/>
            <a:pathLst>
              <a:path w="205741" h="179896">
                <a:moveTo>
                  <a:pt x="0" y="34280"/>
                </a:moveTo>
                <a:lnTo>
                  <a:pt x="0" y="21510"/>
                </a:lnTo>
                <a:lnTo>
                  <a:pt x="953" y="19099"/>
                </a:lnTo>
                <a:lnTo>
                  <a:pt x="4551" y="13880"/>
                </a:lnTo>
                <a:lnTo>
                  <a:pt x="8731" y="8660"/>
                </a:lnTo>
                <a:lnTo>
                  <a:pt x="12770" y="4479"/>
                </a:lnTo>
                <a:lnTo>
                  <a:pt x="15181" y="2982"/>
                </a:lnTo>
                <a:lnTo>
                  <a:pt x="20400" y="1320"/>
                </a:lnTo>
                <a:lnTo>
                  <a:pt x="25894" y="581"/>
                </a:lnTo>
                <a:lnTo>
                  <a:pt x="31511" y="253"/>
                </a:lnTo>
                <a:lnTo>
                  <a:pt x="37182" y="107"/>
                </a:lnTo>
                <a:lnTo>
                  <a:pt x="54296" y="0"/>
                </a:lnTo>
                <a:lnTo>
                  <a:pt x="57152" y="949"/>
                </a:lnTo>
                <a:lnTo>
                  <a:pt x="62866" y="4544"/>
                </a:lnTo>
                <a:lnTo>
                  <a:pt x="68581" y="6776"/>
                </a:lnTo>
                <a:lnTo>
                  <a:pt x="71438" y="7372"/>
                </a:lnTo>
                <a:lnTo>
                  <a:pt x="77153" y="10573"/>
                </a:lnTo>
                <a:lnTo>
                  <a:pt x="80010" y="12761"/>
                </a:lnTo>
                <a:lnTo>
                  <a:pt x="85725" y="15191"/>
                </a:lnTo>
                <a:lnTo>
                  <a:pt x="88582" y="15839"/>
                </a:lnTo>
                <a:lnTo>
                  <a:pt x="94298" y="19099"/>
                </a:lnTo>
                <a:lnTo>
                  <a:pt x="100013" y="23723"/>
                </a:lnTo>
                <a:lnTo>
                  <a:pt x="105727" y="28953"/>
                </a:lnTo>
                <a:lnTo>
                  <a:pt x="107632" y="31681"/>
                </a:lnTo>
                <a:lnTo>
                  <a:pt x="109749" y="37252"/>
                </a:lnTo>
                <a:lnTo>
                  <a:pt x="110941" y="41193"/>
                </a:lnTo>
                <a:lnTo>
                  <a:pt x="113760" y="44655"/>
                </a:lnTo>
                <a:lnTo>
                  <a:pt x="115845" y="46912"/>
                </a:lnTo>
                <a:lnTo>
                  <a:pt x="117235" y="49369"/>
                </a:lnTo>
                <a:lnTo>
                  <a:pt x="118780" y="54639"/>
                </a:lnTo>
                <a:lnTo>
                  <a:pt x="119191" y="58330"/>
                </a:lnTo>
                <a:lnTo>
                  <a:pt x="119466" y="62696"/>
                </a:lnTo>
                <a:lnTo>
                  <a:pt x="119649" y="67511"/>
                </a:lnTo>
                <a:lnTo>
                  <a:pt x="118818" y="71674"/>
                </a:lnTo>
                <a:lnTo>
                  <a:pt x="117312" y="75402"/>
                </a:lnTo>
                <a:lnTo>
                  <a:pt x="115356" y="78840"/>
                </a:lnTo>
                <a:lnTo>
                  <a:pt x="113099" y="82084"/>
                </a:lnTo>
                <a:lnTo>
                  <a:pt x="110642" y="85199"/>
                </a:lnTo>
                <a:lnTo>
                  <a:pt x="108051" y="88229"/>
                </a:lnTo>
                <a:lnTo>
                  <a:pt x="105371" y="92153"/>
                </a:lnTo>
                <a:lnTo>
                  <a:pt x="102633" y="96675"/>
                </a:lnTo>
                <a:lnTo>
                  <a:pt x="99855" y="101594"/>
                </a:lnTo>
                <a:lnTo>
                  <a:pt x="96097" y="105826"/>
                </a:lnTo>
                <a:lnTo>
                  <a:pt x="91687" y="109600"/>
                </a:lnTo>
                <a:lnTo>
                  <a:pt x="86843" y="113068"/>
                </a:lnTo>
                <a:lnTo>
                  <a:pt x="82660" y="117285"/>
                </a:lnTo>
                <a:lnTo>
                  <a:pt x="78919" y="122002"/>
                </a:lnTo>
                <a:lnTo>
                  <a:pt x="75473" y="127051"/>
                </a:lnTo>
                <a:lnTo>
                  <a:pt x="72223" y="131370"/>
                </a:lnTo>
                <a:lnTo>
                  <a:pt x="69103" y="135202"/>
                </a:lnTo>
                <a:lnTo>
                  <a:pt x="66072" y="138709"/>
                </a:lnTo>
                <a:lnTo>
                  <a:pt x="63098" y="141999"/>
                </a:lnTo>
                <a:lnTo>
                  <a:pt x="57253" y="148195"/>
                </a:lnTo>
                <a:lnTo>
                  <a:pt x="55314" y="151181"/>
                </a:lnTo>
                <a:lnTo>
                  <a:pt x="54021" y="154124"/>
                </a:lnTo>
                <a:lnTo>
                  <a:pt x="53159" y="157038"/>
                </a:lnTo>
                <a:lnTo>
                  <a:pt x="52584" y="159934"/>
                </a:lnTo>
                <a:lnTo>
                  <a:pt x="52201" y="162817"/>
                </a:lnTo>
                <a:lnTo>
                  <a:pt x="51586" y="169737"/>
                </a:lnTo>
                <a:lnTo>
                  <a:pt x="51502" y="173223"/>
                </a:lnTo>
                <a:lnTo>
                  <a:pt x="51480" y="175486"/>
                </a:lnTo>
                <a:lnTo>
                  <a:pt x="52418" y="176995"/>
                </a:lnTo>
                <a:lnTo>
                  <a:pt x="53995" y="178001"/>
                </a:lnTo>
                <a:lnTo>
                  <a:pt x="58288" y="179118"/>
                </a:lnTo>
                <a:lnTo>
                  <a:pt x="63371" y="179615"/>
                </a:lnTo>
                <a:lnTo>
                  <a:pt x="68805" y="179836"/>
                </a:lnTo>
                <a:lnTo>
                  <a:pt x="71587" y="179895"/>
                </a:lnTo>
                <a:lnTo>
                  <a:pt x="75347" y="178981"/>
                </a:lnTo>
                <a:lnTo>
                  <a:pt x="79759" y="177420"/>
                </a:lnTo>
                <a:lnTo>
                  <a:pt x="84605" y="175427"/>
                </a:lnTo>
                <a:lnTo>
                  <a:pt x="89741" y="174098"/>
                </a:lnTo>
                <a:lnTo>
                  <a:pt x="95070" y="173212"/>
                </a:lnTo>
                <a:lnTo>
                  <a:pt x="100527" y="172621"/>
                </a:lnTo>
                <a:lnTo>
                  <a:pt x="107023" y="171275"/>
                </a:lnTo>
                <a:lnTo>
                  <a:pt x="114211" y="169425"/>
                </a:lnTo>
                <a:lnTo>
                  <a:pt x="121861" y="167239"/>
                </a:lnTo>
                <a:lnTo>
                  <a:pt x="128866" y="165782"/>
                </a:lnTo>
                <a:lnTo>
                  <a:pt x="135441" y="164811"/>
                </a:lnTo>
                <a:lnTo>
                  <a:pt x="141729" y="164163"/>
                </a:lnTo>
                <a:lnTo>
                  <a:pt x="148778" y="163731"/>
                </a:lnTo>
                <a:lnTo>
                  <a:pt x="164231" y="163251"/>
                </a:lnTo>
                <a:lnTo>
                  <a:pt x="184699" y="162943"/>
                </a:lnTo>
                <a:lnTo>
                  <a:pt x="205740" y="1628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48"/>
          <p:cNvSpPr/>
          <p:nvPr/>
        </p:nvSpPr>
        <p:spPr>
          <a:xfrm>
            <a:off x="3208976" y="917257"/>
            <a:ext cx="94295" cy="264373"/>
          </a:xfrm>
          <a:custGeom>
            <a:avLst/>
            <a:gdLst/>
            <a:ahLst/>
            <a:cxnLst/>
            <a:rect l="0" t="0" r="0" b="0"/>
            <a:pathLst>
              <a:path w="94295" h="264373">
                <a:moveTo>
                  <a:pt x="94294" y="0"/>
                </a:moveTo>
                <a:lnTo>
                  <a:pt x="72960" y="0"/>
                </a:lnTo>
                <a:lnTo>
                  <a:pt x="70546" y="953"/>
                </a:lnTo>
                <a:lnTo>
                  <a:pt x="67984" y="2540"/>
                </a:lnTo>
                <a:lnTo>
                  <a:pt x="65324" y="4551"/>
                </a:lnTo>
                <a:lnTo>
                  <a:pt x="63550" y="6844"/>
                </a:lnTo>
                <a:lnTo>
                  <a:pt x="62368" y="9325"/>
                </a:lnTo>
                <a:lnTo>
                  <a:pt x="61580" y="11932"/>
                </a:lnTo>
                <a:lnTo>
                  <a:pt x="60102" y="14622"/>
                </a:lnTo>
                <a:lnTo>
                  <a:pt x="58164" y="17368"/>
                </a:lnTo>
                <a:lnTo>
                  <a:pt x="55920" y="20151"/>
                </a:lnTo>
                <a:lnTo>
                  <a:pt x="53471" y="23912"/>
                </a:lnTo>
                <a:lnTo>
                  <a:pt x="50886" y="28324"/>
                </a:lnTo>
                <a:lnTo>
                  <a:pt x="48210" y="33170"/>
                </a:lnTo>
                <a:lnTo>
                  <a:pt x="45474" y="37353"/>
                </a:lnTo>
                <a:lnTo>
                  <a:pt x="42697" y="41095"/>
                </a:lnTo>
                <a:lnTo>
                  <a:pt x="39893" y="44541"/>
                </a:lnTo>
                <a:lnTo>
                  <a:pt x="37072" y="48744"/>
                </a:lnTo>
                <a:lnTo>
                  <a:pt x="34238" y="53451"/>
                </a:lnTo>
                <a:lnTo>
                  <a:pt x="31396" y="58494"/>
                </a:lnTo>
                <a:lnTo>
                  <a:pt x="29502" y="63761"/>
                </a:lnTo>
                <a:lnTo>
                  <a:pt x="28239" y="69177"/>
                </a:lnTo>
                <a:lnTo>
                  <a:pt x="27397" y="74693"/>
                </a:lnTo>
                <a:lnTo>
                  <a:pt x="25883" y="80276"/>
                </a:lnTo>
                <a:lnTo>
                  <a:pt x="23922" y="85902"/>
                </a:lnTo>
                <a:lnTo>
                  <a:pt x="21662" y="91558"/>
                </a:lnTo>
                <a:lnTo>
                  <a:pt x="19202" y="97234"/>
                </a:lnTo>
                <a:lnTo>
                  <a:pt x="13930" y="108620"/>
                </a:lnTo>
                <a:lnTo>
                  <a:pt x="11190" y="115276"/>
                </a:lnTo>
                <a:lnTo>
                  <a:pt x="8411" y="122571"/>
                </a:lnTo>
                <a:lnTo>
                  <a:pt x="5606" y="130291"/>
                </a:lnTo>
                <a:lnTo>
                  <a:pt x="3736" y="137343"/>
                </a:lnTo>
                <a:lnTo>
                  <a:pt x="2489" y="143950"/>
                </a:lnTo>
                <a:lnTo>
                  <a:pt x="1658" y="150259"/>
                </a:lnTo>
                <a:lnTo>
                  <a:pt x="1104" y="157323"/>
                </a:lnTo>
                <a:lnTo>
                  <a:pt x="735" y="164889"/>
                </a:lnTo>
                <a:lnTo>
                  <a:pt x="325" y="179964"/>
                </a:lnTo>
                <a:lnTo>
                  <a:pt x="15" y="220174"/>
                </a:lnTo>
                <a:lnTo>
                  <a:pt x="0" y="238330"/>
                </a:lnTo>
                <a:lnTo>
                  <a:pt x="951" y="242707"/>
                </a:lnTo>
                <a:lnTo>
                  <a:pt x="2538" y="246577"/>
                </a:lnTo>
                <a:lnTo>
                  <a:pt x="4548" y="250110"/>
                </a:lnTo>
                <a:lnTo>
                  <a:pt x="6841" y="252465"/>
                </a:lnTo>
                <a:lnTo>
                  <a:pt x="9322" y="254035"/>
                </a:lnTo>
                <a:lnTo>
                  <a:pt x="11928" y="255082"/>
                </a:lnTo>
                <a:lnTo>
                  <a:pt x="14618" y="256732"/>
                </a:lnTo>
                <a:lnTo>
                  <a:pt x="17364" y="258785"/>
                </a:lnTo>
                <a:lnTo>
                  <a:pt x="24064" y="264372"/>
                </a:lnTo>
                <a:lnTo>
                  <a:pt x="26519" y="263878"/>
                </a:lnTo>
                <a:lnTo>
                  <a:pt x="30061" y="262596"/>
                </a:lnTo>
                <a:lnTo>
                  <a:pt x="34327" y="260789"/>
                </a:lnTo>
                <a:lnTo>
                  <a:pt x="38123" y="259584"/>
                </a:lnTo>
                <a:lnTo>
                  <a:pt x="41607" y="258781"/>
                </a:lnTo>
                <a:lnTo>
                  <a:pt x="44881" y="258246"/>
                </a:lnTo>
                <a:lnTo>
                  <a:pt x="48970" y="256936"/>
                </a:lnTo>
                <a:lnTo>
                  <a:pt x="53600" y="255111"/>
                </a:lnTo>
                <a:lnTo>
                  <a:pt x="58592" y="252942"/>
                </a:lnTo>
                <a:lnTo>
                  <a:pt x="62873" y="250543"/>
                </a:lnTo>
                <a:lnTo>
                  <a:pt x="66679" y="247991"/>
                </a:lnTo>
                <a:lnTo>
                  <a:pt x="77149" y="24003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49"/>
          <p:cNvSpPr/>
          <p:nvPr/>
        </p:nvSpPr>
        <p:spPr>
          <a:xfrm>
            <a:off x="3337559" y="994804"/>
            <a:ext cx="180024" cy="115723"/>
          </a:xfrm>
          <a:custGeom>
            <a:avLst/>
            <a:gdLst/>
            <a:ahLst/>
            <a:cxnLst/>
            <a:rect l="0" t="0" r="0" b="0"/>
            <a:pathLst>
              <a:path w="180024" h="115723">
                <a:moveTo>
                  <a:pt x="0" y="42468"/>
                </a:moveTo>
                <a:lnTo>
                  <a:pt x="0" y="30536"/>
                </a:lnTo>
                <a:lnTo>
                  <a:pt x="953" y="28799"/>
                </a:lnTo>
                <a:lnTo>
                  <a:pt x="2541" y="27640"/>
                </a:lnTo>
                <a:lnTo>
                  <a:pt x="4551" y="26868"/>
                </a:lnTo>
                <a:lnTo>
                  <a:pt x="9326" y="23470"/>
                </a:lnTo>
                <a:lnTo>
                  <a:pt x="11932" y="21230"/>
                </a:lnTo>
                <a:lnTo>
                  <a:pt x="14622" y="18784"/>
                </a:lnTo>
                <a:lnTo>
                  <a:pt x="20151" y="13527"/>
                </a:lnTo>
                <a:lnTo>
                  <a:pt x="22959" y="11744"/>
                </a:lnTo>
                <a:lnTo>
                  <a:pt x="25784" y="10555"/>
                </a:lnTo>
                <a:lnTo>
                  <a:pt x="28620" y="9763"/>
                </a:lnTo>
                <a:lnTo>
                  <a:pt x="32415" y="8282"/>
                </a:lnTo>
                <a:lnTo>
                  <a:pt x="36850" y="6342"/>
                </a:lnTo>
                <a:lnTo>
                  <a:pt x="41712" y="4097"/>
                </a:lnTo>
                <a:lnTo>
                  <a:pt x="46858" y="2600"/>
                </a:lnTo>
                <a:lnTo>
                  <a:pt x="52194" y="1602"/>
                </a:lnTo>
                <a:lnTo>
                  <a:pt x="65344" y="0"/>
                </a:lnTo>
                <a:lnTo>
                  <a:pt x="67375" y="821"/>
                </a:lnTo>
                <a:lnTo>
                  <a:pt x="72172" y="4273"/>
                </a:lnTo>
                <a:lnTo>
                  <a:pt x="75677" y="7021"/>
                </a:lnTo>
                <a:lnTo>
                  <a:pt x="79037" y="10204"/>
                </a:lnTo>
                <a:lnTo>
                  <a:pt x="81267" y="12386"/>
                </a:lnTo>
                <a:lnTo>
                  <a:pt x="81800" y="14793"/>
                </a:lnTo>
                <a:lnTo>
                  <a:pt x="81204" y="17351"/>
                </a:lnTo>
                <a:lnTo>
                  <a:pt x="79854" y="20008"/>
                </a:lnTo>
                <a:lnTo>
                  <a:pt x="78953" y="22732"/>
                </a:lnTo>
                <a:lnTo>
                  <a:pt x="78353" y="25501"/>
                </a:lnTo>
                <a:lnTo>
                  <a:pt x="77953" y="28299"/>
                </a:lnTo>
                <a:lnTo>
                  <a:pt x="76734" y="32070"/>
                </a:lnTo>
                <a:lnTo>
                  <a:pt x="74969" y="36488"/>
                </a:lnTo>
                <a:lnTo>
                  <a:pt x="72839" y="41339"/>
                </a:lnTo>
                <a:lnTo>
                  <a:pt x="71420" y="45525"/>
                </a:lnTo>
                <a:lnTo>
                  <a:pt x="70473" y="49269"/>
                </a:lnTo>
                <a:lnTo>
                  <a:pt x="69843" y="52717"/>
                </a:lnTo>
                <a:lnTo>
                  <a:pt x="67517" y="56921"/>
                </a:lnTo>
                <a:lnTo>
                  <a:pt x="64062" y="61628"/>
                </a:lnTo>
                <a:lnTo>
                  <a:pt x="59853" y="66671"/>
                </a:lnTo>
                <a:lnTo>
                  <a:pt x="57047" y="70986"/>
                </a:lnTo>
                <a:lnTo>
                  <a:pt x="55176" y="74815"/>
                </a:lnTo>
                <a:lnTo>
                  <a:pt x="53930" y="78320"/>
                </a:lnTo>
                <a:lnTo>
                  <a:pt x="53098" y="81609"/>
                </a:lnTo>
                <a:lnTo>
                  <a:pt x="52544" y="84755"/>
                </a:lnTo>
                <a:lnTo>
                  <a:pt x="52174" y="87804"/>
                </a:lnTo>
                <a:lnTo>
                  <a:pt x="51928" y="90790"/>
                </a:lnTo>
                <a:lnTo>
                  <a:pt x="51764" y="93732"/>
                </a:lnTo>
                <a:lnTo>
                  <a:pt x="51500" y="100748"/>
                </a:lnTo>
                <a:lnTo>
                  <a:pt x="54004" y="104248"/>
                </a:lnTo>
                <a:lnTo>
                  <a:pt x="56005" y="106515"/>
                </a:lnTo>
                <a:lnTo>
                  <a:pt x="58292" y="108026"/>
                </a:lnTo>
                <a:lnTo>
                  <a:pt x="63373" y="109705"/>
                </a:lnTo>
                <a:lnTo>
                  <a:pt x="65109" y="111105"/>
                </a:lnTo>
                <a:lnTo>
                  <a:pt x="66266" y="112991"/>
                </a:lnTo>
                <a:lnTo>
                  <a:pt x="67038" y="115201"/>
                </a:lnTo>
                <a:lnTo>
                  <a:pt x="68504" y="115722"/>
                </a:lnTo>
                <a:lnTo>
                  <a:pt x="70435" y="115116"/>
                </a:lnTo>
                <a:lnTo>
                  <a:pt x="72674" y="113760"/>
                </a:lnTo>
                <a:lnTo>
                  <a:pt x="76072" y="112856"/>
                </a:lnTo>
                <a:lnTo>
                  <a:pt x="80242" y="112253"/>
                </a:lnTo>
                <a:lnTo>
                  <a:pt x="84928" y="111852"/>
                </a:lnTo>
                <a:lnTo>
                  <a:pt x="89004" y="111584"/>
                </a:lnTo>
                <a:lnTo>
                  <a:pt x="96072" y="111286"/>
                </a:lnTo>
                <a:lnTo>
                  <a:pt x="100243" y="110254"/>
                </a:lnTo>
                <a:lnTo>
                  <a:pt x="104929" y="108614"/>
                </a:lnTo>
                <a:lnTo>
                  <a:pt x="109958" y="106568"/>
                </a:lnTo>
                <a:lnTo>
                  <a:pt x="114263" y="105204"/>
                </a:lnTo>
                <a:lnTo>
                  <a:pt x="118085" y="104294"/>
                </a:lnTo>
                <a:lnTo>
                  <a:pt x="121586" y="103688"/>
                </a:lnTo>
                <a:lnTo>
                  <a:pt x="125825" y="102331"/>
                </a:lnTo>
                <a:lnTo>
                  <a:pt x="130556" y="100474"/>
                </a:lnTo>
                <a:lnTo>
                  <a:pt x="135615" y="98284"/>
                </a:lnTo>
                <a:lnTo>
                  <a:pt x="146316" y="93310"/>
                </a:lnTo>
                <a:lnTo>
                  <a:pt x="151837" y="90650"/>
                </a:lnTo>
                <a:lnTo>
                  <a:pt x="156469" y="88877"/>
                </a:lnTo>
                <a:lnTo>
                  <a:pt x="160511" y="87695"/>
                </a:lnTo>
                <a:lnTo>
                  <a:pt x="164157" y="86907"/>
                </a:lnTo>
                <a:lnTo>
                  <a:pt x="167541" y="85429"/>
                </a:lnTo>
                <a:lnTo>
                  <a:pt x="170749" y="83491"/>
                </a:lnTo>
                <a:lnTo>
                  <a:pt x="180023" y="7675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50"/>
          <p:cNvSpPr/>
          <p:nvPr/>
        </p:nvSpPr>
        <p:spPr>
          <a:xfrm>
            <a:off x="3500437" y="934402"/>
            <a:ext cx="126787" cy="274321"/>
          </a:xfrm>
          <a:custGeom>
            <a:avLst/>
            <a:gdLst/>
            <a:ahLst/>
            <a:cxnLst/>
            <a:rect l="0" t="0" r="0" b="0"/>
            <a:pathLst>
              <a:path w="126787" h="274321">
                <a:moveTo>
                  <a:pt x="0" y="0"/>
                </a:moveTo>
                <a:lnTo>
                  <a:pt x="4551" y="0"/>
                </a:lnTo>
                <a:lnTo>
                  <a:pt x="5892" y="953"/>
                </a:lnTo>
                <a:lnTo>
                  <a:pt x="6785" y="2540"/>
                </a:lnTo>
                <a:lnTo>
                  <a:pt x="7381" y="4551"/>
                </a:lnTo>
                <a:lnTo>
                  <a:pt x="8730" y="5891"/>
                </a:lnTo>
                <a:lnTo>
                  <a:pt x="10583" y="6785"/>
                </a:lnTo>
                <a:lnTo>
                  <a:pt x="12770" y="7381"/>
                </a:lnTo>
                <a:lnTo>
                  <a:pt x="15181" y="8731"/>
                </a:lnTo>
                <a:lnTo>
                  <a:pt x="17741" y="10583"/>
                </a:lnTo>
                <a:lnTo>
                  <a:pt x="20400" y="12770"/>
                </a:lnTo>
                <a:lnTo>
                  <a:pt x="23125" y="15181"/>
                </a:lnTo>
                <a:lnTo>
                  <a:pt x="28693" y="20400"/>
                </a:lnTo>
                <a:lnTo>
                  <a:pt x="40981" y="32463"/>
                </a:lnTo>
                <a:lnTo>
                  <a:pt x="50281" y="41733"/>
                </a:lnTo>
                <a:lnTo>
                  <a:pt x="55428" y="45920"/>
                </a:lnTo>
                <a:lnTo>
                  <a:pt x="60765" y="49663"/>
                </a:lnTo>
                <a:lnTo>
                  <a:pt x="66227" y="53111"/>
                </a:lnTo>
                <a:lnTo>
                  <a:pt x="70821" y="57315"/>
                </a:lnTo>
                <a:lnTo>
                  <a:pt x="74837" y="62023"/>
                </a:lnTo>
                <a:lnTo>
                  <a:pt x="78466" y="67066"/>
                </a:lnTo>
                <a:lnTo>
                  <a:pt x="81838" y="71381"/>
                </a:lnTo>
                <a:lnTo>
                  <a:pt x="85039" y="75210"/>
                </a:lnTo>
                <a:lnTo>
                  <a:pt x="88125" y="78715"/>
                </a:lnTo>
                <a:lnTo>
                  <a:pt x="96634" y="87689"/>
                </a:lnTo>
                <a:lnTo>
                  <a:pt x="101570" y="92750"/>
                </a:lnTo>
                <a:lnTo>
                  <a:pt x="105814" y="98028"/>
                </a:lnTo>
                <a:lnTo>
                  <a:pt x="109595" y="103452"/>
                </a:lnTo>
                <a:lnTo>
                  <a:pt x="113068" y="108973"/>
                </a:lnTo>
                <a:lnTo>
                  <a:pt x="116336" y="114559"/>
                </a:lnTo>
                <a:lnTo>
                  <a:pt x="119468" y="120187"/>
                </a:lnTo>
                <a:lnTo>
                  <a:pt x="122508" y="125845"/>
                </a:lnTo>
                <a:lnTo>
                  <a:pt x="124534" y="131522"/>
                </a:lnTo>
                <a:lnTo>
                  <a:pt x="125885" y="137211"/>
                </a:lnTo>
                <a:lnTo>
                  <a:pt x="126786" y="142909"/>
                </a:lnTo>
                <a:lnTo>
                  <a:pt x="126434" y="148613"/>
                </a:lnTo>
                <a:lnTo>
                  <a:pt x="125247" y="154320"/>
                </a:lnTo>
                <a:lnTo>
                  <a:pt x="123503" y="160030"/>
                </a:lnTo>
                <a:lnTo>
                  <a:pt x="121388" y="165742"/>
                </a:lnTo>
                <a:lnTo>
                  <a:pt x="119025" y="171455"/>
                </a:lnTo>
                <a:lnTo>
                  <a:pt x="116498" y="177168"/>
                </a:lnTo>
                <a:lnTo>
                  <a:pt x="111149" y="188596"/>
                </a:lnTo>
                <a:lnTo>
                  <a:pt x="108390" y="194311"/>
                </a:lnTo>
                <a:lnTo>
                  <a:pt x="104645" y="200026"/>
                </a:lnTo>
                <a:lnTo>
                  <a:pt x="100243" y="205740"/>
                </a:lnTo>
                <a:lnTo>
                  <a:pt x="95403" y="211455"/>
                </a:lnTo>
                <a:lnTo>
                  <a:pt x="91225" y="217170"/>
                </a:lnTo>
                <a:lnTo>
                  <a:pt x="87487" y="222885"/>
                </a:lnTo>
                <a:lnTo>
                  <a:pt x="84042" y="228600"/>
                </a:lnTo>
                <a:lnTo>
                  <a:pt x="79840" y="233363"/>
                </a:lnTo>
                <a:lnTo>
                  <a:pt x="75135" y="237490"/>
                </a:lnTo>
                <a:lnTo>
                  <a:pt x="70092" y="241194"/>
                </a:lnTo>
                <a:lnTo>
                  <a:pt x="64826" y="244616"/>
                </a:lnTo>
                <a:lnTo>
                  <a:pt x="59410" y="247850"/>
                </a:lnTo>
                <a:lnTo>
                  <a:pt x="53894" y="250958"/>
                </a:lnTo>
                <a:lnTo>
                  <a:pt x="49264" y="253983"/>
                </a:lnTo>
                <a:lnTo>
                  <a:pt x="45225" y="256952"/>
                </a:lnTo>
                <a:lnTo>
                  <a:pt x="41580" y="259884"/>
                </a:lnTo>
                <a:lnTo>
                  <a:pt x="39150" y="262791"/>
                </a:lnTo>
                <a:lnTo>
                  <a:pt x="37530" y="265681"/>
                </a:lnTo>
                <a:lnTo>
                  <a:pt x="36450" y="268561"/>
                </a:lnTo>
                <a:lnTo>
                  <a:pt x="33825" y="270481"/>
                </a:lnTo>
                <a:lnTo>
                  <a:pt x="30170" y="271760"/>
                </a:lnTo>
                <a:lnTo>
                  <a:pt x="17145" y="27432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51"/>
          <p:cNvSpPr/>
          <p:nvPr/>
        </p:nvSpPr>
        <p:spPr>
          <a:xfrm>
            <a:off x="3200404" y="1268730"/>
            <a:ext cx="102867" cy="282883"/>
          </a:xfrm>
          <a:custGeom>
            <a:avLst/>
            <a:gdLst/>
            <a:ahLst/>
            <a:cxnLst/>
            <a:rect l="0" t="0" r="0" b="0"/>
            <a:pathLst>
              <a:path w="102867" h="282883">
                <a:moveTo>
                  <a:pt x="77148" y="0"/>
                </a:moveTo>
                <a:lnTo>
                  <a:pt x="77148" y="4550"/>
                </a:lnTo>
                <a:lnTo>
                  <a:pt x="76196" y="5891"/>
                </a:lnTo>
                <a:lnTo>
                  <a:pt x="74608" y="6785"/>
                </a:lnTo>
                <a:lnTo>
                  <a:pt x="72597" y="7380"/>
                </a:lnTo>
                <a:lnTo>
                  <a:pt x="71257" y="8730"/>
                </a:lnTo>
                <a:lnTo>
                  <a:pt x="70363" y="10582"/>
                </a:lnTo>
                <a:lnTo>
                  <a:pt x="69767" y="12770"/>
                </a:lnTo>
                <a:lnTo>
                  <a:pt x="66565" y="17740"/>
                </a:lnTo>
                <a:lnTo>
                  <a:pt x="64378" y="20399"/>
                </a:lnTo>
                <a:lnTo>
                  <a:pt x="61967" y="23124"/>
                </a:lnTo>
                <a:lnTo>
                  <a:pt x="56748" y="28692"/>
                </a:lnTo>
                <a:lnTo>
                  <a:pt x="54023" y="32463"/>
                </a:lnTo>
                <a:lnTo>
                  <a:pt x="51254" y="36882"/>
                </a:lnTo>
                <a:lnTo>
                  <a:pt x="48455" y="41733"/>
                </a:lnTo>
                <a:lnTo>
                  <a:pt x="42806" y="52203"/>
                </a:lnTo>
                <a:lnTo>
                  <a:pt x="25708" y="85792"/>
                </a:lnTo>
                <a:lnTo>
                  <a:pt x="5710" y="125734"/>
                </a:lnTo>
                <a:lnTo>
                  <a:pt x="3805" y="131447"/>
                </a:lnTo>
                <a:lnTo>
                  <a:pt x="2535" y="137161"/>
                </a:lnTo>
                <a:lnTo>
                  <a:pt x="1689" y="142876"/>
                </a:lnTo>
                <a:lnTo>
                  <a:pt x="1124" y="149543"/>
                </a:lnTo>
                <a:lnTo>
                  <a:pt x="748" y="156845"/>
                </a:lnTo>
                <a:lnTo>
                  <a:pt x="330" y="171626"/>
                </a:lnTo>
                <a:lnTo>
                  <a:pt x="39" y="202529"/>
                </a:lnTo>
                <a:lnTo>
                  <a:pt x="0" y="232590"/>
                </a:lnTo>
                <a:lnTo>
                  <a:pt x="951" y="236023"/>
                </a:lnTo>
                <a:lnTo>
                  <a:pt x="2537" y="239263"/>
                </a:lnTo>
                <a:lnTo>
                  <a:pt x="4548" y="242376"/>
                </a:lnTo>
                <a:lnTo>
                  <a:pt x="6781" y="248375"/>
                </a:lnTo>
                <a:lnTo>
                  <a:pt x="7377" y="251308"/>
                </a:lnTo>
                <a:lnTo>
                  <a:pt x="10579" y="257107"/>
                </a:lnTo>
                <a:lnTo>
                  <a:pt x="12766" y="259987"/>
                </a:lnTo>
                <a:lnTo>
                  <a:pt x="15177" y="262860"/>
                </a:lnTo>
                <a:lnTo>
                  <a:pt x="17736" y="265727"/>
                </a:lnTo>
                <a:lnTo>
                  <a:pt x="20395" y="268591"/>
                </a:lnTo>
                <a:lnTo>
                  <a:pt x="23120" y="270501"/>
                </a:lnTo>
                <a:lnTo>
                  <a:pt x="25889" y="271774"/>
                </a:lnTo>
                <a:lnTo>
                  <a:pt x="28688" y="272622"/>
                </a:lnTo>
                <a:lnTo>
                  <a:pt x="30554" y="274141"/>
                </a:lnTo>
                <a:lnTo>
                  <a:pt x="31798" y="276105"/>
                </a:lnTo>
                <a:lnTo>
                  <a:pt x="32627" y="278367"/>
                </a:lnTo>
                <a:lnTo>
                  <a:pt x="34132" y="279876"/>
                </a:lnTo>
                <a:lnTo>
                  <a:pt x="36088" y="280881"/>
                </a:lnTo>
                <a:lnTo>
                  <a:pt x="38345" y="281551"/>
                </a:lnTo>
                <a:lnTo>
                  <a:pt x="40802" y="281998"/>
                </a:lnTo>
                <a:lnTo>
                  <a:pt x="43392" y="282296"/>
                </a:lnTo>
                <a:lnTo>
                  <a:pt x="46072" y="282495"/>
                </a:lnTo>
                <a:lnTo>
                  <a:pt x="48810" y="282627"/>
                </a:lnTo>
                <a:lnTo>
                  <a:pt x="54394" y="282774"/>
                </a:lnTo>
                <a:lnTo>
                  <a:pt x="78823" y="282882"/>
                </a:lnTo>
                <a:lnTo>
                  <a:pt x="82075" y="281933"/>
                </a:lnTo>
                <a:lnTo>
                  <a:pt x="85195" y="280347"/>
                </a:lnTo>
                <a:lnTo>
                  <a:pt x="92496" y="275510"/>
                </a:lnTo>
                <a:lnTo>
                  <a:pt x="94047" y="275113"/>
                </a:lnTo>
                <a:lnTo>
                  <a:pt x="96034" y="274849"/>
                </a:lnTo>
                <a:lnTo>
                  <a:pt x="102866" y="27432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52"/>
          <p:cNvSpPr/>
          <p:nvPr/>
        </p:nvSpPr>
        <p:spPr>
          <a:xfrm>
            <a:off x="3346132" y="1397317"/>
            <a:ext cx="145686" cy="142007"/>
          </a:xfrm>
          <a:custGeom>
            <a:avLst/>
            <a:gdLst/>
            <a:ahLst/>
            <a:cxnLst/>
            <a:rect l="0" t="0" r="0" b="0"/>
            <a:pathLst>
              <a:path w="145686" h="142007">
                <a:moveTo>
                  <a:pt x="0" y="0"/>
                </a:moveTo>
                <a:lnTo>
                  <a:pt x="37504" y="0"/>
                </a:lnTo>
                <a:lnTo>
                  <a:pt x="41196" y="953"/>
                </a:lnTo>
                <a:lnTo>
                  <a:pt x="45561" y="2540"/>
                </a:lnTo>
                <a:lnTo>
                  <a:pt x="57154" y="7381"/>
                </a:lnTo>
                <a:lnTo>
                  <a:pt x="61279" y="10583"/>
                </a:lnTo>
                <a:lnTo>
                  <a:pt x="63713" y="12770"/>
                </a:lnTo>
                <a:lnTo>
                  <a:pt x="65336" y="15181"/>
                </a:lnTo>
                <a:lnTo>
                  <a:pt x="66417" y="17741"/>
                </a:lnTo>
                <a:lnTo>
                  <a:pt x="68153" y="24142"/>
                </a:lnTo>
                <a:lnTo>
                  <a:pt x="68390" y="27557"/>
                </a:lnTo>
                <a:lnTo>
                  <a:pt x="68454" y="29802"/>
                </a:lnTo>
                <a:lnTo>
                  <a:pt x="67543" y="32250"/>
                </a:lnTo>
                <a:lnTo>
                  <a:pt x="65984" y="34835"/>
                </a:lnTo>
                <a:lnTo>
                  <a:pt x="63992" y="37511"/>
                </a:lnTo>
                <a:lnTo>
                  <a:pt x="61711" y="40247"/>
                </a:lnTo>
                <a:lnTo>
                  <a:pt x="59238" y="43024"/>
                </a:lnTo>
                <a:lnTo>
                  <a:pt x="56637" y="45828"/>
                </a:lnTo>
                <a:lnTo>
                  <a:pt x="52998" y="48649"/>
                </a:lnTo>
                <a:lnTo>
                  <a:pt x="48667" y="51483"/>
                </a:lnTo>
                <a:lnTo>
                  <a:pt x="43875" y="54325"/>
                </a:lnTo>
                <a:lnTo>
                  <a:pt x="39727" y="57171"/>
                </a:lnTo>
                <a:lnTo>
                  <a:pt x="36010" y="60022"/>
                </a:lnTo>
                <a:lnTo>
                  <a:pt x="27750" y="66889"/>
                </a:lnTo>
                <a:lnTo>
                  <a:pt x="24081" y="70369"/>
                </a:lnTo>
                <a:lnTo>
                  <a:pt x="17265" y="77035"/>
                </a:lnTo>
                <a:lnTo>
                  <a:pt x="21731" y="77118"/>
                </a:lnTo>
                <a:lnTo>
                  <a:pt x="24537" y="77142"/>
                </a:lnTo>
                <a:lnTo>
                  <a:pt x="27732" y="74608"/>
                </a:lnTo>
                <a:lnTo>
                  <a:pt x="29918" y="72599"/>
                </a:lnTo>
                <a:lnTo>
                  <a:pt x="32328" y="71259"/>
                </a:lnTo>
                <a:lnTo>
                  <a:pt x="34887" y="70366"/>
                </a:lnTo>
                <a:lnTo>
                  <a:pt x="37546" y="69771"/>
                </a:lnTo>
                <a:lnTo>
                  <a:pt x="41223" y="69374"/>
                </a:lnTo>
                <a:lnTo>
                  <a:pt x="45579" y="69109"/>
                </a:lnTo>
                <a:lnTo>
                  <a:pt x="50389" y="68933"/>
                </a:lnTo>
                <a:lnTo>
                  <a:pt x="54548" y="67863"/>
                </a:lnTo>
                <a:lnTo>
                  <a:pt x="58272" y="66197"/>
                </a:lnTo>
                <a:lnTo>
                  <a:pt x="61708" y="64134"/>
                </a:lnTo>
                <a:lnTo>
                  <a:pt x="65904" y="62758"/>
                </a:lnTo>
                <a:lnTo>
                  <a:pt x="70606" y="61841"/>
                </a:lnTo>
                <a:lnTo>
                  <a:pt x="75645" y="61230"/>
                </a:lnTo>
                <a:lnTo>
                  <a:pt x="79958" y="60823"/>
                </a:lnTo>
                <a:lnTo>
                  <a:pt x="83785" y="60551"/>
                </a:lnTo>
                <a:lnTo>
                  <a:pt x="87289" y="60370"/>
                </a:lnTo>
                <a:lnTo>
                  <a:pt x="96263" y="60169"/>
                </a:lnTo>
                <a:lnTo>
                  <a:pt x="117546" y="60039"/>
                </a:lnTo>
                <a:lnTo>
                  <a:pt x="122179" y="60981"/>
                </a:lnTo>
                <a:lnTo>
                  <a:pt x="126220" y="62562"/>
                </a:lnTo>
                <a:lnTo>
                  <a:pt x="129867" y="64568"/>
                </a:lnTo>
                <a:lnTo>
                  <a:pt x="133250" y="65905"/>
                </a:lnTo>
                <a:lnTo>
                  <a:pt x="136459" y="66797"/>
                </a:lnTo>
                <a:lnTo>
                  <a:pt x="139550" y="67391"/>
                </a:lnTo>
                <a:lnTo>
                  <a:pt x="141611" y="68740"/>
                </a:lnTo>
                <a:lnTo>
                  <a:pt x="142984" y="70592"/>
                </a:lnTo>
                <a:lnTo>
                  <a:pt x="143901" y="72779"/>
                </a:lnTo>
                <a:lnTo>
                  <a:pt x="144511" y="75189"/>
                </a:lnTo>
                <a:lnTo>
                  <a:pt x="144918" y="77749"/>
                </a:lnTo>
                <a:lnTo>
                  <a:pt x="145190" y="80407"/>
                </a:lnTo>
                <a:lnTo>
                  <a:pt x="145371" y="83132"/>
                </a:lnTo>
                <a:lnTo>
                  <a:pt x="145491" y="85902"/>
                </a:lnTo>
                <a:lnTo>
                  <a:pt x="145625" y="91519"/>
                </a:lnTo>
                <a:lnTo>
                  <a:pt x="145685" y="97190"/>
                </a:lnTo>
                <a:lnTo>
                  <a:pt x="144748" y="99083"/>
                </a:lnTo>
                <a:lnTo>
                  <a:pt x="143171" y="100346"/>
                </a:lnTo>
                <a:lnTo>
                  <a:pt x="141167" y="101187"/>
                </a:lnTo>
                <a:lnTo>
                  <a:pt x="138879" y="102701"/>
                </a:lnTo>
                <a:lnTo>
                  <a:pt x="136401" y="104662"/>
                </a:lnTo>
                <a:lnTo>
                  <a:pt x="133797" y="106922"/>
                </a:lnTo>
                <a:lnTo>
                  <a:pt x="130155" y="109381"/>
                </a:lnTo>
                <a:lnTo>
                  <a:pt x="125823" y="111974"/>
                </a:lnTo>
                <a:lnTo>
                  <a:pt x="121029" y="114654"/>
                </a:lnTo>
                <a:lnTo>
                  <a:pt x="116881" y="116441"/>
                </a:lnTo>
                <a:lnTo>
                  <a:pt x="113163" y="117632"/>
                </a:lnTo>
                <a:lnTo>
                  <a:pt x="109732" y="118427"/>
                </a:lnTo>
                <a:lnTo>
                  <a:pt x="106492" y="119909"/>
                </a:lnTo>
                <a:lnTo>
                  <a:pt x="103380" y="121849"/>
                </a:lnTo>
                <a:lnTo>
                  <a:pt x="100352" y="124095"/>
                </a:lnTo>
                <a:lnTo>
                  <a:pt x="97382" y="126545"/>
                </a:lnTo>
                <a:lnTo>
                  <a:pt x="94449" y="129131"/>
                </a:lnTo>
                <a:lnTo>
                  <a:pt x="91541" y="131807"/>
                </a:lnTo>
                <a:lnTo>
                  <a:pt x="87697" y="133591"/>
                </a:lnTo>
                <a:lnTo>
                  <a:pt x="83230" y="134781"/>
                </a:lnTo>
                <a:lnTo>
                  <a:pt x="71474" y="136690"/>
                </a:lnTo>
                <a:lnTo>
                  <a:pt x="67326" y="139491"/>
                </a:lnTo>
                <a:lnTo>
                  <a:pt x="64886" y="141572"/>
                </a:lnTo>
                <a:lnTo>
                  <a:pt x="62308" y="142006"/>
                </a:lnTo>
                <a:lnTo>
                  <a:pt x="59636" y="141343"/>
                </a:lnTo>
                <a:lnTo>
                  <a:pt x="51435" y="13716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53"/>
          <p:cNvSpPr/>
          <p:nvPr/>
        </p:nvSpPr>
        <p:spPr>
          <a:xfrm>
            <a:off x="3500437" y="1311592"/>
            <a:ext cx="145219" cy="197121"/>
          </a:xfrm>
          <a:custGeom>
            <a:avLst/>
            <a:gdLst/>
            <a:ahLst/>
            <a:cxnLst/>
            <a:rect l="0" t="0" r="0" b="0"/>
            <a:pathLst>
              <a:path w="145219" h="197121">
                <a:moveTo>
                  <a:pt x="0" y="0"/>
                </a:moveTo>
                <a:lnTo>
                  <a:pt x="48770" y="0"/>
                </a:lnTo>
                <a:lnTo>
                  <a:pt x="53469" y="953"/>
                </a:lnTo>
                <a:lnTo>
                  <a:pt x="57553" y="2540"/>
                </a:lnTo>
                <a:lnTo>
                  <a:pt x="61229" y="4551"/>
                </a:lnTo>
                <a:lnTo>
                  <a:pt x="65584" y="5891"/>
                </a:lnTo>
                <a:lnTo>
                  <a:pt x="70393" y="6785"/>
                </a:lnTo>
                <a:lnTo>
                  <a:pt x="75504" y="7381"/>
                </a:lnTo>
                <a:lnTo>
                  <a:pt x="80816" y="9683"/>
                </a:lnTo>
                <a:lnTo>
                  <a:pt x="86262" y="13123"/>
                </a:lnTo>
                <a:lnTo>
                  <a:pt x="91798" y="17321"/>
                </a:lnTo>
                <a:lnTo>
                  <a:pt x="97394" y="21072"/>
                </a:lnTo>
                <a:lnTo>
                  <a:pt x="103029" y="24526"/>
                </a:lnTo>
                <a:lnTo>
                  <a:pt x="108691" y="27781"/>
                </a:lnTo>
                <a:lnTo>
                  <a:pt x="113418" y="30903"/>
                </a:lnTo>
                <a:lnTo>
                  <a:pt x="117522" y="33937"/>
                </a:lnTo>
                <a:lnTo>
                  <a:pt x="121210" y="36912"/>
                </a:lnTo>
                <a:lnTo>
                  <a:pt x="124622" y="40801"/>
                </a:lnTo>
                <a:lnTo>
                  <a:pt x="127849" y="45298"/>
                </a:lnTo>
                <a:lnTo>
                  <a:pt x="130952" y="50201"/>
                </a:lnTo>
                <a:lnTo>
                  <a:pt x="133974" y="55375"/>
                </a:lnTo>
                <a:lnTo>
                  <a:pt x="136941" y="60729"/>
                </a:lnTo>
                <a:lnTo>
                  <a:pt x="139872" y="66204"/>
                </a:lnTo>
                <a:lnTo>
                  <a:pt x="141825" y="71758"/>
                </a:lnTo>
                <a:lnTo>
                  <a:pt x="143128" y="77366"/>
                </a:lnTo>
                <a:lnTo>
                  <a:pt x="143996" y="83010"/>
                </a:lnTo>
                <a:lnTo>
                  <a:pt x="144575" y="88678"/>
                </a:lnTo>
                <a:lnTo>
                  <a:pt x="144961" y="94361"/>
                </a:lnTo>
                <a:lnTo>
                  <a:pt x="145218" y="100055"/>
                </a:lnTo>
                <a:lnTo>
                  <a:pt x="144437" y="105756"/>
                </a:lnTo>
                <a:lnTo>
                  <a:pt x="142964" y="111461"/>
                </a:lnTo>
                <a:lnTo>
                  <a:pt x="141029" y="117170"/>
                </a:lnTo>
                <a:lnTo>
                  <a:pt x="138787" y="122881"/>
                </a:lnTo>
                <a:lnTo>
                  <a:pt x="136339" y="128593"/>
                </a:lnTo>
                <a:lnTo>
                  <a:pt x="131081" y="140020"/>
                </a:lnTo>
                <a:lnTo>
                  <a:pt x="125568" y="151449"/>
                </a:lnTo>
                <a:lnTo>
                  <a:pt x="121812" y="157163"/>
                </a:lnTo>
                <a:lnTo>
                  <a:pt x="117403" y="162878"/>
                </a:lnTo>
                <a:lnTo>
                  <a:pt x="112559" y="168593"/>
                </a:lnTo>
                <a:lnTo>
                  <a:pt x="108377" y="173355"/>
                </a:lnTo>
                <a:lnTo>
                  <a:pt x="101190" y="181187"/>
                </a:lnTo>
                <a:lnTo>
                  <a:pt x="91789" y="190951"/>
                </a:lnTo>
                <a:lnTo>
                  <a:pt x="88815" y="193023"/>
                </a:lnTo>
                <a:lnTo>
                  <a:pt x="85880" y="194405"/>
                </a:lnTo>
                <a:lnTo>
                  <a:pt x="78877" y="196622"/>
                </a:lnTo>
                <a:lnTo>
                  <a:pt x="75379" y="196925"/>
                </a:lnTo>
                <a:lnTo>
                  <a:pt x="69923" y="197120"/>
                </a:lnTo>
                <a:lnTo>
                  <a:pt x="69475" y="196183"/>
                </a:lnTo>
                <a:lnTo>
                  <a:pt x="68978" y="192603"/>
                </a:lnTo>
                <a:lnTo>
                  <a:pt x="69798" y="191267"/>
                </a:lnTo>
                <a:lnTo>
                  <a:pt x="71297" y="190376"/>
                </a:lnTo>
                <a:lnTo>
                  <a:pt x="73249" y="189783"/>
                </a:lnTo>
                <a:lnTo>
                  <a:pt x="74550" y="188434"/>
                </a:lnTo>
                <a:lnTo>
                  <a:pt x="75417" y="186583"/>
                </a:lnTo>
                <a:lnTo>
                  <a:pt x="77152" y="18002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54"/>
          <p:cNvSpPr/>
          <p:nvPr/>
        </p:nvSpPr>
        <p:spPr>
          <a:xfrm>
            <a:off x="3444143" y="480060"/>
            <a:ext cx="193452" cy="274321"/>
          </a:xfrm>
          <a:custGeom>
            <a:avLst/>
            <a:gdLst/>
            <a:ahLst/>
            <a:cxnLst/>
            <a:rect l="0" t="0" r="0" b="0"/>
            <a:pathLst>
              <a:path w="193452" h="274321">
                <a:moveTo>
                  <a:pt x="13432" y="17145"/>
                </a:moveTo>
                <a:lnTo>
                  <a:pt x="20812" y="17145"/>
                </a:lnTo>
                <a:lnTo>
                  <a:pt x="26202" y="21695"/>
                </a:lnTo>
                <a:lnTo>
                  <a:pt x="28612" y="23036"/>
                </a:lnTo>
                <a:lnTo>
                  <a:pt x="33831" y="24525"/>
                </a:lnTo>
                <a:lnTo>
                  <a:pt x="39326" y="25187"/>
                </a:lnTo>
                <a:lnTo>
                  <a:pt x="42125" y="25364"/>
                </a:lnTo>
                <a:lnTo>
                  <a:pt x="44943" y="26434"/>
                </a:lnTo>
                <a:lnTo>
                  <a:pt x="50614" y="30163"/>
                </a:lnTo>
                <a:lnTo>
                  <a:pt x="54412" y="31539"/>
                </a:lnTo>
                <a:lnTo>
                  <a:pt x="58849" y="32456"/>
                </a:lnTo>
                <a:lnTo>
                  <a:pt x="63713" y="33067"/>
                </a:lnTo>
                <a:lnTo>
                  <a:pt x="67907" y="33474"/>
                </a:lnTo>
                <a:lnTo>
                  <a:pt x="71656" y="33746"/>
                </a:lnTo>
                <a:lnTo>
                  <a:pt x="75108" y="33927"/>
                </a:lnTo>
                <a:lnTo>
                  <a:pt x="79314" y="35001"/>
                </a:lnTo>
                <a:lnTo>
                  <a:pt x="84023" y="36669"/>
                </a:lnTo>
                <a:lnTo>
                  <a:pt x="89068" y="38733"/>
                </a:lnTo>
                <a:lnTo>
                  <a:pt x="93383" y="41062"/>
                </a:lnTo>
                <a:lnTo>
                  <a:pt x="97213" y="43567"/>
                </a:lnTo>
                <a:lnTo>
                  <a:pt x="100718" y="46189"/>
                </a:lnTo>
                <a:lnTo>
                  <a:pt x="104960" y="47938"/>
                </a:lnTo>
                <a:lnTo>
                  <a:pt x="109693" y="49103"/>
                </a:lnTo>
                <a:lnTo>
                  <a:pt x="114753" y="49880"/>
                </a:lnTo>
                <a:lnTo>
                  <a:pt x="119079" y="51351"/>
                </a:lnTo>
                <a:lnTo>
                  <a:pt x="122916" y="53284"/>
                </a:lnTo>
                <a:lnTo>
                  <a:pt x="126427" y="55525"/>
                </a:lnTo>
                <a:lnTo>
                  <a:pt x="130671" y="57971"/>
                </a:lnTo>
                <a:lnTo>
                  <a:pt x="140468" y="63230"/>
                </a:lnTo>
                <a:lnTo>
                  <a:pt x="144795" y="65966"/>
                </a:lnTo>
                <a:lnTo>
                  <a:pt x="148632" y="68742"/>
                </a:lnTo>
                <a:lnTo>
                  <a:pt x="152143" y="71545"/>
                </a:lnTo>
                <a:lnTo>
                  <a:pt x="156388" y="73414"/>
                </a:lnTo>
                <a:lnTo>
                  <a:pt x="161123" y="74660"/>
                </a:lnTo>
                <a:lnTo>
                  <a:pt x="166185" y="75491"/>
                </a:lnTo>
                <a:lnTo>
                  <a:pt x="170512" y="76997"/>
                </a:lnTo>
                <a:lnTo>
                  <a:pt x="174350" y="78954"/>
                </a:lnTo>
                <a:lnTo>
                  <a:pt x="177860" y="81211"/>
                </a:lnTo>
                <a:lnTo>
                  <a:pt x="180201" y="83668"/>
                </a:lnTo>
                <a:lnTo>
                  <a:pt x="181761" y="86258"/>
                </a:lnTo>
                <a:lnTo>
                  <a:pt x="182801" y="88938"/>
                </a:lnTo>
                <a:lnTo>
                  <a:pt x="186497" y="94455"/>
                </a:lnTo>
                <a:lnTo>
                  <a:pt x="188816" y="97260"/>
                </a:lnTo>
                <a:lnTo>
                  <a:pt x="190362" y="100082"/>
                </a:lnTo>
                <a:lnTo>
                  <a:pt x="192080" y="105758"/>
                </a:lnTo>
                <a:lnTo>
                  <a:pt x="192843" y="113996"/>
                </a:lnTo>
                <a:lnTo>
                  <a:pt x="193183" y="123055"/>
                </a:lnTo>
                <a:lnTo>
                  <a:pt x="193373" y="133509"/>
                </a:lnTo>
                <a:lnTo>
                  <a:pt x="193451" y="157131"/>
                </a:lnTo>
                <a:lnTo>
                  <a:pt x="190913" y="165403"/>
                </a:lnTo>
                <a:lnTo>
                  <a:pt x="188903" y="170276"/>
                </a:lnTo>
                <a:lnTo>
                  <a:pt x="186669" y="178231"/>
                </a:lnTo>
                <a:lnTo>
                  <a:pt x="184723" y="185893"/>
                </a:lnTo>
                <a:lnTo>
                  <a:pt x="182871" y="190604"/>
                </a:lnTo>
                <a:lnTo>
                  <a:pt x="180684" y="195649"/>
                </a:lnTo>
                <a:lnTo>
                  <a:pt x="175713" y="203795"/>
                </a:lnTo>
                <a:lnTo>
                  <a:pt x="170329" y="210590"/>
                </a:lnTo>
                <a:lnTo>
                  <a:pt x="164761" y="216785"/>
                </a:lnTo>
                <a:lnTo>
                  <a:pt x="159112" y="222714"/>
                </a:lnTo>
                <a:lnTo>
                  <a:pt x="156272" y="225628"/>
                </a:lnTo>
                <a:lnTo>
                  <a:pt x="154379" y="228524"/>
                </a:lnTo>
                <a:lnTo>
                  <a:pt x="152275" y="234281"/>
                </a:lnTo>
                <a:lnTo>
                  <a:pt x="148800" y="240015"/>
                </a:lnTo>
                <a:lnTo>
                  <a:pt x="143358" y="246906"/>
                </a:lnTo>
                <a:lnTo>
                  <a:pt x="142614" y="250388"/>
                </a:lnTo>
                <a:lnTo>
                  <a:pt x="142137" y="255834"/>
                </a:lnTo>
                <a:lnTo>
                  <a:pt x="141145" y="256281"/>
                </a:lnTo>
                <a:lnTo>
                  <a:pt x="137503" y="256777"/>
                </a:lnTo>
                <a:lnTo>
                  <a:pt x="136151" y="257862"/>
                </a:lnTo>
                <a:lnTo>
                  <a:pt x="135250" y="259538"/>
                </a:lnTo>
                <a:lnTo>
                  <a:pt x="134649" y="261608"/>
                </a:lnTo>
                <a:lnTo>
                  <a:pt x="133295" y="262987"/>
                </a:lnTo>
                <a:lnTo>
                  <a:pt x="131441" y="263907"/>
                </a:lnTo>
                <a:lnTo>
                  <a:pt x="126171" y="265384"/>
                </a:lnTo>
                <a:lnTo>
                  <a:pt x="120708" y="265639"/>
                </a:lnTo>
                <a:lnTo>
                  <a:pt x="116219" y="265726"/>
                </a:lnTo>
                <a:lnTo>
                  <a:pt x="104484" y="265744"/>
                </a:lnTo>
                <a:lnTo>
                  <a:pt x="102708" y="266698"/>
                </a:lnTo>
                <a:lnTo>
                  <a:pt x="101525" y="268286"/>
                </a:lnTo>
                <a:lnTo>
                  <a:pt x="100735" y="270297"/>
                </a:lnTo>
                <a:lnTo>
                  <a:pt x="99256" y="271638"/>
                </a:lnTo>
                <a:lnTo>
                  <a:pt x="97318" y="272532"/>
                </a:lnTo>
                <a:lnTo>
                  <a:pt x="92624" y="273525"/>
                </a:lnTo>
                <a:lnTo>
                  <a:pt x="87363" y="273966"/>
                </a:lnTo>
                <a:lnTo>
                  <a:pt x="81850" y="274163"/>
                </a:lnTo>
                <a:lnTo>
                  <a:pt x="66550" y="274310"/>
                </a:lnTo>
                <a:lnTo>
                  <a:pt x="39536" y="274320"/>
                </a:lnTo>
                <a:lnTo>
                  <a:pt x="39159" y="266100"/>
                </a:lnTo>
                <a:lnTo>
                  <a:pt x="39152" y="261301"/>
                </a:lnTo>
                <a:lnTo>
                  <a:pt x="40103" y="259925"/>
                </a:lnTo>
                <a:lnTo>
                  <a:pt x="41690" y="259008"/>
                </a:lnTo>
                <a:lnTo>
                  <a:pt x="43701" y="258397"/>
                </a:lnTo>
                <a:lnTo>
                  <a:pt x="48474" y="255178"/>
                </a:lnTo>
                <a:lnTo>
                  <a:pt x="51081" y="252986"/>
                </a:lnTo>
                <a:lnTo>
                  <a:pt x="56517" y="245470"/>
                </a:lnTo>
                <a:lnTo>
                  <a:pt x="59300" y="240799"/>
                </a:lnTo>
                <a:lnTo>
                  <a:pt x="63061" y="236733"/>
                </a:lnTo>
                <a:lnTo>
                  <a:pt x="67473" y="233069"/>
                </a:lnTo>
                <a:lnTo>
                  <a:pt x="72319" y="229674"/>
                </a:lnTo>
                <a:lnTo>
                  <a:pt x="77455" y="226459"/>
                </a:lnTo>
                <a:lnTo>
                  <a:pt x="82784" y="223362"/>
                </a:lnTo>
                <a:lnTo>
                  <a:pt x="88242" y="220345"/>
                </a:lnTo>
                <a:lnTo>
                  <a:pt x="92832" y="217382"/>
                </a:lnTo>
                <a:lnTo>
                  <a:pt x="96845" y="214454"/>
                </a:lnTo>
                <a:lnTo>
                  <a:pt x="100473" y="211549"/>
                </a:lnTo>
                <a:lnTo>
                  <a:pt x="103845" y="208660"/>
                </a:lnTo>
                <a:lnTo>
                  <a:pt x="107044" y="205781"/>
                </a:lnTo>
                <a:lnTo>
                  <a:pt x="110130" y="202910"/>
                </a:lnTo>
                <a:lnTo>
                  <a:pt x="114092" y="200043"/>
                </a:lnTo>
                <a:lnTo>
                  <a:pt x="118639" y="197179"/>
                </a:lnTo>
                <a:lnTo>
                  <a:pt x="123575" y="194318"/>
                </a:lnTo>
                <a:lnTo>
                  <a:pt x="126865" y="191458"/>
                </a:lnTo>
                <a:lnTo>
                  <a:pt x="129059" y="188598"/>
                </a:lnTo>
                <a:lnTo>
                  <a:pt x="132449" y="182881"/>
                </a:lnTo>
                <a:lnTo>
                  <a:pt x="137131" y="177165"/>
                </a:lnTo>
                <a:lnTo>
                  <a:pt x="138760" y="174308"/>
                </a:lnTo>
                <a:lnTo>
                  <a:pt x="140571" y="168592"/>
                </a:lnTo>
                <a:lnTo>
                  <a:pt x="141375" y="162877"/>
                </a:lnTo>
                <a:lnTo>
                  <a:pt x="141590" y="160020"/>
                </a:lnTo>
                <a:lnTo>
                  <a:pt x="142686" y="157162"/>
                </a:lnTo>
                <a:lnTo>
                  <a:pt x="146443" y="151447"/>
                </a:lnTo>
                <a:lnTo>
                  <a:pt x="148748" y="145732"/>
                </a:lnTo>
                <a:lnTo>
                  <a:pt x="149772" y="140017"/>
                </a:lnTo>
                <a:lnTo>
                  <a:pt x="150227" y="134302"/>
                </a:lnTo>
                <a:lnTo>
                  <a:pt x="150430" y="128587"/>
                </a:lnTo>
                <a:lnTo>
                  <a:pt x="150560" y="117157"/>
                </a:lnTo>
                <a:lnTo>
                  <a:pt x="150582" y="108584"/>
                </a:lnTo>
                <a:lnTo>
                  <a:pt x="149633" y="105727"/>
                </a:lnTo>
                <a:lnTo>
                  <a:pt x="146038" y="100012"/>
                </a:lnTo>
                <a:lnTo>
                  <a:pt x="143805" y="94297"/>
                </a:lnTo>
                <a:lnTo>
                  <a:pt x="143210" y="91440"/>
                </a:lnTo>
                <a:lnTo>
                  <a:pt x="140008" y="85724"/>
                </a:lnTo>
                <a:lnTo>
                  <a:pt x="137821" y="82867"/>
                </a:lnTo>
                <a:lnTo>
                  <a:pt x="135391" y="77152"/>
                </a:lnTo>
                <a:lnTo>
                  <a:pt x="134743" y="74294"/>
                </a:lnTo>
                <a:lnTo>
                  <a:pt x="131483" y="68580"/>
                </a:lnTo>
                <a:lnTo>
                  <a:pt x="129280" y="65722"/>
                </a:lnTo>
                <a:lnTo>
                  <a:pt x="126832" y="60007"/>
                </a:lnTo>
                <a:lnTo>
                  <a:pt x="126179" y="57150"/>
                </a:lnTo>
                <a:lnTo>
                  <a:pt x="122914" y="51435"/>
                </a:lnTo>
                <a:lnTo>
                  <a:pt x="120710" y="48577"/>
                </a:lnTo>
                <a:lnTo>
                  <a:pt x="118261" y="42862"/>
                </a:lnTo>
                <a:lnTo>
                  <a:pt x="117608" y="40005"/>
                </a:lnTo>
                <a:lnTo>
                  <a:pt x="116220" y="38100"/>
                </a:lnTo>
                <a:lnTo>
                  <a:pt x="114342" y="36830"/>
                </a:lnTo>
                <a:lnTo>
                  <a:pt x="112137" y="35983"/>
                </a:lnTo>
                <a:lnTo>
                  <a:pt x="107149" y="32502"/>
                </a:lnTo>
                <a:lnTo>
                  <a:pt x="104484" y="30240"/>
                </a:lnTo>
                <a:lnTo>
                  <a:pt x="102709" y="27780"/>
                </a:lnTo>
                <a:lnTo>
                  <a:pt x="100735" y="22506"/>
                </a:lnTo>
                <a:lnTo>
                  <a:pt x="98304" y="19767"/>
                </a:lnTo>
                <a:lnTo>
                  <a:pt x="94778" y="16988"/>
                </a:lnTo>
                <a:lnTo>
                  <a:pt x="90523" y="14182"/>
                </a:lnTo>
                <a:lnTo>
                  <a:pt x="86733" y="12312"/>
                </a:lnTo>
                <a:lnTo>
                  <a:pt x="83254" y="11066"/>
                </a:lnTo>
                <a:lnTo>
                  <a:pt x="79982" y="10234"/>
                </a:lnTo>
                <a:lnTo>
                  <a:pt x="76849" y="8728"/>
                </a:lnTo>
                <a:lnTo>
                  <a:pt x="70827" y="4514"/>
                </a:lnTo>
                <a:lnTo>
                  <a:pt x="64976" y="2006"/>
                </a:lnTo>
                <a:lnTo>
                  <a:pt x="59200" y="891"/>
                </a:lnTo>
                <a:lnTo>
                  <a:pt x="53458" y="396"/>
                </a:lnTo>
                <a:lnTo>
                  <a:pt x="47731" y="176"/>
                </a:lnTo>
                <a:lnTo>
                  <a:pt x="39327" y="23"/>
                </a:lnTo>
                <a:lnTo>
                  <a:pt x="30694" y="0"/>
                </a:lnTo>
                <a:lnTo>
                  <a:pt x="42518" y="0"/>
                </a:lnTo>
                <a:lnTo>
                  <a:pt x="44253" y="952"/>
                </a:lnTo>
                <a:lnTo>
                  <a:pt x="45409" y="2540"/>
                </a:lnTo>
                <a:lnTo>
                  <a:pt x="46180" y="4550"/>
                </a:lnTo>
                <a:lnTo>
                  <a:pt x="51816" y="11931"/>
                </a:lnTo>
                <a:lnTo>
                  <a:pt x="54261" y="13669"/>
                </a:lnTo>
                <a:lnTo>
                  <a:pt x="59518" y="15600"/>
                </a:lnTo>
                <a:lnTo>
                  <a:pt x="65029" y="18998"/>
                </a:lnTo>
                <a:lnTo>
                  <a:pt x="70654" y="23683"/>
                </a:lnTo>
                <a:lnTo>
                  <a:pt x="76329" y="28941"/>
                </a:lnTo>
                <a:lnTo>
                  <a:pt x="80128" y="31676"/>
                </a:lnTo>
                <a:lnTo>
                  <a:pt x="84566" y="34452"/>
                </a:lnTo>
                <a:lnTo>
                  <a:pt x="89429" y="37256"/>
                </a:lnTo>
                <a:lnTo>
                  <a:pt x="92672" y="40077"/>
                </a:lnTo>
                <a:lnTo>
                  <a:pt x="94834" y="42910"/>
                </a:lnTo>
                <a:lnTo>
                  <a:pt x="102854" y="58852"/>
                </a:lnTo>
                <a:lnTo>
                  <a:pt x="108102" y="66796"/>
                </a:lnTo>
                <a:lnTo>
                  <a:pt x="110835" y="70248"/>
                </a:lnTo>
                <a:lnTo>
                  <a:pt x="112657" y="74454"/>
                </a:lnTo>
                <a:lnTo>
                  <a:pt x="113872" y="79164"/>
                </a:lnTo>
                <a:lnTo>
                  <a:pt x="114682" y="84208"/>
                </a:lnTo>
                <a:lnTo>
                  <a:pt x="115581" y="92353"/>
                </a:lnTo>
                <a:lnTo>
                  <a:pt x="115822" y="95859"/>
                </a:lnTo>
                <a:lnTo>
                  <a:pt x="116934" y="100101"/>
                </a:lnTo>
                <a:lnTo>
                  <a:pt x="118628" y="104834"/>
                </a:lnTo>
                <a:lnTo>
                  <a:pt x="120710" y="109894"/>
                </a:lnTo>
                <a:lnTo>
                  <a:pt x="122098" y="115172"/>
                </a:lnTo>
                <a:lnTo>
                  <a:pt x="123023" y="120596"/>
                </a:lnTo>
                <a:lnTo>
                  <a:pt x="123640" y="126117"/>
                </a:lnTo>
                <a:lnTo>
                  <a:pt x="124051" y="130751"/>
                </a:lnTo>
                <a:lnTo>
                  <a:pt x="124508" y="138439"/>
                </a:lnTo>
                <a:lnTo>
                  <a:pt x="124712" y="147570"/>
                </a:lnTo>
                <a:lnTo>
                  <a:pt x="124842" y="164404"/>
                </a:lnTo>
                <a:lnTo>
                  <a:pt x="123900" y="167705"/>
                </a:lnTo>
                <a:lnTo>
                  <a:pt x="120313" y="173913"/>
                </a:lnTo>
                <a:lnTo>
                  <a:pt x="118084" y="182387"/>
                </a:lnTo>
                <a:lnTo>
                  <a:pt x="117490" y="187314"/>
                </a:lnTo>
                <a:lnTo>
                  <a:pt x="116142" y="191551"/>
                </a:lnTo>
                <a:lnTo>
                  <a:pt x="112103" y="198798"/>
                </a:lnTo>
                <a:lnTo>
                  <a:pt x="107133" y="205195"/>
                </a:lnTo>
                <a:lnTo>
                  <a:pt x="104474" y="208234"/>
                </a:lnTo>
                <a:lnTo>
                  <a:pt x="102702" y="211212"/>
                </a:lnTo>
                <a:lnTo>
                  <a:pt x="100732" y="217062"/>
                </a:lnTo>
                <a:lnTo>
                  <a:pt x="97317" y="222837"/>
                </a:lnTo>
                <a:lnTo>
                  <a:pt x="92624" y="228578"/>
                </a:lnTo>
                <a:lnTo>
                  <a:pt x="87363" y="234305"/>
                </a:lnTo>
                <a:lnTo>
                  <a:pt x="83674" y="237166"/>
                </a:lnTo>
                <a:lnTo>
                  <a:pt x="79310" y="240025"/>
                </a:lnTo>
                <a:lnTo>
                  <a:pt x="74495" y="242884"/>
                </a:lnTo>
                <a:lnTo>
                  <a:pt x="70333" y="245743"/>
                </a:lnTo>
                <a:lnTo>
                  <a:pt x="66606" y="248601"/>
                </a:lnTo>
                <a:lnTo>
                  <a:pt x="63169" y="251459"/>
                </a:lnTo>
                <a:lnTo>
                  <a:pt x="59925" y="254316"/>
                </a:lnTo>
                <a:lnTo>
                  <a:pt x="53780" y="260032"/>
                </a:lnTo>
                <a:lnTo>
                  <a:pt x="50808" y="261937"/>
                </a:lnTo>
                <a:lnTo>
                  <a:pt x="44966" y="264054"/>
                </a:lnTo>
                <a:lnTo>
                  <a:pt x="41122" y="265571"/>
                </a:lnTo>
                <a:lnTo>
                  <a:pt x="36654" y="267534"/>
                </a:lnTo>
                <a:lnTo>
                  <a:pt x="31771" y="269796"/>
                </a:lnTo>
                <a:lnTo>
                  <a:pt x="27563" y="271304"/>
                </a:lnTo>
                <a:lnTo>
                  <a:pt x="23805" y="272309"/>
                </a:lnTo>
                <a:lnTo>
                  <a:pt x="15481" y="273922"/>
                </a:lnTo>
                <a:lnTo>
                  <a:pt x="9488" y="274202"/>
                </a:lnTo>
                <a:lnTo>
                  <a:pt x="5265" y="274309"/>
                </a:lnTo>
                <a:lnTo>
                  <a:pt x="428" y="269766"/>
                </a:lnTo>
                <a:lnTo>
                  <a:pt x="0" y="268426"/>
                </a:lnTo>
                <a:lnTo>
                  <a:pt x="668" y="267533"/>
                </a:lnTo>
                <a:lnTo>
                  <a:pt x="2065" y="266938"/>
                </a:lnTo>
                <a:lnTo>
                  <a:pt x="2996" y="264636"/>
                </a:lnTo>
                <a:lnTo>
                  <a:pt x="4031" y="256998"/>
                </a:lnTo>
                <a:lnTo>
                  <a:pt x="5260" y="253247"/>
                </a:lnTo>
                <a:lnTo>
                  <a:pt x="9165" y="246539"/>
                </a:lnTo>
                <a:lnTo>
                  <a:pt x="14075" y="240383"/>
                </a:lnTo>
                <a:lnTo>
                  <a:pt x="19433" y="233519"/>
                </a:lnTo>
                <a:lnTo>
                  <a:pt x="22195" y="229022"/>
                </a:lnTo>
                <a:lnTo>
                  <a:pt x="24989" y="224118"/>
                </a:lnTo>
                <a:lnTo>
                  <a:pt x="28756" y="219897"/>
                </a:lnTo>
                <a:lnTo>
                  <a:pt x="33173" y="216130"/>
                </a:lnTo>
                <a:lnTo>
                  <a:pt x="38023" y="212667"/>
                </a:lnTo>
                <a:lnTo>
                  <a:pt x="42208" y="208453"/>
                </a:lnTo>
                <a:lnTo>
                  <a:pt x="45951" y="203738"/>
                </a:lnTo>
                <a:lnTo>
                  <a:pt x="49398" y="198690"/>
                </a:lnTo>
                <a:lnTo>
                  <a:pt x="52650" y="194373"/>
                </a:lnTo>
                <a:lnTo>
                  <a:pt x="55769" y="190542"/>
                </a:lnTo>
                <a:lnTo>
                  <a:pt x="61776" y="182792"/>
                </a:lnTo>
                <a:lnTo>
                  <a:pt x="64711" y="178059"/>
                </a:lnTo>
                <a:lnTo>
                  <a:pt x="67620" y="172998"/>
                </a:lnTo>
                <a:lnTo>
                  <a:pt x="73393" y="162295"/>
                </a:lnTo>
                <a:lnTo>
                  <a:pt x="76266" y="156774"/>
                </a:lnTo>
                <a:lnTo>
                  <a:pt x="79134" y="152141"/>
                </a:lnTo>
                <a:lnTo>
                  <a:pt x="84860" y="144453"/>
                </a:lnTo>
                <a:lnTo>
                  <a:pt x="90580" y="137861"/>
                </a:lnTo>
                <a:lnTo>
                  <a:pt x="93439" y="134770"/>
                </a:lnTo>
                <a:lnTo>
                  <a:pt x="95345" y="130804"/>
                </a:lnTo>
                <a:lnTo>
                  <a:pt x="96615" y="126255"/>
                </a:lnTo>
                <a:lnTo>
                  <a:pt x="97462" y="121317"/>
                </a:lnTo>
                <a:lnTo>
                  <a:pt x="100944" y="113291"/>
                </a:lnTo>
                <a:lnTo>
                  <a:pt x="104713" y="106549"/>
                </a:lnTo>
                <a:lnTo>
                  <a:pt x="106389" y="100377"/>
                </a:lnTo>
                <a:lnTo>
                  <a:pt x="107134" y="94459"/>
                </a:lnTo>
                <a:lnTo>
                  <a:pt x="107651" y="85922"/>
                </a:lnTo>
                <a:lnTo>
                  <a:pt x="107694" y="81685"/>
                </a:lnTo>
                <a:lnTo>
                  <a:pt x="106753" y="79221"/>
                </a:lnTo>
                <a:lnTo>
                  <a:pt x="101831" y="71204"/>
                </a:lnTo>
                <a:lnTo>
                  <a:pt x="100345" y="65618"/>
                </a:lnTo>
                <a:lnTo>
                  <a:pt x="99508" y="57119"/>
                </a:lnTo>
                <a:lnTo>
                  <a:pt x="98439" y="54272"/>
                </a:lnTo>
                <a:lnTo>
                  <a:pt x="94710" y="48568"/>
                </a:lnTo>
                <a:lnTo>
                  <a:pt x="92382" y="46666"/>
                </a:lnTo>
                <a:lnTo>
                  <a:pt x="89878" y="45398"/>
                </a:lnTo>
                <a:lnTo>
                  <a:pt x="87256" y="44553"/>
                </a:lnTo>
                <a:lnTo>
                  <a:pt x="85508" y="43037"/>
                </a:lnTo>
                <a:lnTo>
                  <a:pt x="84342" y="41073"/>
                </a:lnTo>
                <a:lnTo>
                  <a:pt x="83566" y="38812"/>
                </a:lnTo>
                <a:lnTo>
                  <a:pt x="82095" y="37305"/>
                </a:lnTo>
                <a:lnTo>
                  <a:pt x="80162" y="36300"/>
                </a:lnTo>
                <a:lnTo>
                  <a:pt x="77921" y="35630"/>
                </a:lnTo>
                <a:lnTo>
                  <a:pt x="76427" y="34230"/>
                </a:lnTo>
                <a:lnTo>
                  <a:pt x="75431" y="32345"/>
                </a:lnTo>
                <a:lnTo>
                  <a:pt x="74324" y="27710"/>
                </a:lnTo>
                <a:lnTo>
                  <a:pt x="73614" y="19514"/>
                </a:lnTo>
                <a:lnTo>
                  <a:pt x="73556" y="18724"/>
                </a:lnTo>
                <a:lnTo>
                  <a:pt x="72564" y="18198"/>
                </a:lnTo>
                <a:lnTo>
                  <a:pt x="66669" y="17353"/>
                </a:lnTo>
                <a:lnTo>
                  <a:pt x="64876" y="17146"/>
                </a:lnTo>
                <a:lnTo>
                  <a:pt x="64869" y="21696"/>
                </a:lnTo>
                <a:lnTo>
                  <a:pt x="65821" y="23036"/>
                </a:lnTo>
                <a:lnTo>
                  <a:pt x="67408" y="23930"/>
                </a:lnTo>
                <a:lnTo>
                  <a:pt x="69418" y="24526"/>
                </a:lnTo>
                <a:lnTo>
                  <a:pt x="70759" y="25875"/>
                </a:lnTo>
                <a:lnTo>
                  <a:pt x="71652" y="27727"/>
                </a:lnTo>
                <a:lnTo>
                  <a:pt x="72645" y="32326"/>
                </a:lnTo>
                <a:lnTo>
                  <a:pt x="73086" y="37544"/>
                </a:lnTo>
                <a:lnTo>
                  <a:pt x="74156" y="40269"/>
                </a:lnTo>
                <a:lnTo>
                  <a:pt x="79261" y="48655"/>
                </a:lnTo>
                <a:lnTo>
                  <a:pt x="82149" y="57173"/>
                </a:lnTo>
                <a:lnTo>
                  <a:pt x="86200" y="62875"/>
                </a:lnTo>
                <a:lnTo>
                  <a:pt x="91176" y="68584"/>
                </a:lnTo>
                <a:lnTo>
                  <a:pt x="93836" y="71440"/>
                </a:lnTo>
                <a:lnTo>
                  <a:pt x="95609" y="74297"/>
                </a:lnTo>
                <a:lnTo>
                  <a:pt x="97580" y="80010"/>
                </a:lnTo>
                <a:lnTo>
                  <a:pt x="98690" y="88582"/>
                </a:lnTo>
                <a:lnTo>
                  <a:pt x="99018" y="97155"/>
                </a:lnTo>
                <a:lnTo>
                  <a:pt x="99116" y="110278"/>
                </a:lnTo>
                <a:lnTo>
                  <a:pt x="100082" y="114476"/>
                </a:lnTo>
                <a:lnTo>
                  <a:pt x="103695" y="121680"/>
                </a:lnTo>
                <a:lnTo>
                  <a:pt x="108476" y="128057"/>
                </a:lnTo>
                <a:lnTo>
                  <a:pt x="111085" y="131091"/>
                </a:lnTo>
                <a:lnTo>
                  <a:pt x="112823" y="134067"/>
                </a:lnTo>
                <a:lnTo>
                  <a:pt x="114756" y="139912"/>
                </a:lnTo>
                <a:lnTo>
                  <a:pt x="115614" y="148226"/>
                </a:lnTo>
                <a:lnTo>
                  <a:pt x="115997" y="157318"/>
                </a:lnTo>
                <a:lnTo>
                  <a:pt x="116166" y="164534"/>
                </a:lnTo>
                <a:lnTo>
                  <a:pt x="115259" y="167792"/>
                </a:lnTo>
                <a:lnTo>
                  <a:pt x="111711" y="173951"/>
                </a:lnTo>
                <a:lnTo>
                  <a:pt x="109499" y="182404"/>
                </a:lnTo>
                <a:lnTo>
                  <a:pt x="108909" y="187325"/>
                </a:lnTo>
                <a:lnTo>
                  <a:pt x="107563" y="191558"/>
                </a:lnTo>
                <a:lnTo>
                  <a:pt x="103528" y="198802"/>
                </a:lnTo>
                <a:lnTo>
                  <a:pt x="100451" y="203684"/>
                </a:lnTo>
                <a:lnTo>
                  <a:pt x="99732" y="207366"/>
                </a:lnTo>
                <a:lnTo>
                  <a:pt x="99541" y="209681"/>
                </a:lnTo>
                <a:lnTo>
                  <a:pt x="98460" y="211225"/>
                </a:lnTo>
                <a:lnTo>
                  <a:pt x="96787" y="212254"/>
                </a:lnTo>
                <a:lnTo>
                  <a:pt x="90692" y="214276"/>
                </a:lnTo>
                <a:lnTo>
                  <a:pt x="97974" y="206928"/>
                </a:lnTo>
                <a:lnTo>
                  <a:pt x="98631" y="203728"/>
                </a:lnTo>
                <a:lnTo>
                  <a:pt x="98806" y="201541"/>
                </a:lnTo>
                <a:lnTo>
                  <a:pt x="101541" y="194031"/>
                </a:lnTo>
                <a:lnTo>
                  <a:pt x="103604" y="189361"/>
                </a:lnTo>
                <a:lnTo>
                  <a:pt x="105896" y="181633"/>
                </a:lnTo>
                <a:lnTo>
                  <a:pt x="107866" y="174070"/>
                </a:lnTo>
                <a:lnTo>
                  <a:pt x="109726" y="169387"/>
                </a:lnTo>
                <a:lnTo>
                  <a:pt x="111917" y="164359"/>
                </a:lnTo>
                <a:lnTo>
                  <a:pt x="116893" y="153693"/>
                </a:lnTo>
                <a:lnTo>
                  <a:pt x="119553" y="148182"/>
                </a:lnTo>
                <a:lnTo>
                  <a:pt x="121327" y="142603"/>
                </a:lnTo>
                <a:lnTo>
                  <a:pt x="122509" y="136978"/>
                </a:lnTo>
                <a:lnTo>
                  <a:pt x="123298" y="131324"/>
                </a:lnTo>
                <a:lnTo>
                  <a:pt x="123823" y="125649"/>
                </a:lnTo>
                <a:lnTo>
                  <a:pt x="124173" y="119961"/>
                </a:lnTo>
                <a:lnTo>
                  <a:pt x="124563" y="109513"/>
                </a:lnTo>
                <a:lnTo>
                  <a:pt x="124736" y="101695"/>
                </a:lnTo>
                <a:lnTo>
                  <a:pt x="123829" y="97324"/>
                </a:lnTo>
                <a:lnTo>
                  <a:pt x="122273" y="92505"/>
                </a:lnTo>
                <a:lnTo>
                  <a:pt x="120282" y="87387"/>
                </a:lnTo>
                <a:lnTo>
                  <a:pt x="117050" y="83023"/>
                </a:lnTo>
                <a:lnTo>
                  <a:pt x="112991" y="79161"/>
                </a:lnTo>
                <a:lnTo>
                  <a:pt x="108379" y="75634"/>
                </a:lnTo>
                <a:lnTo>
                  <a:pt x="104353" y="71377"/>
                </a:lnTo>
                <a:lnTo>
                  <a:pt x="100716" y="66635"/>
                </a:lnTo>
                <a:lnTo>
                  <a:pt x="97338" y="61568"/>
                </a:lnTo>
                <a:lnTo>
                  <a:pt x="94135" y="57238"/>
                </a:lnTo>
                <a:lnTo>
                  <a:pt x="91046" y="53398"/>
                </a:lnTo>
                <a:lnTo>
                  <a:pt x="88034" y="49886"/>
                </a:lnTo>
                <a:lnTo>
                  <a:pt x="84122" y="46592"/>
                </a:lnTo>
                <a:lnTo>
                  <a:pt x="79608" y="43444"/>
                </a:lnTo>
                <a:lnTo>
                  <a:pt x="74694" y="40392"/>
                </a:lnTo>
                <a:lnTo>
                  <a:pt x="70466" y="37406"/>
                </a:lnTo>
                <a:lnTo>
                  <a:pt x="66695" y="34462"/>
                </a:lnTo>
                <a:lnTo>
                  <a:pt x="63228" y="31547"/>
                </a:lnTo>
                <a:lnTo>
                  <a:pt x="59012" y="28651"/>
                </a:lnTo>
                <a:lnTo>
                  <a:pt x="54296" y="25768"/>
                </a:lnTo>
                <a:lnTo>
                  <a:pt x="49247" y="22894"/>
                </a:lnTo>
                <a:lnTo>
                  <a:pt x="44928" y="20977"/>
                </a:lnTo>
                <a:lnTo>
                  <a:pt x="41097" y="19700"/>
                </a:lnTo>
                <a:lnTo>
                  <a:pt x="37590" y="18848"/>
                </a:lnTo>
                <a:lnTo>
                  <a:pt x="34300" y="18280"/>
                </a:lnTo>
                <a:lnTo>
                  <a:pt x="31154" y="17902"/>
                </a:lnTo>
                <a:lnTo>
                  <a:pt x="22004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55"/>
          <p:cNvSpPr/>
          <p:nvPr/>
        </p:nvSpPr>
        <p:spPr>
          <a:xfrm>
            <a:off x="201613" y="2306037"/>
            <a:ext cx="315595" cy="299852"/>
          </a:xfrm>
          <a:custGeom>
            <a:avLst/>
            <a:gdLst/>
            <a:ahLst/>
            <a:cxnLst/>
            <a:rect l="0" t="0" r="0" b="0"/>
            <a:pathLst>
              <a:path w="315595" h="299852">
                <a:moveTo>
                  <a:pt x="49846" y="59973"/>
                </a:moveTo>
                <a:lnTo>
                  <a:pt x="41379" y="59973"/>
                </a:lnTo>
                <a:lnTo>
                  <a:pt x="41280" y="51242"/>
                </a:lnTo>
                <a:lnTo>
                  <a:pt x="41277" y="47202"/>
                </a:lnTo>
                <a:lnTo>
                  <a:pt x="42228" y="45744"/>
                </a:lnTo>
                <a:lnTo>
                  <a:pt x="43815" y="44772"/>
                </a:lnTo>
                <a:lnTo>
                  <a:pt x="45826" y="44124"/>
                </a:lnTo>
                <a:lnTo>
                  <a:pt x="50599" y="40864"/>
                </a:lnTo>
                <a:lnTo>
                  <a:pt x="58642" y="33673"/>
                </a:lnTo>
                <a:lnTo>
                  <a:pt x="67058" y="25510"/>
                </a:lnTo>
                <a:lnTo>
                  <a:pt x="78435" y="14219"/>
                </a:lnTo>
                <a:lnTo>
                  <a:pt x="81288" y="12325"/>
                </a:lnTo>
                <a:lnTo>
                  <a:pt x="95251" y="6746"/>
                </a:lnTo>
                <a:lnTo>
                  <a:pt x="104316" y="2979"/>
                </a:lnTo>
                <a:lnTo>
                  <a:pt x="111520" y="1304"/>
                </a:lnTo>
                <a:lnTo>
                  <a:pt x="116680" y="858"/>
                </a:lnTo>
                <a:lnTo>
                  <a:pt x="122977" y="560"/>
                </a:lnTo>
                <a:lnTo>
                  <a:pt x="136641" y="229"/>
                </a:lnTo>
                <a:lnTo>
                  <a:pt x="162218" y="0"/>
                </a:lnTo>
                <a:lnTo>
                  <a:pt x="171544" y="2520"/>
                </a:lnTo>
                <a:lnTo>
                  <a:pt x="181087" y="6816"/>
                </a:lnTo>
                <a:lnTo>
                  <a:pt x="188503" y="11900"/>
                </a:lnTo>
                <a:lnTo>
                  <a:pt x="194974" y="19874"/>
                </a:lnTo>
                <a:lnTo>
                  <a:pt x="201025" y="28816"/>
                </a:lnTo>
                <a:lnTo>
                  <a:pt x="206889" y="35965"/>
                </a:lnTo>
                <a:lnTo>
                  <a:pt x="208834" y="40157"/>
                </a:lnTo>
                <a:lnTo>
                  <a:pt x="210131" y="44858"/>
                </a:lnTo>
                <a:lnTo>
                  <a:pt x="210995" y="49896"/>
                </a:lnTo>
                <a:lnTo>
                  <a:pt x="212524" y="56113"/>
                </a:lnTo>
                <a:lnTo>
                  <a:pt x="214496" y="63114"/>
                </a:lnTo>
                <a:lnTo>
                  <a:pt x="216763" y="70639"/>
                </a:lnTo>
                <a:lnTo>
                  <a:pt x="218274" y="77561"/>
                </a:lnTo>
                <a:lnTo>
                  <a:pt x="219281" y="84081"/>
                </a:lnTo>
                <a:lnTo>
                  <a:pt x="219953" y="90332"/>
                </a:lnTo>
                <a:lnTo>
                  <a:pt x="219448" y="97357"/>
                </a:lnTo>
                <a:lnTo>
                  <a:pt x="218159" y="104898"/>
                </a:lnTo>
                <a:lnTo>
                  <a:pt x="216348" y="112783"/>
                </a:lnTo>
                <a:lnTo>
                  <a:pt x="215140" y="119944"/>
                </a:lnTo>
                <a:lnTo>
                  <a:pt x="214334" y="126624"/>
                </a:lnTo>
                <a:lnTo>
                  <a:pt x="213798" y="132982"/>
                </a:lnTo>
                <a:lnTo>
                  <a:pt x="212487" y="139125"/>
                </a:lnTo>
                <a:lnTo>
                  <a:pt x="210661" y="145126"/>
                </a:lnTo>
                <a:lnTo>
                  <a:pt x="206092" y="157826"/>
                </a:lnTo>
                <a:lnTo>
                  <a:pt x="200886" y="172996"/>
                </a:lnTo>
                <a:lnTo>
                  <a:pt x="197212" y="180089"/>
                </a:lnTo>
                <a:lnTo>
                  <a:pt x="192858" y="186723"/>
                </a:lnTo>
                <a:lnTo>
                  <a:pt x="188050" y="193050"/>
                </a:lnTo>
                <a:lnTo>
                  <a:pt x="183892" y="199173"/>
                </a:lnTo>
                <a:lnTo>
                  <a:pt x="180168" y="205161"/>
                </a:lnTo>
                <a:lnTo>
                  <a:pt x="176732" y="211057"/>
                </a:lnTo>
                <a:lnTo>
                  <a:pt x="167835" y="225229"/>
                </a:lnTo>
                <a:lnTo>
                  <a:pt x="162796" y="233008"/>
                </a:lnTo>
                <a:lnTo>
                  <a:pt x="157531" y="239147"/>
                </a:lnTo>
                <a:lnTo>
                  <a:pt x="152116" y="244192"/>
                </a:lnTo>
                <a:lnTo>
                  <a:pt x="146601" y="248509"/>
                </a:lnTo>
                <a:lnTo>
                  <a:pt x="140067" y="253291"/>
                </a:lnTo>
                <a:lnTo>
                  <a:pt x="125187" y="263684"/>
                </a:lnTo>
                <a:lnTo>
                  <a:pt x="118171" y="268170"/>
                </a:lnTo>
                <a:lnTo>
                  <a:pt x="111589" y="272114"/>
                </a:lnTo>
                <a:lnTo>
                  <a:pt x="105295" y="275695"/>
                </a:lnTo>
                <a:lnTo>
                  <a:pt x="93223" y="282214"/>
                </a:lnTo>
                <a:lnTo>
                  <a:pt x="69950" y="294161"/>
                </a:lnTo>
                <a:lnTo>
                  <a:pt x="61004" y="297406"/>
                </a:lnTo>
                <a:lnTo>
                  <a:pt x="53853" y="298849"/>
                </a:lnTo>
                <a:lnTo>
                  <a:pt x="44472" y="299661"/>
                </a:lnTo>
                <a:lnTo>
                  <a:pt x="38568" y="299851"/>
                </a:lnTo>
                <a:lnTo>
                  <a:pt x="35660" y="298949"/>
                </a:lnTo>
                <a:lnTo>
                  <a:pt x="27016" y="294081"/>
                </a:lnTo>
                <a:lnTo>
                  <a:pt x="21285" y="292608"/>
                </a:lnTo>
                <a:lnTo>
                  <a:pt x="19375" y="291263"/>
                </a:lnTo>
                <a:lnTo>
                  <a:pt x="18102" y="289414"/>
                </a:lnTo>
                <a:lnTo>
                  <a:pt x="17254" y="287228"/>
                </a:lnTo>
                <a:lnTo>
                  <a:pt x="15735" y="285771"/>
                </a:lnTo>
                <a:lnTo>
                  <a:pt x="13771" y="284800"/>
                </a:lnTo>
                <a:lnTo>
                  <a:pt x="11508" y="284153"/>
                </a:lnTo>
                <a:lnTo>
                  <a:pt x="6455" y="280893"/>
                </a:lnTo>
                <a:lnTo>
                  <a:pt x="3774" y="278691"/>
                </a:lnTo>
                <a:lnTo>
                  <a:pt x="1986" y="276270"/>
                </a:lnTo>
                <a:lnTo>
                  <a:pt x="0" y="271040"/>
                </a:lnTo>
                <a:lnTo>
                  <a:pt x="423" y="268311"/>
                </a:lnTo>
                <a:lnTo>
                  <a:pt x="3433" y="262740"/>
                </a:lnTo>
                <a:lnTo>
                  <a:pt x="5569" y="260873"/>
                </a:lnTo>
                <a:lnTo>
                  <a:pt x="7946" y="259629"/>
                </a:lnTo>
                <a:lnTo>
                  <a:pt x="10483" y="258799"/>
                </a:lnTo>
                <a:lnTo>
                  <a:pt x="15841" y="255338"/>
                </a:lnTo>
                <a:lnTo>
                  <a:pt x="22351" y="250624"/>
                </a:lnTo>
                <a:lnTo>
                  <a:pt x="31594" y="245354"/>
                </a:lnTo>
                <a:lnTo>
                  <a:pt x="39512" y="239837"/>
                </a:lnTo>
                <a:lnTo>
                  <a:pt x="47158" y="234210"/>
                </a:lnTo>
                <a:lnTo>
                  <a:pt x="56907" y="228534"/>
                </a:lnTo>
                <a:lnTo>
                  <a:pt x="62173" y="226639"/>
                </a:lnTo>
                <a:lnTo>
                  <a:pt x="67589" y="225376"/>
                </a:lnTo>
                <a:lnTo>
                  <a:pt x="73105" y="224534"/>
                </a:lnTo>
                <a:lnTo>
                  <a:pt x="78687" y="223020"/>
                </a:lnTo>
                <a:lnTo>
                  <a:pt x="84313" y="221058"/>
                </a:lnTo>
                <a:lnTo>
                  <a:pt x="89970" y="218798"/>
                </a:lnTo>
                <a:lnTo>
                  <a:pt x="95645" y="217291"/>
                </a:lnTo>
                <a:lnTo>
                  <a:pt x="101334" y="216287"/>
                </a:lnTo>
                <a:lnTo>
                  <a:pt x="107031" y="215617"/>
                </a:lnTo>
                <a:lnTo>
                  <a:pt x="115902" y="214873"/>
                </a:lnTo>
                <a:lnTo>
                  <a:pt x="123972" y="214542"/>
                </a:lnTo>
                <a:lnTo>
                  <a:pt x="133909" y="214395"/>
                </a:lnTo>
                <a:lnTo>
                  <a:pt x="140178" y="215309"/>
                </a:lnTo>
                <a:lnTo>
                  <a:pt x="147215" y="216870"/>
                </a:lnTo>
                <a:lnTo>
                  <a:pt x="154764" y="218863"/>
                </a:lnTo>
                <a:lnTo>
                  <a:pt x="161701" y="221145"/>
                </a:lnTo>
                <a:lnTo>
                  <a:pt x="168231" y="223618"/>
                </a:lnTo>
                <a:lnTo>
                  <a:pt x="174490" y="226220"/>
                </a:lnTo>
                <a:lnTo>
                  <a:pt x="180567" y="228906"/>
                </a:lnTo>
                <a:lnTo>
                  <a:pt x="192399" y="234432"/>
                </a:lnTo>
                <a:lnTo>
                  <a:pt x="209771" y="242898"/>
                </a:lnTo>
                <a:lnTo>
                  <a:pt x="215518" y="244787"/>
                </a:lnTo>
                <a:lnTo>
                  <a:pt x="221254" y="246047"/>
                </a:lnTo>
                <a:lnTo>
                  <a:pt x="226983" y="246887"/>
                </a:lnTo>
                <a:lnTo>
                  <a:pt x="235889" y="250361"/>
                </a:lnTo>
                <a:lnTo>
                  <a:pt x="243975" y="255080"/>
                </a:lnTo>
                <a:lnTo>
                  <a:pt x="253918" y="260352"/>
                </a:lnTo>
                <a:lnTo>
                  <a:pt x="262147" y="263330"/>
                </a:lnTo>
                <a:lnTo>
                  <a:pt x="269932" y="265606"/>
                </a:lnTo>
                <a:lnTo>
                  <a:pt x="279742" y="269793"/>
                </a:lnTo>
                <a:lnTo>
                  <a:pt x="287912" y="272288"/>
                </a:lnTo>
                <a:lnTo>
                  <a:pt x="291425" y="272954"/>
                </a:lnTo>
                <a:lnTo>
                  <a:pt x="297867" y="276234"/>
                </a:lnTo>
                <a:lnTo>
                  <a:pt x="305213" y="281549"/>
                </a:lnTo>
                <a:lnTo>
                  <a:pt x="308758" y="282276"/>
                </a:lnTo>
                <a:lnTo>
                  <a:pt x="315594" y="28285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56"/>
          <p:cNvSpPr/>
          <p:nvPr/>
        </p:nvSpPr>
        <p:spPr>
          <a:xfrm>
            <a:off x="560069" y="2366041"/>
            <a:ext cx="274321" cy="205710"/>
          </a:xfrm>
          <a:custGeom>
            <a:avLst/>
            <a:gdLst/>
            <a:ahLst/>
            <a:cxnLst/>
            <a:rect l="0" t="0" r="0" b="0"/>
            <a:pathLst>
              <a:path w="274321" h="205710">
                <a:moveTo>
                  <a:pt x="0" y="8541"/>
                </a:moveTo>
                <a:lnTo>
                  <a:pt x="0" y="321"/>
                </a:lnTo>
                <a:lnTo>
                  <a:pt x="7381" y="0"/>
                </a:lnTo>
                <a:lnTo>
                  <a:pt x="15181" y="5866"/>
                </a:lnTo>
                <a:lnTo>
                  <a:pt x="23354" y="8013"/>
                </a:lnTo>
                <a:lnTo>
                  <a:pt x="24142" y="8189"/>
                </a:lnTo>
                <a:lnTo>
                  <a:pt x="24668" y="9259"/>
                </a:lnTo>
                <a:lnTo>
                  <a:pt x="25251" y="12988"/>
                </a:lnTo>
                <a:lnTo>
                  <a:pt x="26359" y="15315"/>
                </a:lnTo>
                <a:lnTo>
                  <a:pt x="30130" y="20442"/>
                </a:lnTo>
                <a:lnTo>
                  <a:pt x="34982" y="25895"/>
                </a:lnTo>
                <a:lnTo>
                  <a:pt x="37609" y="28683"/>
                </a:lnTo>
                <a:lnTo>
                  <a:pt x="40313" y="30541"/>
                </a:lnTo>
                <a:lnTo>
                  <a:pt x="45857" y="32606"/>
                </a:lnTo>
                <a:lnTo>
                  <a:pt x="47716" y="34110"/>
                </a:lnTo>
                <a:lnTo>
                  <a:pt x="48956" y="36064"/>
                </a:lnTo>
                <a:lnTo>
                  <a:pt x="49783" y="38320"/>
                </a:lnTo>
                <a:lnTo>
                  <a:pt x="53241" y="43366"/>
                </a:lnTo>
                <a:lnTo>
                  <a:pt x="57953" y="48784"/>
                </a:lnTo>
                <a:lnTo>
                  <a:pt x="63222" y="54367"/>
                </a:lnTo>
                <a:lnTo>
                  <a:pt x="65961" y="58142"/>
                </a:lnTo>
                <a:lnTo>
                  <a:pt x="68739" y="62563"/>
                </a:lnTo>
                <a:lnTo>
                  <a:pt x="71544" y="67416"/>
                </a:lnTo>
                <a:lnTo>
                  <a:pt x="75318" y="71603"/>
                </a:lnTo>
                <a:lnTo>
                  <a:pt x="79740" y="75348"/>
                </a:lnTo>
                <a:lnTo>
                  <a:pt x="84593" y="78796"/>
                </a:lnTo>
                <a:lnTo>
                  <a:pt x="92524" y="85168"/>
                </a:lnTo>
                <a:lnTo>
                  <a:pt x="95973" y="88201"/>
                </a:lnTo>
                <a:lnTo>
                  <a:pt x="104885" y="96650"/>
                </a:lnTo>
                <a:lnTo>
                  <a:pt x="121578" y="113046"/>
                </a:lnTo>
                <a:lnTo>
                  <a:pt x="125819" y="116311"/>
                </a:lnTo>
                <a:lnTo>
                  <a:pt x="130552" y="119440"/>
                </a:lnTo>
                <a:lnTo>
                  <a:pt x="135612" y="122479"/>
                </a:lnTo>
                <a:lnTo>
                  <a:pt x="140891" y="126409"/>
                </a:lnTo>
                <a:lnTo>
                  <a:pt x="146315" y="130935"/>
                </a:lnTo>
                <a:lnTo>
                  <a:pt x="151836" y="135857"/>
                </a:lnTo>
                <a:lnTo>
                  <a:pt x="157422" y="140091"/>
                </a:lnTo>
                <a:lnTo>
                  <a:pt x="163050" y="143866"/>
                </a:lnTo>
                <a:lnTo>
                  <a:pt x="168708" y="147335"/>
                </a:lnTo>
                <a:lnTo>
                  <a:pt x="173432" y="150600"/>
                </a:lnTo>
                <a:lnTo>
                  <a:pt x="181221" y="156768"/>
                </a:lnTo>
                <a:lnTo>
                  <a:pt x="187858" y="162685"/>
                </a:lnTo>
                <a:lnTo>
                  <a:pt x="194935" y="168489"/>
                </a:lnTo>
                <a:lnTo>
                  <a:pt x="199489" y="171371"/>
                </a:lnTo>
                <a:lnTo>
                  <a:pt x="204430" y="174244"/>
                </a:lnTo>
                <a:lnTo>
                  <a:pt x="212461" y="177437"/>
                </a:lnTo>
                <a:lnTo>
                  <a:pt x="220157" y="179809"/>
                </a:lnTo>
                <a:lnTo>
                  <a:pt x="224877" y="181774"/>
                </a:lnTo>
                <a:lnTo>
                  <a:pt x="229928" y="184037"/>
                </a:lnTo>
                <a:lnTo>
                  <a:pt x="238080" y="189092"/>
                </a:lnTo>
                <a:lnTo>
                  <a:pt x="241588" y="191773"/>
                </a:lnTo>
                <a:lnTo>
                  <a:pt x="248025" y="194753"/>
                </a:lnTo>
                <a:lnTo>
                  <a:pt x="254061" y="196077"/>
                </a:lnTo>
                <a:lnTo>
                  <a:pt x="259919" y="196665"/>
                </a:lnTo>
                <a:lnTo>
                  <a:pt x="261862" y="197775"/>
                </a:lnTo>
                <a:lnTo>
                  <a:pt x="263157" y="199467"/>
                </a:lnTo>
                <a:lnTo>
                  <a:pt x="265236" y="204476"/>
                </a:lnTo>
                <a:lnTo>
                  <a:pt x="266359" y="204887"/>
                </a:lnTo>
                <a:lnTo>
                  <a:pt x="274320" y="20570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57"/>
          <p:cNvSpPr/>
          <p:nvPr/>
        </p:nvSpPr>
        <p:spPr>
          <a:xfrm>
            <a:off x="637222" y="2400300"/>
            <a:ext cx="120016" cy="171451"/>
          </a:xfrm>
          <a:custGeom>
            <a:avLst/>
            <a:gdLst/>
            <a:ahLst/>
            <a:cxnLst/>
            <a:rect l="0" t="0" r="0" b="0"/>
            <a:pathLst>
              <a:path w="120016" h="171451">
                <a:moveTo>
                  <a:pt x="120015" y="0"/>
                </a:moveTo>
                <a:lnTo>
                  <a:pt x="120015" y="11931"/>
                </a:lnTo>
                <a:lnTo>
                  <a:pt x="119062" y="14621"/>
                </a:lnTo>
                <a:lnTo>
                  <a:pt x="117475" y="17368"/>
                </a:lnTo>
                <a:lnTo>
                  <a:pt x="115464" y="20151"/>
                </a:lnTo>
                <a:lnTo>
                  <a:pt x="112219" y="23911"/>
                </a:lnTo>
                <a:lnTo>
                  <a:pt x="108150" y="28323"/>
                </a:lnTo>
                <a:lnTo>
                  <a:pt x="103532" y="33170"/>
                </a:lnTo>
                <a:lnTo>
                  <a:pt x="99502" y="38305"/>
                </a:lnTo>
                <a:lnTo>
                  <a:pt x="95862" y="43634"/>
                </a:lnTo>
                <a:lnTo>
                  <a:pt x="92483" y="49092"/>
                </a:lnTo>
                <a:lnTo>
                  <a:pt x="88325" y="54635"/>
                </a:lnTo>
                <a:lnTo>
                  <a:pt x="83648" y="60236"/>
                </a:lnTo>
                <a:lnTo>
                  <a:pt x="78626" y="65875"/>
                </a:lnTo>
                <a:lnTo>
                  <a:pt x="67965" y="77220"/>
                </a:lnTo>
                <a:lnTo>
                  <a:pt x="62455" y="82912"/>
                </a:lnTo>
                <a:lnTo>
                  <a:pt x="56876" y="87660"/>
                </a:lnTo>
                <a:lnTo>
                  <a:pt x="51253" y="91777"/>
                </a:lnTo>
                <a:lnTo>
                  <a:pt x="45598" y="95474"/>
                </a:lnTo>
                <a:lnTo>
                  <a:pt x="40876" y="99845"/>
                </a:lnTo>
                <a:lnTo>
                  <a:pt x="36776" y="104663"/>
                </a:lnTo>
                <a:lnTo>
                  <a:pt x="33090" y="109780"/>
                </a:lnTo>
                <a:lnTo>
                  <a:pt x="29680" y="115097"/>
                </a:lnTo>
                <a:lnTo>
                  <a:pt x="26454" y="120546"/>
                </a:lnTo>
                <a:lnTo>
                  <a:pt x="23351" y="126084"/>
                </a:lnTo>
                <a:lnTo>
                  <a:pt x="21282" y="130728"/>
                </a:lnTo>
                <a:lnTo>
                  <a:pt x="19903" y="134777"/>
                </a:lnTo>
                <a:lnTo>
                  <a:pt x="18984" y="138429"/>
                </a:lnTo>
                <a:lnTo>
                  <a:pt x="17418" y="141816"/>
                </a:lnTo>
                <a:lnTo>
                  <a:pt x="15422" y="145026"/>
                </a:lnTo>
                <a:lnTo>
                  <a:pt x="13139" y="148119"/>
                </a:lnTo>
                <a:lnTo>
                  <a:pt x="10664" y="151133"/>
                </a:lnTo>
                <a:lnTo>
                  <a:pt x="8062" y="154096"/>
                </a:lnTo>
                <a:lnTo>
                  <a:pt x="5375" y="157023"/>
                </a:lnTo>
                <a:lnTo>
                  <a:pt x="3583" y="159927"/>
                </a:lnTo>
                <a:lnTo>
                  <a:pt x="2389" y="162815"/>
                </a:lnTo>
                <a:lnTo>
                  <a:pt x="0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58"/>
          <p:cNvSpPr/>
          <p:nvPr/>
        </p:nvSpPr>
        <p:spPr>
          <a:xfrm>
            <a:off x="911542" y="2451735"/>
            <a:ext cx="197168" cy="25718"/>
          </a:xfrm>
          <a:custGeom>
            <a:avLst/>
            <a:gdLst/>
            <a:ahLst/>
            <a:cxnLst/>
            <a:rect l="0" t="0" r="0" b="0"/>
            <a:pathLst>
              <a:path w="197168" h="25718">
                <a:moveTo>
                  <a:pt x="0" y="25717"/>
                </a:moveTo>
                <a:lnTo>
                  <a:pt x="24702" y="25717"/>
                </a:lnTo>
                <a:lnTo>
                  <a:pt x="29803" y="24765"/>
                </a:lnTo>
                <a:lnTo>
                  <a:pt x="35109" y="23177"/>
                </a:lnTo>
                <a:lnTo>
                  <a:pt x="40551" y="21166"/>
                </a:lnTo>
                <a:lnTo>
                  <a:pt x="46084" y="19825"/>
                </a:lnTo>
                <a:lnTo>
                  <a:pt x="51678" y="18932"/>
                </a:lnTo>
                <a:lnTo>
                  <a:pt x="57312" y="18336"/>
                </a:lnTo>
                <a:lnTo>
                  <a:pt x="63925" y="17939"/>
                </a:lnTo>
                <a:lnTo>
                  <a:pt x="78894" y="17498"/>
                </a:lnTo>
                <a:lnTo>
                  <a:pt x="85933" y="16427"/>
                </a:lnTo>
                <a:lnTo>
                  <a:pt x="92531" y="14761"/>
                </a:lnTo>
                <a:lnTo>
                  <a:pt x="98835" y="12698"/>
                </a:lnTo>
                <a:lnTo>
                  <a:pt x="105895" y="11323"/>
                </a:lnTo>
                <a:lnTo>
                  <a:pt x="113459" y="10406"/>
                </a:lnTo>
                <a:lnTo>
                  <a:pt x="127579" y="9387"/>
                </a:lnTo>
                <a:lnTo>
                  <a:pt x="137029" y="8934"/>
                </a:lnTo>
                <a:lnTo>
                  <a:pt x="142788" y="7861"/>
                </a:lnTo>
                <a:lnTo>
                  <a:pt x="149484" y="6193"/>
                </a:lnTo>
                <a:lnTo>
                  <a:pt x="156806" y="4129"/>
                </a:lnTo>
                <a:lnTo>
                  <a:pt x="163592" y="2752"/>
                </a:lnTo>
                <a:lnTo>
                  <a:pt x="170022" y="1835"/>
                </a:lnTo>
                <a:lnTo>
                  <a:pt x="176213" y="1223"/>
                </a:lnTo>
                <a:lnTo>
                  <a:pt x="181293" y="815"/>
                </a:lnTo>
                <a:lnTo>
                  <a:pt x="185632" y="543"/>
                </a:lnTo>
                <a:lnTo>
                  <a:pt x="19716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59"/>
          <p:cNvSpPr/>
          <p:nvPr/>
        </p:nvSpPr>
        <p:spPr>
          <a:xfrm>
            <a:off x="1177289" y="2331827"/>
            <a:ext cx="209216" cy="221435"/>
          </a:xfrm>
          <a:custGeom>
            <a:avLst/>
            <a:gdLst/>
            <a:ahLst/>
            <a:cxnLst/>
            <a:rect l="0" t="0" r="0" b="0"/>
            <a:pathLst>
              <a:path w="209216" h="221435">
                <a:moveTo>
                  <a:pt x="0" y="25610"/>
                </a:moveTo>
                <a:lnTo>
                  <a:pt x="0" y="21059"/>
                </a:lnTo>
                <a:lnTo>
                  <a:pt x="953" y="19718"/>
                </a:lnTo>
                <a:lnTo>
                  <a:pt x="2540" y="18825"/>
                </a:lnTo>
                <a:lnTo>
                  <a:pt x="7381" y="17391"/>
                </a:lnTo>
                <a:lnTo>
                  <a:pt x="13123" y="14654"/>
                </a:lnTo>
                <a:lnTo>
                  <a:pt x="17321" y="12591"/>
                </a:lnTo>
                <a:lnTo>
                  <a:pt x="21073" y="11216"/>
                </a:lnTo>
                <a:lnTo>
                  <a:pt x="24526" y="10299"/>
                </a:lnTo>
                <a:lnTo>
                  <a:pt x="27781" y="9688"/>
                </a:lnTo>
                <a:lnTo>
                  <a:pt x="31856" y="9280"/>
                </a:lnTo>
                <a:lnTo>
                  <a:pt x="36477" y="9008"/>
                </a:lnTo>
                <a:lnTo>
                  <a:pt x="41463" y="8827"/>
                </a:lnTo>
                <a:lnTo>
                  <a:pt x="46692" y="7754"/>
                </a:lnTo>
                <a:lnTo>
                  <a:pt x="52083" y="6086"/>
                </a:lnTo>
                <a:lnTo>
                  <a:pt x="57582" y="4022"/>
                </a:lnTo>
                <a:lnTo>
                  <a:pt x="64106" y="2645"/>
                </a:lnTo>
                <a:lnTo>
                  <a:pt x="71312" y="1728"/>
                </a:lnTo>
                <a:lnTo>
                  <a:pt x="78974" y="1116"/>
                </a:lnTo>
                <a:lnTo>
                  <a:pt x="85987" y="708"/>
                </a:lnTo>
                <a:lnTo>
                  <a:pt x="98859" y="255"/>
                </a:lnTo>
                <a:lnTo>
                  <a:pt x="116816" y="0"/>
                </a:lnTo>
                <a:lnTo>
                  <a:pt x="122645" y="917"/>
                </a:lnTo>
                <a:lnTo>
                  <a:pt x="128436" y="2480"/>
                </a:lnTo>
                <a:lnTo>
                  <a:pt x="134202" y="4475"/>
                </a:lnTo>
                <a:lnTo>
                  <a:pt x="138998" y="6758"/>
                </a:lnTo>
                <a:lnTo>
                  <a:pt x="143148" y="9232"/>
                </a:lnTo>
                <a:lnTo>
                  <a:pt x="146867" y="11834"/>
                </a:lnTo>
                <a:lnTo>
                  <a:pt x="149347" y="14521"/>
                </a:lnTo>
                <a:lnTo>
                  <a:pt x="150999" y="17265"/>
                </a:lnTo>
                <a:lnTo>
                  <a:pt x="152836" y="22853"/>
                </a:lnTo>
                <a:lnTo>
                  <a:pt x="153652" y="28513"/>
                </a:lnTo>
                <a:lnTo>
                  <a:pt x="153870" y="32308"/>
                </a:lnTo>
                <a:lnTo>
                  <a:pt x="154112" y="41604"/>
                </a:lnTo>
                <a:lnTo>
                  <a:pt x="153224" y="45798"/>
                </a:lnTo>
                <a:lnTo>
                  <a:pt x="151679" y="49546"/>
                </a:lnTo>
                <a:lnTo>
                  <a:pt x="149697" y="52997"/>
                </a:lnTo>
                <a:lnTo>
                  <a:pt x="144955" y="61912"/>
                </a:lnTo>
                <a:lnTo>
                  <a:pt x="142357" y="66957"/>
                </a:lnTo>
                <a:lnTo>
                  <a:pt x="138720" y="71272"/>
                </a:lnTo>
                <a:lnTo>
                  <a:pt x="134390" y="75101"/>
                </a:lnTo>
                <a:lnTo>
                  <a:pt x="129599" y="78607"/>
                </a:lnTo>
                <a:lnTo>
                  <a:pt x="125452" y="81896"/>
                </a:lnTo>
                <a:lnTo>
                  <a:pt x="121735" y="85042"/>
                </a:lnTo>
                <a:lnTo>
                  <a:pt x="118304" y="88091"/>
                </a:lnTo>
                <a:lnTo>
                  <a:pt x="111952" y="94019"/>
                </a:lnTo>
                <a:lnTo>
                  <a:pt x="94808" y="110830"/>
                </a:lnTo>
                <a:lnTo>
                  <a:pt x="89898" y="115736"/>
                </a:lnTo>
                <a:lnTo>
                  <a:pt x="89460" y="117127"/>
                </a:lnTo>
                <a:lnTo>
                  <a:pt x="90120" y="118054"/>
                </a:lnTo>
                <a:lnTo>
                  <a:pt x="93473" y="119541"/>
                </a:lnTo>
                <a:lnTo>
                  <a:pt x="96471" y="117205"/>
                </a:lnTo>
                <a:lnTo>
                  <a:pt x="98604" y="115248"/>
                </a:lnTo>
                <a:lnTo>
                  <a:pt x="102884" y="113944"/>
                </a:lnTo>
                <a:lnTo>
                  <a:pt x="108595" y="113074"/>
                </a:lnTo>
                <a:lnTo>
                  <a:pt x="115259" y="112494"/>
                </a:lnTo>
                <a:lnTo>
                  <a:pt x="121607" y="112108"/>
                </a:lnTo>
                <a:lnTo>
                  <a:pt x="133740" y="111679"/>
                </a:lnTo>
                <a:lnTo>
                  <a:pt x="151281" y="111437"/>
                </a:lnTo>
                <a:lnTo>
                  <a:pt x="157052" y="112356"/>
                </a:lnTo>
                <a:lnTo>
                  <a:pt x="162804" y="113920"/>
                </a:lnTo>
                <a:lnTo>
                  <a:pt x="168544" y="115916"/>
                </a:lnTo>
                <a:lnTo>
                  <a:pt x="174275" y="117246"/>
                </a:lnTo>
                <a:lnTo>
                  <a:pt x="180001" y="118134"/>
                </a:lnTo>
                <a:lnTo>
                  <a:pt x="185723" y="118725"/>
                </a:lnTo>
                <a:lnTo>
                  <a:pt x="190491" y="120071"/>
                </a:lnTo>
                <a:lnTo>
                  <a:pt x="194621" y="121922"/>
                </a:lnTo>
                <a:lnTo>
                  <a:pt x="198328" y="124108"/>
                </a:lnTo>
                <a:lnTo>
                  <a:pt x="201751" y="126518"/>
                </a:lnTo>
                <a:lnTo>
                  <a:pt x="208095" y="131735"/>
                </a:lnTo>
                <a:lnTo>
                  <a:pt x="209215" y="134461"/>
                </a:lnTo>
                <a:lnTo>
                  <a:pt x="209010" y="137229"/>
                </a:lnTo>
                <a:lnTo>
                  <a:pt x="206241" y="143799"/>
                </a:lnTo>
                <a:lnTo>
                  <a:pt x="201835" y="153068"/>
                </a:lnTo>
                <a:lnTo>
                  <a:pt x="199327" y="157255"/>
                </a:lnTo>
                <a:lnTo>
                  <a:pt x="196703" y="160998"/>
                </a:lnTo>
                <a:lnTo>
                  <a:pt x="194000" y="164446"/>
                </a:lnTo>
                <a:lnTo>
                  <a:pt x="190293" y="168650"/>
                </a:lnTo>
                <a:lnTo>
                  <a:pt x="185918" y="173358"/>
                </a:lnTo>
                <a:lnTo>
                  <a:pt x="169757" y="190050"/>
                </a:lnTo>
                <a:lnTo>
                  <a:pt x="165559" y="193339"/>
                </a:lnTo>
                <a:lnTo>
                  <a:pt x="160855" y="196484"/>
                </a:lnTo>
                <a:lnTo>
                  <a:pt x="155815" y="199534"/>
                </a:lnTo>
                <a:lnTo>
                  <a:pt x="151501" y="202519"/>
                </a:lnTo>
                <a:lnTo>
                  <a:pt x="147674" y="205462"/>
                </a:lnTo>
                <a:lnTo>
                  <a:pt x="144169" y="208376"/>
                </a:lnTo>
                <a:lnTo>
                  <a:pt x="139928" y="210319"/>
                </a:lnTo>
                <a:lnTo>
                  <a:pt x="135195" y="211615"/>
                </a:lnTo>
                <a:lnTo>
                  <a:pt x="130135" y="212478"/>
                </a:lnTo>
                <a:lnTo>
                  <a:pt x="125810" y="214006"/>
                </a:lnTo>
                <a:lnTo>
                  <a:pt x="121973" y="215977"/>
                </a:lnTo>
                <a:lnTo>
                  <a:pt x="118463" y="218244"/>
                </a:lnTo>
                <a:lnTo>
                  <a:pt x="112023" y="220763"/>
                </a:lnTo>
                <a:lnTo>
                  <a:pt x="108972" y="221434"/>
                </a:lnTo>
                <a:lnTo>
                  <a:pt x="106938" y="220929"/>
                </a:lnTo>
                <a:lnTo>
                  <a:pt x="105582" y="219641"/>
                </a:lnTo>
                <a:lnTo>
                  <a:pt x="104678" y="217829"/>
                </a:lnTo>
                <a:lnTo>
                  <a:pt x="103123" y="216621"/>
                </a:lnTo>
                <a:lnTo>
                  <a:pt x="101134" y="215815"/>
                </a:lnTo>
                <a:lnTo>
                  <a:pt x="95648" y="214523"/>
                </a:lnTo>
                <a:lnTo>
                  <a:pt x="94898" y="209267"/>
                </a:lnTo>
                <a:lnTo>
                  <a:pt x="94298" y="19706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60"/>
          <p:cNvSpPr/>
          <p:nvPr/>
        </p:nvSpPr>
        <p:spPr>
          <a:xfrm>
            <a:off x="1469946" y="2383155"/>
            <a:ext cx="221577" cy="325604"/>
          </a:xfrm>
          <a:custGeom>
            <a:avLst/>
            <a:gdLst/>
            <a:ahLst/>
            <a:cxnLst/>
            <a:rect l="0" t="0" r="0" b="0"/>
            <a:pathLst>
              <a:path w="221577" h="325604">
                <a:moveTo>
                  <a:pt x="7381" y="0"/>
                </a:moveTo>
                <a:lnTo>
                  <a:pt x="0" y="7380"/>
                </a:lnTo>
                <a:lnTo>
                  <a:pt x="1878" y="13122"/>
                </a:lnTo>
                <a:lnTo>
                  <a:pt x="4935" y="21072"/>
                </a:lnTo>
                <a:lnTo>
                  <a:pt x="6294" y="27780"/>
                </a:lnTo>
                <a:lnTo>
                  <a:pt x="6898" y="36476"/>
                </a:lnTo>
                <a:lnTo>
                  <a:pt x="7166" y="46692"/>
                </a:lnTo>
                <a:lnTo>
                  <a:pt x="7286" y="57581"/>
                </a:lnTo>
                <a:lnTo>
                  <a:pt x="8270" y="62200"/>
                </a:lnTo>
                <a:lnTo>
                  <a:pt x="11904" y="69872"/>
                </a:lnTo>
                <a:lnTo>
                  <a:pt x="14154" y="78996"/>
                </a:lnTo>
                <a:lnTo>
                  <a:pt x="14753" y="84097"/>
                </a:lnTo>
                <a:lnTo>
                  <a:pt x="15153" y="89402"/>
                </a:lnTo>
                <a:lnTo>
                  <a:pt x="15420" y="94844"/>
                </a:lnTo>
                <a:lnTo>
                  <a:pt x="15598" y="100376"/>
                </a:lnTo>
                <a:lnTo>
                  <a:pt x="16669" y="105017"/>
                </a:lnTo>
                <a:lnTo>
                  <a:pt x="20399" y="112714"/>
                </a:lnTo>
                <a:lnTo>
                  <a:pt x="25232" y="119310"/>
                </a:lnTo>
                <a:lnTo>
                  <a:pt x="30555" y="125416"/>
                </a:lnTo>
                <a:lnTo>
                  <a:pt x="36095" y="131305"/>
                </a:lnTo>
                <a:lnTo>
                  <a:pt x="44570" y="139976"/>
                </a:lnTo>
                <a:lnTo>
                  <a:pt x="48366" y="141894"/>
                </a:lnTo>
                <a:lnTo>
                  <a:pt x="52802" y="143174"/>
                </a:lnTo>
                <a:lnTo>
                  <a:pt x="57664" y="144027"/>
                </a:lnTo>
                <a:lnTo>
                  <a:pt x="62810" y="144595"/>
                </a:lnTo>
                <a:lnTo>
                  <a:pt x="68147" y="144974"/>
                </a:lnTo>
                <a:lnTo>
                  <a:pt x="73609" y="145227"/>
                </a:lnTo>
                <a:lnTo>
                  <a:pt x="84758" y="145508"/>
                </a:lnTo>
                <a:lnTo>
                  <a:pt x="90398" y="145582"/>
                </a:lnTo>
                <a:lnTo>
                  <a:pt x="95111" y="144680"/>
                </a:lnTo>
                <a:lnTo>
                  <a:pt x="99205" y="143126"/>
                </a:lnTo>
                <a:lnTo>
                  <a:pt x="102887" y="141137"/>
                </a:lnTo>
                <a:lnTo>
                  <a:pt x="109518" y="138927"/>
                </a:lnTo>
                <a:lnTo>
                  <a:pt x="112620" y="138338"/>
                </a:lnTo>
                <a:lnTo>
                  <a:pt x="116593" y="136993"/>
                </a:lnTo>
                <a:lnTo>
                  <a:pt x="121146" y="135143"/>
                </a:lnTo>
                <a:lnTo>
                  <a:pt x="126087" y="132958"/>
                </a:lnTo>
                <a:lnTo>
                  <a:pt x="130333" y="130549"/>
                </a:lnTo>
                <a:lnTo>
                  <a:pt x="134117" y="127990"/>
                </a:lnTo>
                <a:lnTo>
                  <a:pt x="137591" y="125331"/>
                </a:lnTo>
                <a:lnTo>
                  <a:pt x="143992" y="117297"/>
                </a:lnTo>
                <a:lnTo>
                  <a:pt x="149060" y="108329"/>
                </a:lnTo>
                <a:lnTo>
                  <a:pt x="151312" y="101169"/>
                </a:lnTo>
                <a:lnTo>
                  <a:pt x="154853" y="94811"/>
                </a:lnTo>
                <a:lnTo>
                  <a:pt x="157131" y="91782"/>
                </a:lnTo>
                <a:lnTo>
                  <a:pt x="158649" y="87858"/>
                </a:lnTo>
                <a:lnTo>
                  <a:pt x="160336" y="78418"/>
                </a:lnTo>
                <a:lnTo>
                  <a:pt x="161086" y="70412"/>
                </a:lnTo>
                <a:lnTo>
                  <a:pt x="161508" y="60550"/>
                </a:lnTo>
                <a:lnTo>
                  <a:pt x="161651" y="48684"/>
                </a:lnTo>
                <a:lnTo>
                  <a:pt x="160710" y="45791"/>
                </a:lnTo>
                <a:lnTo>
                  <a:pt x="154302" y="35992"/>
                </a:lnTo>
                <a:lnTo>
                  <a:pt x="153144" y="34334"/>
                </a:lnTo>
                <a:lnTo>
                  <a:pt x="153116" y="41674"/>
                </a:lnTo>
                <a:lnTo>
                  <a:pt x="159958" y="50424"/>
                </a:lnTo>
                <a:lnTo>
                  <a:pt x="165046" y="59241"/>
                </a:lnTo>
                <a:lnTo>
                  <a:pt x="167942" y="66969"/>
                </a:lnTo>
                <a:lnTo>
                  <a:pt x="170181" y="74531"/>
                </a:lnTo>
                <a:lnTo>
                  <a:pt x="174352" y="84242"/>
                </a:lnTo>
                <a:lnTo>
                  <a:pt x="179380" y="94908"/>
                </a:lnTo>
                <a:lnTo>
                  <a:pt x="198865" y="134338"/>
                </a:lnTo>
                <a:lnTo>
                  <a:pt x="201712" y="140994"/>
                </a:lnTo>
                <a:lnTo>
                  <a:pt x="204563" y="148288"/>
                </a:lnTo>
                <a:lnTo>
                  <a:pt x="207415" y="156009"/>
                </a:lnTo>
                <a:lnTo>
                  <a:pt x="209317" y="163060"/>
                </a:lnTo>
                <a:lnTo>
                  <a:pt x="210585" y="169667"/>
                </a:lnTo>
                <a:lnTo>
                  <a:pt x="211430" y="175976"/>
                </a:lnTo>
                <a:lnTo>
                  <a:pt x="212947" y="183040"/>
                </a:lnTo>
                <a:lnTo>
                  <a:pt x="214910" y="190606"/>
                </a:lnTo>
                <a:lnTo>
                  <a:pt x="217171" y="198508"/>
                </a:lnTo>
                <a:lnTo>
                  <a:pt x="218678" y="205681"/>
                </a:lnTo>
                <a:lnTo>
                  <a:pt x="219684" y="212368"/>
                </a:lnTo>
                <a:lnTo>
                  <a:pt x="220353" y="218731"/>
                </a:lnTo>
                <a:lnTo>
                  <a:pt x="220800" y="225831"/>
                </a:lnTo>
                <a:lnTo>
                  <a:pt x="221098" y="233421"/>
                </a:lnTo>
                <a:lnTo>
                  <a:pt x="221517" y="255217"/>
                </a:lnTo>
                <a:lnTo>
                  <a:pt x="221576" y="261584"/>
                </a:lnTo>
                <a:lnTo>
                  <a:pt x="220662" y="266782"/>
                </a:lnTo>
                <a:lnTo>
                  <a:pt x="217108" y="275097"/>
                </a:lnTo>
                <a:lnTo>
                  <a:pt x="209751" y="289684"/>
                </a:lnTo>
                <a:lnTo>
                  <a:pt x="206112" y="294087"/>
                </a:lnTo>
                <a:lnTo>
                  <a:pt x="201781" y="297976"/>
                </a:lnTo>
                <a:lnTo>
                  <a:pt x="196988" y="301520"/>
                </a:lnTo>
                <a:lnTo>
                  <a:pt x="192841" y="304836"/>
                </a:lnTo>
                <a:lnTo>
                  <a:pt x="189124" y="307999"/>
                </a:lnTo>
                <a:lnTo>
                  <a:pt x="182453" y="314053"/>
                </a:lnTo>
                <a:lnTo>
                  <a:pt x="176313" y="319919"/>
                </a:lnTo>
                <a:lnTo>
                  <a:pt x="172390" y="321864"/>
                </a:lnTo>
                <a:lnTo>
                  <a:pt x="167869" y="323161"/>
                </a:lnTo>
                <a:lnTo>
                  <a:pt x="162951" y="324026"/>
                </a:lnTo>
                <a:lnTo>
                  <a:pt x="158719" y="324602"/>
                </a:lnTo>
                <a:lnTo>
                  <a:pt x="154946" y="324986"/>
                </a:lnTo>
                <a:lnTo>
                  <a:pt x="151477" y="325242"/>
                </a:lnTo>
                <a:lnTo>
                  <a:pt x="147260" y="325413"/>
                </a:lnTo>
                <a:lnTo>
                  <a:pt x="137495" y="325603"/>
                </a:lnTo>
                <a:lnTo>
                  <a:pt x="133176" y="324701"/>
                </a:lnTo>
                <a:lnTo>
                  <a:pt x="129344" y="323147"/>
                </a:lnTo>
                <a:lnTo>
                  <a:pt x="120902" y="318360"/>
                </a:lnTo>
                <a:lnTo>
                  <a:pt x="120209" y="317015"/>
                </a:lnTo>
                <a:lnTo>
                  <a:pt x="119439" y="312980"/>
                </a:lnTo>
                <a:lnTo>
                  <a:pt x="116557" y="308012"/>
                </a:lnTo>
                <a:lnTo>
                  <a:pt x="110251" y="3000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61"/>
          <p:cNvSpPr/>
          <p:nvPr/>
        </p:nvSpPr>
        <p:spPr>
          <a:xfrm>
            <a:off x="1837372" y="2383155"/>
            <a:ext cx="85726" cy="205741"/>
          </a:xfrm>
          <a:custGeom>
            <a:avLst/>
            <a:gdLst/>
            <a:ahLst/>
            <a:cxnLst/>
            <a:rect l="0" t="0" r="0" b="0"/>
            <a:pathLst>
              <a:path w="85726" h="205741">
                <a:moveTo>
                  <a:pt x="0" y="0"/>
                </a:moveTo>
                <a:lnTo>
                  <a:pt x="11932" y="11931"/>
                </a:lnTo>
                <a:lnTo>
                  <a:pt x="13669" y="14622"/>
                </a:lnTo>
                <a:lnTo>
                  <a:pt x="15600" y="20151"/>
                </a:lnTo>
                <a:lnTo>
                  <a:pt x="17068" y="23911"/>
                </a:lnTo>
                <a:lnTo>
                  <a:pt x="18998" y="28323"/>
                </a:lnTo>
                <a:lnTo>
                  <a:pt x="23684" y="38305"/>
                </a:lnTo>
                <a:lnTo>
                  <a:pt x="28941" y="49092"/>
                </a:lnTo>
                <a:lnTo>
                  <a:pt x="30724" y="54635"/>
                </a:lnTo>
                <a:lnTo>
                  <a:pt x="31913" y="60236"/>
                </a:lnTo>
                <a:lnTo>
                  <a:pt x="32705" y="65875"/>
                </a:lnTo>
                <a:lnTo>
                  <a:pt x="34186" y="71539"/>
                </a:lnTo>
                <a:lnTo>
                  <a:pt x="36126" y="77220"/>
                </a:lnTo>
                <a:lnTo>
                  <a:pt x="38371" y="82912"/>
                </a:lnTo>
                <a:lnTo>
                  <a:pt x="40821" y="88612"/>
                </a:lnTo>
                <a:lnTo>
                  <a:pt x="46083" y="100025"/>
                </a:lnTo>
                <a:lnTo>
                  <a:pt x="47867" y="105736"/>
                </a:lnTo>
                <a:lnTo>
                  <a:pt x="49056" y="111448"/>
                </a:lnTo>
                <a:lnTo>
                  <a:pt x="49849" y="117161"/>
                </a:lnTo>
                <a:lnTo>
                  <a:pt x="50378" y="122875"/>
                </a:lnTo>
                <a:lnTo>
                  <a:pt x="50730" y="128589"/>
                </a:lnTo>
                <a:lnTo>
                  <a:pt x="50965" y="134303"/>
                </a:lnTo>
                <a:lnTo>
                  <a:pt x="52074" y="140018"/>
                </a:lnTo>
                <a:lnTo>
                  <a:pt x="53766" y="145733"/>
                </a:lnTo>
                <a:lnTo>
                  <a:pt x="55846" y="151448"/>
                </a:lnTo>
                <a:lnTo>
                  <a:pt x="57234" y="157162"/>
                </a:lnTo>
                <a:lnTo>
                  <a:pt x="58158" y="162877"/>
                </a:lnTo>
                <a:lnTo>
                  <a:pt x="58775" y="168592"/>
                </a:lnTo>
                <a:lnTo>
                  <a:pt x="60138" y="173355"/>
                </a:lnTo>
                <a:lnTo>
                  <a:pt x="62000" y="177482"/>
                </a:lnTo>
                <a:lnTo>
                  <a:pt x="64193" y="181186"/>
                </a:lnTo>
                <a:lnTo>
                  <a:pt x="66608" y="184608"/>
                </a:lnTo>
                <a:lnTo>
                  <a:pt x="69170" y="187842"/>
                </a:lnTo>
                <a:lnTo>
                  <a:pt x="71831" y="190950"/>
                </a:lnTo>
                <a:lnTo>
                  <a:pt x="73605" y="193975"/>
                </a:lnTo>
                <a:lnTo>
                  <a:pt x="75576" y="199876"/>
                </a:lnTo>
                <a:lnTo>
                  <a:pt x="77111" y="205587"/>
                </a:lnTo>
                <a:lnTo>
                  <a:pt x="79674" y="205672"/>
                </a:lnTo>
                <a:lnTo>
                  <a:pt x="85725" y="20574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62"/>
          <p:cNvSpPr/>
          <p:nvPr/>
        </p:nvSpPr>
        <p:spPr>
          <a:xfrm>
            <a:off x="1798143" y="2477452"/>
            <a:ext cx="176390" cy="25688"/>
          </a:xfrm>
          <a:custGeom>
            <a:avLst/>
            <a:gdLst/>
            <a:ahLst/>
            <a:cxnLst/>
            <a:rect l="0" t="0" r="0" b="0"/>
            <a:pathLst>
              <a:path w="176390" h="25688">
                <a:moveTo>
                  <a:pt x="4939" y="17145"/>
                </a:moveTo>
                <a:lnTo>
                  <a:pt x="0" y="17145"/>
                </a:lnTo>
                <a:lnTo>
                  <a:pt x="2109" y="17145"/>
                </a:lnTo>
                <a:lnTo>
                  <a:pt x="3052" y="18098"/>
                </a:lnTo>
                <a:lnTo>
                  <a:pt x="3681" y="19685"/>
                </a:lnTo>
                <a:lnTo>
                  <a:pt x="4100" y="21696"/>
                </a:lnTo>
                <a:lnTo>
                  <a:pt x="5332" y="23037"/>
                </a:lnTo>
                <a:lnTo>
                  <a:pt x="7106" y="23930"/>
                </a:lnTo>
                <a:lnTo>
                  <a:pt x="9241" y="24526"/>
                </a:lnTo>
                <a:lnTo>
                  <a:pt x="12570" y="24923"/>
                </a:lnTo>
                <a:lnTo>
                  <a:pt x="16694" y="25188"/>
                </a:lnTo>
                <a:lnTo>
                  <a:pt x="25403" y="25482"/>
                </a:lnTo>
                <a:lnTo>
                  <a:pt x="36614" y="25648"/>
                </a:lnTo>
                <a:lnTo>
                  <a:pt x="46322" y="25687"/>
                </a:lnTo>
                <a:lnTo>
                  <a:pt x="51578" y="24744"/>
                </a:lnTo>
                <a:lnTo>
                  <a:pt x="56986" y="23164"/>
                </a:lnTo>
                <a:lnTo>
                  <a:pt x="62497" y="21158"/>
                </a:lnTo>
                <a:lnTo>
                  <a:pt x="69029" y="19820"/>
                </a:lnTo>
                <a:lnTo>
                  <a:pt x="76241" y="18928"/>
                </a:lnTo>
                <a:lnTo>
                  <a:pt x="83906" y="18334"/>
                </a:lnTo>
                <a:lnTo>
                  <a:pt x="90921" y="17938"/>
                </a:lnTo>
                <a:lnTo>
                  <a:pt x="103796" y="17497"/>
                </a:lnTo>
                <a:lnTo>
                  <a:pt x="110848" y="16427"/>
                </a:lnTo>
                <a:lnTo>
                  <a:pt x="118408" y="14761"/>
                </a:lnTo>
                <a:lnTo>
                  <a:pt x="126305" y="12699"/>
                </a:lnTo>
                <a:lnTo>
                  <a:pt x="133475" y="11323"/>
                </a:lnTo>
                <a:lnTo>
                  <a:pt x="140159" y="10406"/>
                </a:lnTo>
                <a:lnTo>
                  <a:pt x="146521" y="9795"/>
                </a:lnTo>
                <a:lnTo>
                  <a:pt x="151714" y="8435"/>
                </a:lnTo>
                <a:lnTo>
                  <a:pt x="156129" y="6576"/>
                </a:lnTo>
                <a:lnTo>
                  <a:pt x="160025" y="4384"/>
                </a:lnTo>
                <a:lnTo>
                  <a:pt x="163575" y="2923"/>
                </a:lnTo>
                <a:lnTo>
                  <a:pt x="166894" y="1948"/>
                </a:lnTo>
                <a:lnTo>
                  <a:pt x="17638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63"/>
          <p:cNvSpPr/>
          <p:nvPr/>
        </p:nvSpPr>
        <p:spPr>
          <a:xfrm>
            <a:off x="2025967" y="2357446"/>
            <a:ext cx="222886" cy="231333"/>
          </a:xfrm>
          <a:custGeom>
            <a:avLst/>
            <a:gdLst/>
            <a:ahLst/>
            <a:cxnLst/>
            <a:rect l="0" t="0" r="0" b="0"/>
            <a:pathLst>
              <a:path w="222886" h="231333">
                <a:moveTo>
                  <a:pt x="0" y="17136"/>
                </a:moveTo>
                <a:lnTo>
                  <a:pt x="0" y="12585"/>
                </a:lnTo>
                <a:lnTo>
                  <a:pt x="952" y="11245"/>
                </a:lnTo>
                <a:lnTo>
                  <a:pt x="2540" y="10351"/>
                </a:lnTo>
                <a:lnTo>
                  <a:pt x="6844" y="9358"/>
                </a:lnTo>
                <a:lnTo>
                  <a:pt x="11932" y="8916"/>
                </a:lnTo>
                <a:lnTo>
                  <a:pt x="14622" y="7847"/>
                </a:lnTo>
                <a:lnTo>
                  <a:pt x="20151" y="4117"/>
                </a:lnTo>
                <a:lnTo>
                  <a:pt x="23911" y="2742"/>
                </a:lnTo>
                <a:lnTo>
                  <a:pt x="28324" y="1825"/>
                </a:lnTo>
                <a:lnTo>
                  <a:pt x="33170" y="1214"/>
                </a:lnTo>
                <a:lnTo>
                  <a:pt x="37353" y="806"/>
                </a:lnTo>
                <a:lnTo>
                  <a:pt x="41095" y="534"/>
                </a:lnTo>
                <a:lnTo>
                  <a:pt x="44541" y="353"/>
                </a:lnTo>
                <a:lnTo>
                  <a:pt x="53451" y="152"/>
                </a:lnTo>
                <a:lnTo>
                  <a:pt x="87007" y="0"/>
                </a:lnTo>
                <a:lnTo>
                  <a:pt x="91342" y="950"/>
                </a:lnTo>
                <a:lnTo>
                  <a:pt x="96137" y="2535"/>
                </a:lnTo>
                <a:lnTo>
                  <a:pt x="101239" y="4545"/>
                </a:lnTo>
                <a:lnTo>
                  <a:pt x="105593" y="5884"/>
                </a:lnTo>
                <a:lnTo>
                  <a:pt x="109448" y="6778"/>
                </a:lnTo>
                <a:lnTo>
                  <a:pt x="112970" y="7373"/>
                </a:lnTo>
                <a:lnTo>
                  <a:pt x="115318" y="8722"/>
                </a:lnTo>
                <a:lnTo>
                  <a:pt x="116884" y="10574"/>
                </a:lnTo>
                <a:lnTo>
                  <a:pt x="117928" y="12762"/>
                </a:lnTo>
                <a:lnTo>
                  <a:pt x="119087" y="17732"/>
                </a:lnTo>
                <a:lnTo>
                  <a:pt x="119603" y="24068"/>
                </a:lnTo>
                <a:lnTo>
                  <a:pt x="119832" y="33235"/>
                </a:lnTo>
                <a:lnTo>
                  <a:pt x="119961" y="44554"/>
                </a:lnTo>
                <a:lnTo>
                  <a:pt x="119026" y="47798"/>
                </a:lnTo>
                <a:lnTo>
                  <a:pt x="115448" y="53941"/>
                </a:lnTo>
                <a:lnTo>
                  <a:pt x="114113" y="57865"/>
                </a:lnTo>
                <a:lnTo>
                  <a:pt x="113223" y="62386"/>
                </a:lnTo>
                <a:lnTo>
                  <a:pt x="112629" y="67305"/>
                </a:lnTo>
                <a:lnTo>
                  <a:pt x="111281" y="71537"/>
                </a:lnTo>
                <a:lnTo>
                  <a:pt x="109430" y="75311"/>
                </a:lnTo>
                <a:lnTo>
                  <a:pt x="107243" y="78779"/>
                </a:lnTo>
                <a:lnTo>
                  <a:pt x="104833" y="82997"/>
                </a:lnTo>
                <a:lnTo>
                  <a:pt x="99615" y="92762"/>
                </a:lnTo>
                <a:lnTo>
                  <a:pt x="91322" y="108971"/>
                </a:lnTo>
                <a:lnTo>
                  <a:pt x="88504" y="113602"/>
                </a:lnTo>
                <a:lnTo>
                  <a:pt x="85673" y="117641"/>
                </a:lnTo>
                <a:lnTo>
                  <a:pt x="82832" y="121287"/>
                </a:lnTo>
                <a:lnTo>
                  <a:pt x="80939" y="125623"/>
                </a:lnTo>
                <a:lnTo>
                  <a:pt x="79677" y="130418"/>
                </a:lnTo>
                <a:lnTo>
                  <a:pt x="78835" y="135520"/>
                </a:lnTo>
                <a:lnTo>
                  <a:pt x="77322" y="140826"/>
                </a:lnTo>
                <a:lnTo>
                  <a:pt x="75360" y="146269"/>
                </a:lnTo>
                <a:lnTo>
                  <a:pt x="73100" y="151802"/>
                </a:lnTo>
                <a:lnTo>
                  <a:pt x="71593" y="156443"/>
                </a:lnTo>
                <a:lnTo>
                  <a:pt x="70589" y="160490"/>
                </a:lnTo>
                <a:lnTo>
                  <a:pt x="69473" y="167527"/>
                </a:lnTo>
                <a:lnTo>
                  <a:pt x="68977" y="173829"/>
                </a:lnTo>
                <a:lnTo>
                  <a:pt x="68756" y="182345"/>
                </a:lnTo>
                <a:lnTo>
                  <a:pt x="68590" y="203672"/>
                </a:lnTo>
                <a:lnTo>
                  <a:pt x="71125" y="207356"/>
                </a:lnTo>
                <a:lnTo>
                  <a:pt x="73134" y="209672"/>
                </a:lnTo>
                <a:lnTo>
                  <a:pt x="74473" y="212168"/>
                </a:lnTo>
                <a:lnTo>
                  <a:pt x="75962" y="217482"/>
                </a:lnTo>
                <a:lnTo>
                  <a:pt x="77311" y="219280"/>
                </a:lnTo>
                <a:lnTo>
                  <a:pt x="79163" y="220479"/>
                </a:lnTo>
                <a:lnTo>
                  <a:pt x="81351" y="221278"/>
                </a:lnTo>
                <a:lnTo>
                  <a:pt x="86321" y="224706"/>
                </a:lnTo>
                <a:lnTo>
                  <a:pt x="88980" y="226953"/>
                </a:lnTo>
                <a:lnTo>
                  <a:pt x="91705" y="228452"/>
                </a:lnTo>
                <a:lnTo>
                  <a:pt x="97273" y="230117"/>
                </a:lnTo>
                <a:lnTo>
                  <a:pt x="102922" y="230857"/>
                </a:lnTo>
                <a:lnTo>
                  <a:pt x="108608" y="231186"/>
                </a:lnTo>
                <a:lnTo>
                  <a:pt x="114310" y="231332"/>
                </a:lnTo>
                <a:lnTo>
                  <a:pt x="118117" y="230418"/>
                </a:lnTo>
                <a:lnTo>
                  <a:pt x="122560" y="228857"/>
                </a:lnTo>
                <a:lnTo>
                  <a:pt x="127426" y="226863"/>
                </a:lnTo>
                <a:lnTo>
                  <a:pt x="131623" y="225534"/>
                </a:lnTo>
                <a:lnTo>
                  <a:pt x="135374" y="224648"/>
                </a:lnTo>
                <a:lnTo>
                  <a:pt x="138827" y="224058"/>
                </a:lnTo>
                <a:lnTo>
                  <a:pt x="143034" y="222711"/>
                </a:lnTo>
                <a:lnTo>
                  <a:pt x="147743" y="220861"/>
                </a:lnTo>
                <a:lnTo>
                  <a:pt x="152788" y="218675"/>
                </a:lnTo>
                <a:lnTo>
                  <a:pt x="159009" y="216266"/>
                </a:lnTo>
                <a:lnTo>
                  <a:pt x="173540" y="211048"/>
                </a:lnTo>
                <a:lnTo>
                  <a:pt x="179511" y="208323"/>
                </a:lnTo>
                <a:lnTo>
                  <a:pt x="184444" y="205554"/>
                </a:lnTo>
                <a:lnTo>
                  <a:pt x="188685" y="202756"/>
                </a:lnTo>
                <a:lnTo>
                  <a:pt x="193418" y="200890"/>
                </a:lnTo>
                <a:lnTo>
                  <a:pt x="198478" y="199646"/>
                </a:lnTo>
                <a:lnTo>
                  <a:pt x="203756" y="198817"/>
                </a:lnTo>
                <a:lnTo>
                  <a:pt x="208227" y="197312"/>
                </a:lnTo>
                <a:lnTo>
                  <a:pt x="212161" y="195355"/>
                </a:lnTo>
                <a:lnTo>
                  <a:pt x="222885" y="18858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64"/>
          <p:cNvSpPr/>
          <p:nvPr/>
        </p:nvSpPr>
        <p:spPr>
          <a:xfrm>
            <a:off x="2300287" y="2374582"/>
            <a:ext cx="214314" cy="188585"/>
          </a:xfrm>
          <a:custGeom>
            <a:avLst/>
            <a:gdLst/>
            <a:ahLst/>
            <a:cxnLst/>
            <a:rect l="0" t="0" r="0" b="0"/>
            <a:pathLst>
              <a:path w="214314" h="188585">
                <a:moveTo>
                  <a:pt x="0" y="17145"/>
                </a:moveTo>
                <a:lnTo>
                  <a:pt x="12770" y="4375"/>
                </a:lnTo>
                <a:lnTo>
                  <a:pt x="15181" y="2917"/>
                </a:lnTo>
                <a:lnTo>
                  <a:pt x="20400" y="1296"/>
                </a:lnTo>
                <a:lnTo>
                  <a:pt x="25894" y="576"/>
                </a:lnTo>
                <a:lnTo>
                  <a:pt x="31511" y="256"/>
                </a:lnTo>
                <a:lnTo>
                  <a:pt x="37182" y="114"/>
                </a:lnTo>
                <a:lnTo>
                  <a:pt x="101570" y="0"/>
                </a:lnTo>
                <a:lnTo>
                  <a:pt x="104861" y="953"/>
                </a:lnTo>
                <a:lnTo>
                  <a:pt x="107055" y="2540"/>
                </a:lnTo>
                <a:lnTo>
                  <a:pt x="110445" y="6844"/>
                </a:lnTo>
                <a:lnTo>
                  <a:pt x="115126" y="11932"/>
                </a:lnTo>
                <a:lnTo>
                  <a:pt x="116756" y="14622"/>
                </a:lnTo>
                <a:lnTo>
                  <a:pt x="118567" y="20151"/>
                </a:lnTo>
                <a:lnTo>
                  <a:pt x="118097" y="23912"/>
                </a:lnTo>
                <a:lnTo>
                  <a:pt x="116831" y="28324"/>
                </a:lnTo>
                <a:lnTo>
                  <a:pt x="115035" y="33170"/>
                </a:lnTo>
                <a:lnTo>
                  <a:pt x="113837" y="38306"/>
                </a:lnTo>
                <a:lnTo>
                  <a:pt x="113039" y="43635"/>
                </a:lnTo>
                <a:lnTo>
                  <a:pt x="112507" y="49092"/>
                </a:lnTo>
                <a:lnTo>
                  <a:pt x="110247" y="54636"/>
                </a:lnTo>
                <a:lnTo>
                  <a:pt x="106836" y="60237"/>
                </a:lnTo>
                <a:lnTo>
                  <a:pt x="102656" y="65875"/>
                </a:lnTo>
                <a:lnTo>
                  <a:pt x="99870" y="70587"/>
                </a:lnTo>
                <a:lnTo>
                  <a:pt x="98013" y="74680"/>
                </a:lnTo>
                <a:lnTo>
                  <a:pt x="96774" y="78362"/>
                </a:lnTo>
                <a:lnTo>
                  <a:pt x="94996" y="82721"/>
                </a:lnTo>
                <a:lnTo>
                  <a:pt x="92858" y="87533"/>
                </a:lnTo>
                <a:lnTo>
                  <a:pt x="87943" y="97959"/>
                </a:lnTo>
                <a:lnTo>
                  <a:pt x="82583" y="108942"/>
                </a:lnTo>
                <a:lnTo>
                  <a:pt x="80773" y="114538"/>
                </a:lnTo>
                <a:lnTo>
                  <a:pt x="79566" y="120174"/>
                </a:lnTo>
                <a:lnTo>
                  <a:pt x="78762" y="125836"/>
                </a:lnTo>
                <a:lnTo>
                  <a:pt x="78225" y="130563"/>
                </a:lnTo>
                <a:lnTo>
                  <a:pt x="77868" y="134667"/>
                </a:lnTo>
                <a:lnTo>
                  <a:pt x="77629" y="138356"/>
                </a:lnTo>
                <a:lnTo>
                  <a:pt x="76518" y="141767"/>
                </a:lnTo>
                <a:lnTo>
                  <a:pt x="74824" y="144994"/>
                </a:lnTo>
                <a:lnTo>
                  <a:pt x="72743" y="148097"/>
                </a:lnTo>
                <a:lnTo>
                  <a:pt x="71355" y="151119"/>
                </a:lnTo>
                <a:lnTo>
                  <a:pt x="70430" y="154086"/>
                </a:lnTo>
                <a:lnTo>
                  <a:pt x="69813" y="157017"/>
                </a:lnTo>
                <a:lnTo>
                  <a:pt x="70355" y="160875"/>
                </a:lnTo>
                <a:lnTo>
                  <a:pt x="71668" y="165353"/>
                </a:lnTo>
                <a:lnTo>
                  <a:pt x="76069" y="177125"/>
                </a:lnTo>
                <a:lnTo>
                  <a:pt x="79211" y="181275"/>
                </a:lnTo>
                <a:lnTo>
                  <a:pt x="84438" y="187149"/>
                </a:lnTo>
                <a:lnTo>
                  <a:pt x="90233" y="187953"/>
                </a:lnTo>
                <a:lnTo>
                  <a:pt x="98206" y="188310"/>
                </a:lnTo>
                <a:lnTo>
                  <a:pt x="104925" y="188468"/>
                </a:lnTo>
                <a:lnTo>
                  <a:pt x="134734" y="188584"/>
                </a:lnTo>
                <a:lnTo>
                  <a:pt x="140305" y="187635"/>
                </a:lnTo>
                <a:lnTo>
                  <a:pt x="145924" y="186050"/>
                </a:lnTo>
                <a:lnTo>
                  <a:pt x="151575" y="184041"/>
                </a:lnTo>
                <a:lnTo>
                  <a:pt x="156295" y="182702"/>
                </a:lnTo>
                <a:lnTo>
                  <a:pt x="160394" y="181809"/>
                </a:lnTo>
                <a:lnTo>
                  <a:pt x="164080" y="181213"/>
                </a:lnTo>
                <a:lnTo>
                  <a:pt x="168441" y="179864"/>
                </a:lnTo>
                <a:lnTo>
                  <a:pt x="173254" y="178012"/>
                </a:lnTo>
                <a:lnTo>
                  <a:pt x="178368" y="175824"/>
                </a:lnTo>
                <a:lnTo>
                  <a:pt x="182729" y="174367"/>
                </a:lnTo>
                <a:lnTo>
                  <a:pt x="186590" y="173394"/>
                </a:lnTo>
                <a:lnTo>
                  <a:pt x="190115" y="172746"/>
                </a:lnTo>
                <a:lnTo>
                  <a:pt x="194371" y="171362"/>
                </a:lnTo>
                <a:lnTo>
                  <a:pt x="199113" y="169486"/>
                </a:lnTo>
                <a:lnTo>
                  <a:pt x="214313" y="16287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65"/>
          <p:cNvSpPr/>
          <p:nvPr/>
        </p:nvSpPr>
        <p:spPr>
          <a:xfrm>
            <a:off x="2334577" y="2443162"/>
            <a:ext cx="154306" cy="34291"/>
          </a:xfrm>
          <a:custGeom>
            <a:avLst/>
            <a:gdLst/>
            <a:ahLst/>
            <a:cxnLst/>
            <a:rect l="0" t="0" r="0" b="0"/>
            <a:pathLst>
              <a:path w="154306" h="34291">
                <a:moveTo>
                  <a:pt x="0" y="34290"/>
                </a:moveTo>
                <a:lnTo>
                  <a:pt x="0" y="29739"/>
                </a:lnTo>
                <a:lnTo>
                  <a:pt x="952" y="28398"/>
                </a:lnTo>
                <a:lnTo>
                  <a:pt x="2540" y="27505"/>
                </a:lnTo>
                <a:lnTo>
                  <a:pt x="6844" y="26512"/>
                </a:lnTo>
                <a:lnTo>
                  <a:pt x="9325" y="26247"/>
                </a:lnTo>
                <a:lnTo>
                  <a:pt x="11932" y="26071"/>
                </a:lnTo>
                <a:lnTo>
                  <a:pt x="15574" y="25000"/>
                </a:lnTo>
                <a:lnTo>
                  <a:pt x="19908" y="23334"/>
                </a:lnTo>
                <a:lnTo>
                  <a:pt x="24702" y="21271"/>
                </a:lnTo>
                <a:lnTo>
                  <a:pt x="29803" y="19896"/>
                </a:lnTo>
                <a:lnTo>
                  <a:pt x="35109" y="18979"/>
                </a:lnTo>
                <a:lnTo>
                  <a:pt x="40551" y="18367"/>
                </a:lnTo>
                <a:lnTo>
                  <a:pt x="46084" y="17960"/>
                </a:lnTo>
                <a:lnTo>
                  <a:pt x="51678" y="17688"/>
                </a:lnTo>
                <a:lnTo>
                  <a:pt x="57312" y="17507"/>
                </a:lnTo>
                <a:lnTo>
                  <a:pt x="62973" y="16434"/>
                </a:lnTo>
                <a:lnTo>
                  <a:pt x="68652" y="14766"/>
                </a:lnTo>
                <a:lnTo>
                  <a:pt x="74343" y="12702"/>
                </a:lnTo>
                <a:lnTo>
                  <a:pt x="80994" y="11325"/>
                </a:lnTo>
                <a:lnTo>
                  <a:pt x="88286" y="10408"/>
                </a:lnTo>
                <a:lnTo>
                  <a:pt x="96005" y="9796"/>
                </a:lnTo>
                <a:lnTo>
                  <a:pt x="103056" y="8436"/>
                </a:lnTo>
                <a:lnTo>
                  <a:pt x="109661" y="6577"/>
                </a:lnTo>
                <a:lnTo>
                  <a:pt x="115970" y="4384"/>
                </a:lnTo>
                <a:lnTo>
                  <a:pt x="122081" y="2923"/>
                </a:lnTo>
                <a:lnTo>
                  <a:pt x="128060" y="1949"/>
                </a:lnTo>
                <a:lnTo>
                  <a:pt x="133951" y="1299"/>
                </a:lnTo>
                <a:lnTo>
                  <a:pt x="138830" y="866"/>
                </a:lnTo>
                <a:lnTo>
                  <a:pt x="143036" y="577"/>
                </a:lnTo>
                <a:lnTo>
                  <a:pt x="15430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66"/>
          <p:cNvSpPr/>
          <p:nvPr/>
        </p:nvSpPr>
        <p:spPr>
          <a:xfrm>
            <a:off x="2600325" y="2417445"/>
            <a:ext cx="77153" cy="8573"/>
          </a:xfrm>
          <a:custGeom>
            <a:avLst/>
            <a:gdLst/>
            <a:ahLst/>
            <a:cxnLst/>
            <a:rect l="0" t="0" r="0" b="0"/>
            <a:pathLst>
              <a:path w="77153" h="8573">
                <a:moveTo>
                  <a:pt x="0" y="8572"/>
                </a:moveTo>
                <a:lnTo>
                  <a:pt x="7380" y="1191"/>
                </a:lnTo>
                <a:lnTo>
                  <a:pt x="8730" y="794"/>
                </a:lnTo>
                <a:lnTo>
                  <a:pt x="10582" y="529"/>
                </a:lnTo>
                <a:lnTo>
                  <a:pt x="15848" y="104"/>
                </a:lnTo>
                <a:lnTo>
                  <a:pt x="19108" y="46"/>
                </a:lnTo>
                <a:lnTo>
                  <a:pt x="7715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67"/>
          <p:cNvSpPr/>
          <p:nvPr/>
        </p:nvSpPr>
        <p:spPr>
          <a:xfrm>
            <a:off x="2591752" y="2486025"/>
            <a:ext cx="120016" cy="25718"/>
          </a:xfrm>
          <a:custGeom>
            <a:avLst/>
            <a:gdLst/>
            <a:ahLst/>
            <a:cxnLst/>
            <a:rect l="0" t="0" r="0" b="0"/>
            <a:pathLst>
              <a:path w="120016" h="25718">
                <a:moveTo>
                  <a:pt x="0" y="25717"/>
                </a:moveTo>
                <a:lnTo>
                  <a:pt x="0" y="21166"/>
                </a:lnTo>
                <a:lnTo>
                  <a:pt x="952" y="19826"/>
                </a:lnTo>
                <a:lnTo>
                  <a:pt x="2540" y="18932"/>
                </a:lnTo>
                <a:lnTo>
                  <a:pt x="7381" y="17497"/>
                </a:lnTo>
                <a:lnTo>
                  <a:pt x="9683" y="17380"/>
                </a:lnTo>
                <a:lnTo>
                  <a:pt x="17321" y="17249"/>
                </a:lnTo>
                <a:lnTo>
                  <a:pt x="21072" y="16262"/>
                </a:lnTo>
                <a:lnTo>
                  <a:pt x="24526" y="14651"/>
                </a:lnTo>
                <a:lnTo>
                  <a:pt x="27780" y="12625"/>
                </a:lnTo>
                <a:lnTo>
                  <a:pt x="31855" y="11274"/>
                </a:lnTo>
                <a:lnTo>
                  <a:pt x="36477" y="10373"/>
                </a:lnTo>
                <a:lnTo>
                  <a:pt x="41463" y="9773"/>
                </a:lnTo>
                <a:lnTo>
                  <a:pt x="46692" y="9373"/>
                </a:lnTo>
                <a:lnTo>
                  <a:pt x="52083" y="9106"/>
                </a:lnTo>
                <a:lnTo>
                  <a:pt x="66232" y="8730"/>
                </a:lnTo>
                <a:lnTo>
                  <a:pt x="84097" y="8603"/>
                </a:lnTo>
                <a:lnTo>
                  <a:pt x="88450" y="7641"/>
                </a:lnTo>
                <a:lnTo>
                  <a:pt x="92304" y="6046"/>
                </a:lnTo>
                <a:lnTo>
                  <a:pt x="95826" y="4030"/>
                </a:lnTo>
                <a:lnTo>
                  <a:pt x="100079" y="2687"/>
                </a:lnTo>
                <a:lnTo>
                  <a:pt x="104819" y="1791"/>
                </a:lnTo>
                <a:lnTo>
                  <a:pt x="12001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68"/>
          <p:cNvSpPr/>
          <p:nvPr/>
        </p:nvSpPr>
        <p:spPr>
          <a:xfrm>
            <a:off x="2840354" y="2460307"/>
            <a:ext cx="51436" cy="8574"/>
          </a:xfrm>
          <a:custGeom>
            <a:avLst/>
            <a:gdLst/>
            <a:ahLst/>
            <a:cxnLst/>
            <a:rect l="0" t="0" r="0" b="0"/>
            <a:pathLst>
              <a:path w="51436" h="8574">
                <a:moveTo>
                  <a:pt x="0" y="8573"/>
                </a:moveTo>
                <a:lnTo>
                  <a:pt x="0" y="1192"/>
                </a:lnTo>
                <a:lnTo>
                  <a:pt x="953" y="795"/>
                </a:lnTo>
                <a:lnTo>
                  <a:pt x="2540" y="530"/>
                </a:lnTo>
                <a:lnTo>
                  <a:pt x="7381" y="105"/>
                </a:lnTo>
                <a:lnTo>
                  <a:pt x="10583" y="47"/>
                </a:lnTo>
                <a:lnTo>
                  <a:pt x="5143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69"/>
          <p:cNvSpPr/>
          <p:nvPr/>
        </p:nvSpPr>
        <p:spPr>
          <a:xfrm>
            <a:off x="3028985" y="2288888"/>
            <a:ext cx="196628" cy="274290"/>
          </a:xfrm>
          <a:custGeom>
            <a:avLst/>
            <a:gdLst/>
            <a:ahLst/>
            <a:cxnLst/>
            <a:rect l="0" t="0" r="0" b="0"/>
            <a:pathLst>
              <a:path w="196628" h="274290">
                <a:moveTo>
                  <a:pt x="68544" y="8542"/>
                </a:moveTo>
                <a:lnTo>
                  <a:pt x="68544" y="0"/>
                </a:lnTo>
                <a:lnTo>
                  <a:pt x="68544" y="20121"/>
                </a:lnTo>
                <a:lnTo>
                  <a:pt x="67592" y="22929"/>
                </a:lnTo>
                <a:lnTo>
                  <a:pt x="63994" y="28588"/>
                </a:lnTo>
                <a:lnTo>
                  <a:pt x="59220" y="34279"/>
                </a:lnTo>
                <a:lnTo>
                  <a:pt x="53922" y="40935"/>
                </a:lnTo>
                <a:lnTo>
                  <a:pt x="51176" y="45378"/>
                </a:lnTo>
                <a:lnTo>
                  <a:pt x="48394" y="50244"/>
                </a:lnTo>
                <a:lnTo>
                  <a:pt x="46538" y="55393"/>
                </a:lnTo>
                <a:lnTo>
                  <a:pt x="45301" y="60731"/>
                </a:lnTo>
                <a:lnTo>
                  <a:pt x="44476" y="66194"/>
                </a:lnTo>
                <a:lnTo>
                  <a:pt x="42974" y="71742"/>
                </a:lnTo>
                <a:lnTo>
                  <a:pt x="41020" y="77345"/>
                </a:lnTo>
                <a:lnTo>
                  <a:pt x="38765" y="82986"/>
                </a:lnTo>
                <a:lnTo>
                  <a:pt x="35356" y="88651"/>
                </a:lnTo>
                <a:lnTo>
                  <a:pt x="31179" y="94333"/>
                </a:lnTo>
                <a:lnTo>
                  <a:pt x="26489" y="100026"/>
                </a:lnTo>
                <a:lnTo>
                  <a:pt x="22410" y="105726"/>
                </a:lnTo>
                <a:lnTo>
                  <a:pt x="18738" y="111431"/>
                </a:lnTo>
                <a:lnTo>
                  <a:pt x="15338" y="117140"/>
                </a:lnTo>
                <a:lnTo>
                  <a:pt x="13071" y="121898"/>
                </a:lnTo>
                <a:lnTo>
                  <a:pt x="8928" y="134098"/>
                </a:lnTo>
                <a:lnTo>
                  <a:pt x="6893" y="138918"/>
                </a:lnTo>
                <a:lnTo>
                  <a:pt x="4583" y="144037"/>
                </a:lnTo>
                <a:lnTo>
                  <a:pt x="3044" y="149354"/>
                </a:lnTo>
                <a:lnTo>
                  <a:pt x="2017" y="154804"/>
                </a:lnTo>
                <a:lnTo>
                  <a:pt x="1333" y="160343"/>
                </a:lnTo>
                <a:lnTo>
                  <a:pt x="877" y="165940"/>
                </a:lnTo>
                <a:lnTo>
                  <a:pt x="573" y="171576"/>
                </a:lnTo>
                <a:lnTo>
                  <a:pt x="235" y="182919"/>
                </a:lnTo>
                <a:lnTo>
                  <a:pt x="0" y="206882"/>
                </a:lnTo>
                <a:lnTo>
                  <a:pt x="941" y="210301"/>
                </a:lnTo>
                <a:lnTo>
                  <a:pt x="4526" y="216640"/>
                </a:lnTo>
                <a:lnTo>
                  <a:pt x="6754" y="222632"/>
                </a:lnTo>
                <a:lnTo>
                  <a:pt x="7348" y="225564"/>
                </a:lnTo>
                <a:lnTo>
                  <a:pt x="10549" y="231361"/>
                </a:lnTo>
                <a:lnTo>
                  <a:pt x="12736" y="234240"/>
                </a:lnTo>
                <a:lnTo>
                  <a:pt x="16099" y="237112"/>
                </a:lnTo>
                <a:lnTo>
                  <a:pt x="20246" y="239980"/>
                </a:lnTo>
                <a:lnTo>
                  <a:pt x="24915" y="242844"/>
                </a:lnTo>
                <a:lnTo>
                  <a:pt x="28981" y="245705"/>
                </a:lnTo>
                <a:lnTo>
                  <a:pt x="32644" y="248566"/>
                </a:lnTo>
                <a:lnTo>
                  <a:pt x="36038" y="251425"/>
                </a:lnTo>
                <a:lnTo>
                  <a:pt x="40206" y="253332"/>
                </a:lnTo>
                <a:lnTo>
                  <a:pt x="44890" y="254603"/>
                </a:lnTo>
                <a:lnTo>
                  <a:pt x="49917" y="255450"/>
                </a:lnTo>
                <a:lnTo>
                  <a:pt x="54221" y="256967"/>
                </a:lnTo>
                <a:lnTo>
                  <a:pt x="58043" y="258931"/>
                </a:lnTo>
                <a:lnTo>
                  <a:pt x="61544" y="261193"/>
                </a:lnTo>
                <a:lnTo>
                  <a:pt x="65782" y="262701"/>
                </a:lnTo>
                <a:lnTo>
                  <a:pt x="70513" y="263706"/>
                </a:lnTo>
                <a:lnTo>
                  <a:pt x="75572" y="264376"/>
                </a:lnTo>
                <a:lnTo>
                  <a:pt x="80849" y="263870"/>
                </a:lnTo>
                <a:lnTo>
                  <a:pt x="86273" y="262581"/>
                </a:lnTo>
                <a:lnTo>
                  <a:pt x="91793" y="260769"/>
                </a:lnTo>
                <a:lnTo>
                  <a:pt x="97379" y="259561"/>
                </a:lnTo>
                <a:lnTo>
                  <a:pt x="103007" y="258755"/>
                </a:lnTo>
                <a:lnTo>
                  <a:pt x="108665" y="258218"/>
                </a:lnTo>
                <a:lnTo>
                  <a:pt x="114341" y="256907"/>
                </a:lnTo>
                <a:lnTo>
                  <a:pt x="120031" y="255081"/>
                </a:lnTo>
                <a:lnTo>
                  <a:pt x="125729" y="252911"/>
                </a:lnTo>
                <a:lnTo>
                  <a:pt x="130480" y="250513"/>
                </a:lnTo>
                <a:lnTo>
                  <a:pt x="134600" y="247960"/>
                </a:lnTo>
                <a:lnTo>
                  <a:pt x="138298" y="245307"/>
                </a:lnTo>
                <a:lnTo>
                  <a:pt x="142670" y="242585"/>
                </a:lnTo>
                <a:lnTo>
                  <a:pt x="147489" y="239818"/>
                </a:lnTo>
                <a:lnTo>
                  <a:pt x="152607" y="237021"/>
                </a:lnTo>
                <a:lnTo>
                  <a:pt x="156971" y="234204"/>
                </a:lnTo>
                <a:lnTo>
                  <a:pt x="160833" y="231373"/>
                </a:lnTo>
                <a:lnTo>
                  <a:pt x="164360" y="228533"/>
                </a:lnTo>
                <a:lnTo>
                  <a:pt x="167664" y="225687"/>
                </a:lnTo>
                <a:lnTo>
                  <a:pt x="170819" y="222838"/>
                </a:lnTo>
                <a:lnTo>
                  <a:pt x="176865" y="217132"/>
                </a:lnTo>
                <a:lnTo>
                  <a:pt x="191382" y="202851"/>
                </a:lnTo>
                <a:lnTo>
                  <a:pt x="193299" y="199993"/>
                </a:lnTo>
                <a:lnTo>
                  <a:pt x="195429" y="194279"/>
                </a:lnTo>
                <a:lnTo>
                  <a:pt x="196375" y="188564"/>
                </a:lnTo>
                <a:lnTo>
                  <a:pt x="196627" y="185706"/>
                </a:lnTo>
                <a:lnTo>
                  <a:pt x="195843" y="182849"/>
                </a:lnTo>
                <a:lnTo>
                  <a:pt x="191141" y="175229"/>
                </a:lnTo>
                <a:lnTo>
                  <a:pt x="189707" y="173112"/>
                </a:lnTo>
                <a:lnTo>
                  <a:pt x="183989" y="172172"/>
                </a:lnTo>
                <a:lnTo>
                  <a:pt x="179798" y="171921"/>
                </a:lnTo>
                <a:lnTo>
                  <a:pt x="172600" y="171642"/>
                </a:lnTo>
                <a:lnTo>
                  <a:pt x="165274" y="171518"/>
                </a:lnTo>
                <a:lnTo>
                  <a:pt x="155668" y="171463"/>
                </a:lnTo>
                <a:lnTo>
                  <a:pt x="150439" y="172401"/>
                </a:lnTo>
                <a:lnTo>
                  <a:pt x="145048" y="173979"/>
                </a:lnTo>
                <a:lnTo>
                  <a:pt x="139550" y="175983"/>
                </a:lnTo>
                <a:lnTo>
                  <a:pt x="134931" y="178272"/>
                </a:lnTo>
                <a:lnTo>
                  <a:pt x="130900" y="180750"/>
                </a:lnTo>
                <a:lnTo>
                  <a:pt x="127260" y="183355"/>
                </a:lnTo>
                <a:lnTo>
                  <a:pt x="122928" y="186044"/>
                </a:lnTo>
                <a:lnTo>
                  <a:pt x="118135" y="188789"/>
                </a:lnTo>
                <a:lnTo>
                  <a:pt x="113035" y="191571"/>
                </a:lnTo>
                <a:lnTo>
                  <a:pt x="107730" y="195331"/>
                </a:lnTo>
                <a:lnTo>
                  <a:pt x="102288" y="199743"/>
                </a:lnTo>
                <a:lnTo>
                  <a:pt x="96755" y="204589"/>
                </a:lnTo>
                <a:lnTo>
                  <a:pt x="88067" y="212514"/>
                </a:lnTo>
                <a:lnTo>
                  <a:pt x="84417" y="215961"/>
                </a:lnTo>
                <a:lnTo>
                  <a:pt x="81031" y="220163"/>
                </a:lnTo>
                <a:lnTo>
                  <a:pt x="77821" y="224870"/>
                </a:lnTo>
                <a:lnTo>
                  <a:pt x="74729" y="229913"/>
                </a:lnTo>
                <a:lnTo>
                  <a:pt x="68753" y="238056"/>
                </a:lnTo>
                <a:lnTo>
                  <a:pt x="62922" y="244851"/>
                </a:lnTo>
                <a:lnTo>
                  <a:pt x="57156" y="251045"/>
                </a:lnTo>
                <a:lnTo>
                  <a:pt x="44524" y="263990"/>
                </a:lnTo>
                <a:lnTo>
                  <a:pt x="43958" y="265518"/>
                </a:lnTo>
                <a:lnTo>
                  <a:pt x="42893" y="273692"/>
                </a:lnTo>
                <a:lnTo>
                  <a:pt x="42827" y="27428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70"/>
          <p:cNvSpPr/>
          <p:nvPr/>
        </p:nvSpPr>
        <p:spPr>
          <a:xfrm>
            <a:off x="320157" y="2717495"/>
            <a:ext cx="210219" cy="239900"/>
          </a:xfrm>
          <a:custGeom>
            <a:avLst/>
            <a:gdLst/>
            <a:ahLst/>
            <a:cxnLst/>
            <a:rect l="0" t="0" r="0" b="0"/>
            <a:pathLst>
              <a:path w="210219" h="239900">
                <a:moveTo>
                  <a:pt x="102752" y="8560"/>
                </a:moveTo>
                <a:lnTo>
                  <a:pt x="94285" y="92"/>
                </a:lnTo>
                <a:lnTo>
                  <a:pt x="89660" y="18"/>
                </a:lnTo>
                <a:lnTo>
                  <a:pt x="87357" y="960"/>
                </a:lnTo>
                <a:lnTo>
                  <a:pt x="82257" y="4547"/>
                </a:lnTo>
                <a:lnTo>
                  <a:pt x="76816" y="6776"/>
                </a:lnTo>
                <a:lnTo>
                  <a:pt x="71223" y="7767"/>
                </a:lnTo>
                <a:lnTo>
                  <a:pt x="65562" y="8208"/>
                </a:lnTo>
                <a:lnTo>
                  <a:pt x="62719" y="9277"/>
                </a:lnTo>
                <a:lnTo>
                  <a:pt x="57020" y="13006"/>
                </a:lnTo>
                <a:lnTo>
                  <a:pt x="50539" y="17270"/>
                </a:lnTo>
                <a:lnTo>
                  <a:pt x="36704" y="24406"/>
                </a:lnTo>
                <a:lnTo>
                  <a:pt x="30372" y="29871"/>
                </a:lnTo>
                <a:lnTo>
                  <a:pt x="25181" y="34859"/>
                </a:lnTo>
                <a:lnTo>
                  <a:pt x="22463" y="37522"/>
                </a:lnTo>
                <a:lnTo>
                  <a:pt x="19699" y="39298"/>
                </a:lnTo>
                <a:lnTo>
                  <a:pt x="14087" y="41271"/>
                </a:lnTo>
                <a:lnTo>
                  <a:pt x="12210" y="42750"/>
                </a:lnTo>
                <a:lnTo>
                  <a:pt x="10958" y="44688"/>
                </a:lnTo>
                <a:lnTo>
                  <a:pt x="10124" y="46933"/>
                </a:lnTo>
                <a:lnTo>
                  <a:pt x="6657" y="51967"/>
                </a:lnTo>
                <a:lnTo>
                  <a:pt x="4399" y="54643"/>
                </a:lnTo>
                <a:lnTo>
                  <a:pt x="2893" y="57379"/>
                </a:lnTo>
                <a:lnTo>
                  <a:pt x="774" y="64829"/>
                </a:lnTo>
                <a:lnTo>
                  <a:pt x="147" y="68412"/>
                </a:lnTo>
                <a:lnTo>
                  <a:pt x="0" y="72626"/>
                </a:lnTo>
                <a:lnTo>
                  <a:pt x="913" y="74130"/>
                </a:lnTo>
                <a:lnTo>
                  <a:pt x="2475" y="75133"/>
                </a:lnTo>
                <a:lnTo>
                  <a:pt x="4468" y="75802"/>
                </a:lnTo>
                <a:lnTo>
                  <a:pt x="9223" y="79085"/>
                </a:lnTo>
                <a:lnTo>
                  <a:pt x="14511" y="83719"/>
                </a:lnTo>
                <a:lnTo>
                  <a:pt x="20037" y="88954"/>
                </a:lnTo>
                <a:lnTo>
                  <a:pt x="22844" y="90731"/>
                </a:lnTo>
                <a:lnTo>
                  <a:pt x="28502" y="92705"/>
                </a:lnTo>
                <a:lnTo>
                  <a:pt x="32297" y="93232"/>
                </a:lnTo>
                <a:lnTo>
                  <a:pt x="36732" y="93583"/>
                </a:lnTo>
                <a:lnTo>
                  <a:pt x="41594" y="93817"/>
                </a:lnTo>
                <a:lnTo>
                  <a:pt x="45788" y="94925"/>
                </a:lnTo>
                <a:lnTo>
                  <a:pt x="49536" y="96617"/>
                </a:lnTo>
                <a:lnTo>
                  <a:pt x="52987" y="98697"/>
                </a:lnTo>
                <a:lnTo>
                  <a:pt x="57193" y="100083"/>
                </a:lnTo>
                <a:lnTo>
                  <a:pt x="61902" y="101008"/>
                </a:lnTo>
                <a:lnTo>
                  <a:pt x="66946" y="101624"/>
                </a:lnTo>
                <a:lnTo>
                  <a:pt x="72214" y="102035"/>
                </a:lnTo>
                <a:lnTo>
                  <a:pt x="77631" y="102309"/>
                </a:lnTo>
                <a:lnTo>
                  <a:pt x="83147" y="102492"/>
                </a:lnTo>
                <a:lnTo>
                  <a:pt x="88730" y="103566"/>
                </a:lnTo>
                <a:lnTo>
                  <a:pt x="94357" y="105235"/>
                </a:lnTo>
                <a:lnTo>
                  <a:pt x="100013" y="107300"/>
                </a:lnTo>
                <a:lnTo>
                  <a:pt x="105688" y="108676"/>
                </a:lnTo>
                <a:lnTo>
                  <a:pt x="111377" y="109594"/>
                </a:lnTo>
                <a:lnTo>
                  <a:pt x="117075" y="110206"/>
                </a:lnTo>
                <a:lnTo>
                  <a:pt x="122778" y="111566"/>
                </a:lnTo>
                <a:lnTo>
                  <a:pt x="128485" y="113426"/>
                </a:lnTo>
                <a:lnTo>
                  <a:pt x="134195" y="115618"/>
                </a:lnTo>
                <a:lnTo>
                  <a:pt x="139907" y="118032"/>
                </a:lnTo>
                <a:lnTo>
                  <a:pt x="145619" y="120593"/>
                </a:lnTo>
                <a:lnTo>
                  <a:pt x="151333" y="123254"/>
                </a:lnTo>
                <a:lnTo>
                  <a:pt x="157047" y="125027"/>
                </a:lnTo>
                <a:lnTo>
                  <a:pt x="162761" y="126210"/>
                </a:lnTo>
                <a:lnTo>
                  <a:pt x="168476" y="126998"/>
                </a:lnTo>
                <a:lnTo>
                  <a:pt x="173238" y="128476"/>
                </a:lnTo>
                <a:lnTo>
                  <a:pt x="177365" y="130414"/>
                </a:lnTo>
                <a:lnTo>
                  <a:pt x="181069" y="132658"/>
                </a:lnTo>
                <a:lnTo>
                  <a:pt x="184491" y="135107"/>
                </a:lnTo>
                <a:lnTo>
                  <a:pt x="190833" y="140368"/>
                </a:lnTo>
                <a:lnTo>
                  <a:pt x="193858" y="144057"/>
                </a:lnTo>
                <a:lnTo>
                  <a:pt x="196827" y="148421"/>
                </a:lnTo>
                <a:lnTo>
                  <a:pt x="199759" y="153236"/>
                </a:lnTo>
                <a:lnTo>
                  <a:pt x="201713" y="157398"/>
                </a:lnTo>
                <a:lnTo>
                  <a:pt x="203885" y="164562"/>
                </a:lnTo>
                <a:lnTo>
                  <a:pt x="207390" y="170922"/>
                </a:lnTo>
                <a:lnTo>
                  <a:pt x="209658" y="173951"/>
                </a:lnTo>
                <a:lnTo>
                  <a:pt x="210218" y="176923"/>
                </a:lnTo>
                <a:lnTo>
                  <a:pt x="209639" y="179857"/>
                </a:lnTo>
                <a:lnTo>
                  <a:pt x="207407" y="185657"/>
                </a:lnTo>
                <a:lnTo>
                  <a:pt x="206416" y="191409"/>
                </a:lnTo>
                <a:lnTo>
                  <a:pt x="205199" y="194277"/>
                </a:lnTo>
                <a:lnTo>
                  <a:pt x="201307" y="200003"/>
                </a:lnTo>
                <a:lnTo>
                  <a:pt x="196402" y="205723"/>
                </a:lnTo>
                <a:lnTo>
                  <a:pt x="193760" y="208582"/>
                </a:lnTo>
                <a:lnTo>
                  <a:pt x="191999" y="211440"/>
                </a:lnTo>
                <a:lnTo>
                  <a:pt x="190043" y="217156"/>
                </a:lnTo>
                <a:lnTo>
                  <a:pt x="186633" y="222872"/>
                </a:lnTo>
                <a:lnTo>
                  <a:pt x="184390" y="225729"/>
                </a:lnTo>
                <a:lnTo>
                  <a:pt x="180990" y="227634"/>
                </a:lnTo>
                <a:lnTo>
                  <a:pt x="176818" y="228905"/>
                </a:lnTo>
                <a:lnTo>
                  <a:pt x="172132" y="229751"/>
                </a:lnTo>
                <a:lnTo>
                  <a:pt x="167103" y="231268"/>
                </a:lnTo>
                <a:lnTo>
                  <a:pt x="161845" y="233232"/>
                </a:lnTo>
                <a:lnTo>
                  <a:pt x="156435" y="235493"/>
                </a:lnTo>
                <a:lnTo>
                  <a:pt x="151876" y="237001"/>
                </a:lnTo>
                <a:lnTo>
                  <a:pt x="147884" y="238007"/>
                </a:lnTo>
                <a:lnTo>
                  <a:pt x="144270" y="238677"/>
                </a:lnTo>
                <a:lnTo>
                  <a:pt x="137715" y="239421"/>
                </a:lnTo>
                <a:lnTo>
                  <a:pt x="131626" y="239752"/>
                </a:lnTo>
                <a:lnTo>
                  <a:pt x="125745" y="239899"/>
                </a:lnTo>
                <a:lnTo>
                  <a:pt x="120938" y="238986"/>
                </a:lnTo>
                <a:lnTo>
                  <a:pt x="114876" y="237425"/>
                </a:lnTo>
                <a:lnTo>
                  <a:pt x="107978" y="235431"/>
                </a:lnTo>
                <a:lnTo>
                  <a:pt x="102426" y="234102"/>
                </a:lnTo>
                <a:lnTo>
                  <a:pt x="97772" y="233216"/>
                </a:lnTo>
                <a:lnTo>
                  <a:pt x="93717" y="232626"/>
                </a:lnTo>
                <a:lnTo>
                  <a:pt x="91014" y="231280"/>
                </a:lnTo>
                <a:lnTo>
                  <a:pt x="89212" y="229430"/>
                </a:lnTo>
                <a:lnTo>
                  <a:pt x="88010" y="227244"/>
                </a:lnTo>
                <a:lnTo>
                  <a:pt x="86257" y="225786"/>
                </a:lnTo>
                <a:lnTo>
                  <a:pt x="84135" y="224815"/>
                </a:lnTo>
                <a:lnTo>
                  <a:pt x="81769" y="224167"/>
                </a:lnTo>
                <a:lnTo>
                  <a:pt x="80191" y="222783"/>
                </a:lnTo>
                <a:lnTo>
                  <a:pt x="79139" y="220908"/>
                </a:lnTo>
                <a:lnTo>
                  <a:pt x="77970" y="216284"/>
                </a:lnTo>
                <a:lnTo>
                  <a:pt x="77450" y="211054"/>
                </a:lnTo>
                <a:lnTo>
                  <a:pt x="78264" y="208326"/>
                </a:lnTo>
                <a:lnTo>
                  <a:pt x="81709" y="202755"/>
                </a:lnTo>
                <a:lnTo>
                  <a:pt x="83008" y="198983"/>
                </a:lnTo>
                <a:lnTo>
                  <a:pt x="83875" y="194564"/>
                </a:lnTo>
                <a:lnTo>
                  <a:pt x="84452" y="189712"/>
                </a:lnTo>
                <a:lnTo>
                  <a:pt x="85790" y="185526"/>
                </a:lnTo>
                <a:lnTo>
                  <a:pt x="89816" y="178334"/>
                </a:lnTo>
                <a:lnTo>
                  <a:pt x="92223" y="174130"/>
                </a:lnTo>
                <a:lnTo>
                  <a:pt x="97438" y="164379"/>
                </a:lnTo>
                <a:lnTo>
                  <a:pt x="101114" y="160064"/>
                </a:lnTo>
                <a:lnTo>
                  <a:pt x="105470" y="156235"/>
                </a:lnTo>
                <a:lnTo>
                  <a:pt x="110279" y="152730"/>
                </a:lnTo>
                <a:lnTo>
                  <a:pt x="114438" y="148488"/>
                </a:lnTo>
                <a:lnTo>
                  <a:pt x="118163" y="143755"/>
                </a:lnTo>
                <a:lnTo>
                  <a:pt x="121599" y="138695"/>
                </a:lnTo>
                <a:lnTo>
                  <a:pt x="124841" y="134369"/>
                </a:lnTo>
                <a:lnTo>
                  <a:pt x="130985" y="127022"/>
                </a:lnTo>
                <a:lnTo>
                  <a:pt x="136890" y="120582"/>
                </a:lnTo>
                <a:lnTo>
                  <a:pt x="142690" y="113593"/>
                </a:lnTo>
                <a:lnTo>
                  <a:pt x="145570" y="109061"/>
                </a:lnTo>
                <a:lnTo>
                  <a:pt x="148442" y="104136"/>
                </a:lnTo>
                <a:lnTo>
                  <a:pt x="152262" y="99900"/>
                </a:lnTo>
                <a:lnTo>
                  <a:pt x="156714" y="96123"/>
                </a:lnTo>
                <a:lnTo>
                  <a:pt x="161587" y="92653"/>
                </a:lnTo>
                <a:lnTo>
                  <a:pt x="165788" y="88434"/>
                </a:lnTo>
                <a:lnTo>
                  <a:pt x="169541" y="83717"/>
                </a:lnTo>
                <a:lnTo>
                  <a:pt x="172996" y="78667"/>
                </a:lnTo>
                <a:lnTo>
                  <a:pt x="175299" y="74348"/>
                </a:lnTo>
                <a:lnTo>
                  <a:pt x="177858" y="67009"/>
                </a:lnTo>
                <a:lnTo>
                  <a:pt x="178995" y="60572"/>
                </a:lnTo>
                <a:lnTo>
                  <a:pt x="179501" y="54536"/>
                </a:lnTo>
                <a:lnTo>
                  <a:pt x="179725" y="48679"/>
                </a:lnTo>
                <a:lnTo>
                  <a:pt x="179852" y="35475"/>
                </a:lnTo>
                <a:lnTo>
                  <a:pt x="178917" y="32218"/>
                </a:lnTo>
                <a:lnTo>
                  <a:pt x="177341" y="30047"/>
                </a:lnTo>
                <a:lnTo>
                  <a:pt x="173051" y="26682"/>
                </a:lnTo>
                <a:lnTo>
                  <a:pt x="167968" y="22011"/>
                </a:lnTo>
                <a:lnTo>
                  <a:pt x="159752" y="14027"/>
                </a:lnTo>
                <a:lnTo>
                  <a:pt x="151285" y="5629"/>
                </a:lnTo>
                <a:lnTo>
                  <a:pt x="148443" y="3748"/>
                </a:lnTo>
                <a:lnTo>
                  <a:pt x="142744" y="1659"/>
                </a:lnTo>
                <a:lnTo>
                  <a:pt x="138732" y="482"/>
                </a:lnTo>
                <a:lnTo>
                  <a:pt x="132992" y="134"/>
                </a:lnTo>
                <a:lnTo>
                  <a:pt x="125259" y="31"/>
                </a:lnTo>
                <a:lnTo>
                  <a:pt x="116935" y="0"/>
                </a:lnTo>
                <a:lnTo>
                  <a:pt x="114113" y="948"/>
                </a:lnTo>
                <a:lnTo>
                  <a:pt x="108436" y="4542"/>
                </a:lnTo>
                <a:lnTo>
                  <a:pt x="102739" y="9314"/>
                </a:lnTo>
                <a:lnTo>
                  <a:pt x="95871" y="15588"/>
                </a:lnTo>
                <a:lnTo>
                  <a:pt x="85607" y="2570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71"/>
          <p:cNvSpPr/>
          <p:nvPr/>
        </p:nvSpPr>
        <p:spPr>
          <a:xfrm>
            <a:off x="611504" y="2751772"/>
            <a:ext cx="180024" cy="205741"/>
          </a:xfrm>
          <a:custGeom>
            <a:avLst/>
            <a:gdLst/>
            <a:ahLst/>
            <a:cxnLst/>
            <a:rect l="0" t="0" r="0" b="0"/>
            <a:pathLst>
              <a:path w="180024" h="205741">
                <a:moveTo>
                  <a:pt x="0" y="0"/>
                </a:moveTo>
                <a:lnTo>
                  <a:pt x="0" y="28619"/>
                </a:lnTo>
                <a:lnTo>
                  <a:pt x="953" y="31462"/>
                </a:lnTo>
                <a:lnTo>
                  <a:pt x="4551" y="37161"/>
                </a:lnTo>
                <a:lnTo>
                  <a:pt x="6786" y="42868"/>
                </a:lnTo>
                <a:lnTo>
                  <a:pt x="7381" y="45724"/>
                </a:lnTo>
                <a:lnTo>
                  <a:pt x="10583" y="51437"/>
                </a:lnTo>
                <a:lnTo>
                  <a:pt x="15181" y="57151"/>
                </a:lnTo>
                <a:lnTo>
                  <a:pt x="20400" y="62865"/>
                </a:lnTo>
                <a:lnTo>
                  <a:pt x="28693" y="71438"/>
                </a:lnTo>
                <a:lnTo>
                  <a:pt x="31511" y="75248"/>
                </a:lnTo>
                <a:lnTo>
                  <a:pt x="34343" y="79692"/>
                </a:lnTo>
                <a:lnTo>
                  <a:pt x="37183" y="84561"/>
                </a:lnTo>
                <a:lnTo>
                  <a:pt x="40981" y="88759"/>
                </a:lnTo>
                <a:lnTo>
                  <a:pt x="45418" y="92510"/>
                </a:lnTo>
                <a:lnTo>
                  <a:pt x="50282" y="95964"/>
                </a:lnTo>
                <a:lnTo>
                  <a:pt x="55429" y="99218"/>
                </a:lnTo>
                <a:lnTo>
                  <a:pt x="60765" y="102340"/>
                </a:lnTo>
                <a:lnTo>
                  <a:pt x="66228" y="105374"/>
                </a:lnTo>
                <a:lnTo>
                  <a:pt x="70822" y="108350"/>
                </a:lnTo>
                <a:lnTo>
                  <a:pt x="74837" y="111285"/>
                </a:lnTo>
                <a:lnTo>
                  <a:pt x="78467" y="114196"/>
                </a:lnTo>
                <a:lnTo>
                  <a:pt x="82791" y="117088"/>
                </a:lnTo>
                <a:lnTo>
                  <a:pt x="87579" y="119968"/>
                </a:lnTo>
                <a:lnTo>
                  <a:pt x="92676" y="122842"/>
                </a:lnTo>
                <a:lnTo>
                  <a:pt x="97979" y="126662"/>
                </a:lnTo>
                <a:lnTo>
                  <a:pt x="103420" y="131114"/>
                </a:lnTo>
                <a:lnTo>
                  <a:pt x="113592" y="140188"/>
                </a:lnTo>
                <a:lnTo>
                  <a:pt x="121288" y="147396"/>
                </a:lnTo>
                <a:lnTo>
                  <a:pt x="125626" y="150651"/>
                </a:lnTo>
                <a:lnTo>
                  <a:pt x="130424" y="153774"/>
                </a:lnTo>
                <a:lnTo>
                  <a:pt x="135527" y="156809"/>
                </a:lnTo>
                <a:lnTo>
                  <a:pt x="138929" y="159784"/>
                </a:lnTo>
                <a:lnTo>
                  <a:pt x="141197" y="162720"/>
                </a:lnTo>
                <a:lnTo>
                  <a:pt x="144669" y="168523"/>
                </a:lnTo>
                <a:lnTo>
                  <a:pt x="149388" y="174276"/>
                </a:lnTo>
                <a:lnTo>
                  <a:pt x="151979" y="176192"/>
                </a:lnTo>
                <a:lnTo>
                  <a:pt x="157399" y="178320"/>
                </a:lnTo>
                <a:lnTo>
                  <a:pt x="162983" y="181806"/>
                </a:lnTo>
                <a:lnTo>
                  <a:pt x="165805" y="184069"/>
                </a:lnTo>
                <a:lnTo>
                  <a:pt x="168640" y="186530"/>
                </a:lnTo>
                <a:lnTo>
                  <a:pt x="171482" y="189124"/>
                </a:lnTo>
                <a:lnTo>
                  <a:pt x="174329" y="191805"/>
                </a:lnTo>
                <a:lnTo>
                  <a:pt x="176227" y="194545"/>
                </a:lnTo>
                <a:lnTo>
                  <a:pt x="178336" y="200129"/>
                </a:lnTo>
                <a:lnTo>
                  <a:pt x="180023" y="20574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72"/>
          <p:cNvSpPr/>
          <p:nvPr/>
        </p:nvSpPr>
        <p:spPr>
          <a:xfrm>
            <a:off x="654367" y="2794635"/>
            <a:ext cx="145733" cy="154305"/>
          </a:xfrm>
          <a:custGeom>
            <a:avLst/>
            <a:gdLst/>
            <a:ahLst/>
            <a:cxnLst/>
            <a:rect l="0" t="0" r="0" b="0"/>
            <a:pathLst>
              <a:path w="145733" h="154305">
                <a:moveTo>
                  <a:pt x="145732" y="0"/>
                </a:moveTo>
                <a:lnTo>
                  <a:pt x="138352" y="0"/>
                </a:lnTo>
                <a:lnTo>
                  <a:pt x="137954" y="952"/>
                </a:lnTo>
                <a:lnTo>
                  <a:pt x="137513" y="4551"/>
                </a:lnTo>
                <a:lnTo>
                  <a:pt x="136443" y="6844"/>
                </a:lnTo>
                <a:lnTo>
                  <a:pt x="134777" y="9325"/>
                </a:lnTo>
                <a:lnTo>
                  <a:pt x="132714" y="11931"/>
                </a:lnTo>
                <a:lnTo>
                  <a:pt x="130386" y="14622"/>
                </a:lnTo>
                <a:lnTo>
                  <a:pt x="127881" y="17368"/>
                </a:lnTo>
                <a:lnTo>
                  <a:pt x="125259" y="20151"/>
                </a:lnTo>
                <a:lnTo>
                  <a:pt x="121606" y="22959"/>
                </a:lnTo>
                <a:lnTo>
                  <a:pt x="117266" y="25783"/>
                </a:lnTo>
                <a:lnTo>
                  <a:pt x="112467" y="28619"/>
                </a:lnTo>
                <a:lnTo>
                  <a:pt x="108316" y="32414"/>
                </a:lnTo>
                <a:lnTo>
                  <a:pt x="104595" y="36849"/>
                </a:lnTo>
                <a:lnTo>
                  <a:pt x="101163" y="41711"/>
                </a:lnTo>
                <a:lnTo>
                  <a:pt x="97922" y="45905"/>
                </a:lnTo>
                <a:lnTo>
                  <a:pt x="94809" y="49653"/>
                </a:lnTo>
                <a:lnTo>
                  <a:pt x="91781" y="53104"/>
                </a:lnTo>
                <a:lnTo>
                  <a:pt x="87857" y="57310"/>
                </a:lnTo>
                <a:lnTo>
                  <a:pt x="70412" y="75208"/>
                </a:lnTo>
                <a:lnTo>
                  <a:pt x="52961" y="92749"/>
                </a:lnTo>
                <a:lnTo>
                  <a:pt x="48642" y="98027"/>
                </a:lnTo>
                <a:lnTo>
                  <a:pt x="44811" y="103452"/>
                </a:lnTo>
                <a:lnTo>
                  <a:pt x="41304" y="108973"/>
                </a:lnTo>
                <a:lnTo>
                  <a:pt x="37061" y="113606"/>
                </a:lnTo>
                <a:lnTo>
                  <a:pt x="32327" y="117647"/>
                </a:lnTo>
                <a:lnTo>
                  <a:pt x="27266" y="121294"/>
                </a:lnTo>
                <a:lnTo>
                  <a:pt x="23893" y="124677"/>
                </a:lnTo>
                <a:lnTo>
                  <a:pt x="21643" y="127886"/>
                </a:lnTo>
                <a:lnTo>
                  <a:pt x="20144" y="130977"/>
                </a:lnTo>
                <a:lnTo>
                  <a:pt x="18192" y="133990"/>
                </a:lnTo>
                <a:lnTo>
                  <a:pt x="15938" y="136952"/>
                </a:lnTo>
                <a:lnTo>
                  <a:pt x="13483" y="139878"/>
                </a:lnTo>
                <a:lnTo>
                  <a:pt x="11846" y="142782"/>
                </a:lnTo>
                <a:lnTo>
                  <a:pt x="10755" y="145670"/>
                </a:lnTo>
                <a:lnTo>
                  <a:pt x="10027" y="148549"/>
                </a:lnTo>
                <a:lnTo>
                  <a:pt x="8590" y="150467"/>
                </a:lnTo>
                <a:lnTo>
                  <a:pt x="6679" y="151746"/>
                </a:lnTo>
                <a:lnTo>
                  <a:pt x="0" y="15430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73"/>
          <p:cNvSpPr/>
          <p:nvPr/>
        </p:nvSpPr>
        <p:spPr>
          <a:xfrm>
            <a:off x="1048702" y="2837497"/>
            <a:ext cx="197168" cy="17146"/>
          </a:xfrm>
          <a:custGeom>
            <a:avLst/>
            <a:gdLst/>
            <a:ahLst/>
            <a:cxnLst/>
            <a:rect l="0" t="0" r="0" b="0"/>
            <a:pathLst>
              <a:path w="197168" h="17146">
                <a:moveTo>
                  <a:pt x="0" y="0"/>
                </a:moveTo>
                <a:lnTo>
                  <a:pt x="128561" y="0"/>
                </a:lnTo>
                <a:lnTo>
                  <a:pt x="133333" y="953"/>
                </a:lnTo>
                <a:lnTo>
                  <a:pt x="138418" y="2540"/>
                </a:lnTo>
                <a:lnTo>
                  <a:pt x="143714" y="4551"/>
                </a:lnTo>
                <a:lnTo>
                  <a:pt x="149149" y="5892"/>
                </a:lnTo>
                <a:lnTo>
                  <a:pt x="154678" y="6785"/>
                </a:lnTo>
                <a:lnTo>
                  <a:pt x="160269" y="7381"/>
                </a:lnTo>
                <a:lnTo>
                  <a:pt x="164948" y="7778"/>
                </a:lnTo>
                <a:lnTo>
                  <a:pt x="169020" y="8043"/>
                </a:lnTo>
                <a:lnTo>
                  <a:pt x="176085" y="8337"/>
                </a:lnTo>
                <a:lnTo>
                  <a:pt x="185418" y="8503"/>
                </a:lnTo>
                <a:lnTo>
                  <a:pt x="191310" y="8542"/>
                </a:lnTo>
                <a:lnTo>
                  <a:pt x="193263" y="9504"/>
                </a:lnTo>
                <a:lnTo>
                  <a:pt x="194564" y="11099"/>
                </a:lnTo>
                <a:lnTo>
                  <a:pt x="197167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74"/>
          <p:cNvSpPr/>
          <p:nvPr/>
        </p:nvSpPr>
        <p:spPr>
          <a:xfrm>
            <a:off x="1177289" y="2751772"/>
            <a:ext cx="42864" cy="205741"/>
          </a:xfrm>
          <a:custGeom>
            <a:avLst/>
            <a:gdLst/>
            <a:ahLst/>
            <a:cxnLst/>
            <a:rect l="0" t="0" r="0" b="0"/>
            <a:pathLst>
              <a:path w="42864" h="205741">
                <a:moveTo>
                  <a:pt x="0" y="0"/>
                </a:moveTo>
                <a:lnTo>
                  <a:pt x="0" y="20151"/>
                </a:lnTo>
                <a:lnTo>
                  <a:pt x="953" y="22959"/>
                </a:lnTo>
                <a:lnTo>
                  <a:pt x="2540" y="25784"/>
                </a:lnTo>
                <a:lnTo>
                  <a:pt x="4551" y="28619"/>
                </a:lnTo>
                <a:lnTo>
                  <a:pt x="5892" y="32414"/>
                </a:lnTo>
                <a:lnTo>
                  <a:pt x="6786" y="36850"/>
                </a:lnTo>
                <a:lnTo>
                  <a:pt x="7381" y="41711"/>
                </a:lnTo>
                <a:lnTo>
                  <a:pt x="8731" y="46858"/>
                </a:lnTo>
                <a:lnTo>
                  <a:pt x="10583" y="52194"/>
                </a:lnTo>
                <a:lnTo>
                  <a:pt x="12771" y="57656"/>
                </a:lnTo>
                <a:lnTo>
                  <a:pt x="14229" y="63202"/>
                </a:lnTo>
                <a:lnTo>
                  <a:pt x="15201" y="68805"/>
                </a:lnTo>
                <a:lnTo>
                  <a:pt x="15849" y="74445"/>
                </a:lnTo>
                <a:lnTo>
                  <a:pt x="16281" y="79157"/>
                </a:lnTo>
                <a:lnTo>
                  <a:pt x="16569" y="83252"/>
                </a:lnTo>
                <a:lnTo>
                  <a:pt x="16761" y="86934"/>
                </a:lnTo>
                <a:lnTo>
                  <a:pt x="16975" y="96105"/>
                </a:lnTo>
                <a:lnTo>
                  <a:pt x="17112" y="117515"/>
                </a:lnTo>
                <a:lnTo>
                  <a:pt x="18075" y="123111"/>
                </a:lnTo>
                <a:lnTo>
                  <a:pt x="19670" y="128746"/>
                </a:lnTo>
                <a:lnTo>
                  <a:pt x="21686" y="134409"/>
                </a:lnTo>
                <a:lnTo>
                  <a:pt x="23030" y="139136"/>
                </a:lnTo>
                <a:lnTo>
                  <a:pt x="23926" y="143240"/>
                </a:lnTo>
                <a:lnTo>
                  <a:pt x="24523" y="146928"/>
                </a:lnTo>
                <a:lnTo>
                  <a:pt x="24922" y="151292"/>
                </a:lnTo>
                <a:lnTo>
                  <a:pt x="25187" y="156107"/>
                </a:lnTo>
                <a:lnTo>
                  <a:pt x="25364" y="161221"/>
                </a:lnTo>
                <a:lnTo>
                  <a:pt x="26435" y="165583"/>
                </a:lnTo>
                <a:lnTo>
                  <a:pt x="28101" y="169444"/>
                </a:lnTo>
                <a:lnTo>
                  <a:pt x="30164" y="172970"/>
                </a:lnTo>
                <a:lnTo>
                  <a:pt x="31539" y="176273"/>
                </a:lnTo>
                <a:lnTo>
                  <a:pt x="32456" y="179428"/>
                </a:lnTo>
                <a:lnTo>
                  <a:pt x="33475" y="185473"/>
                </a:lnTo>
                <a:lnTo>
                  <a:pt x="33928" y="191335"/>
                </a:lnTo>
                <a:lnTo>
                  <a:pt x="35001" y="193279"/>
                </a:lnTo>
                <a:lnTo>
                  <a:pt x="36669" y="194576"/>
                </a:lnTo>
                <a:lnTo>
                  <a:pt x="38734" y="195439"/>
                </a:lnTo>
                <a:lnTo>
                  <a:pt x="40110" y="196968"/>
                </a:lnTo>
                <a:lnTo>
                  <a:pt x="41028" y="198939"/>
                </a:lnTo>
                <a:lnTo>
                  <a:pt x="42863" y="20574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75"/>
          <p:cNvSpPr/>
          <p:nvPr/>
        </p:nvSpPr>
        <p:spPr>
          <a:xfrm>
            <a:off x="1357356" y="2708910"/>
            <a:ext cx="145676" cy="248568"/>
          </a:xfrm>
          <a:custGeom>
            <a:avLst/>
            <a:gdLst/>
            <a:ahLst/>
            <a:cxnLst/>
            <a:rect l="0" t="0" r="0" b="0"/>
            <a:pathLst>
              <a:path w="145676" h="248568">
                <a:moveTo>
                  <a:pt x="59963" y="8572"/>
                </a:moveTo>
                <a:lnTo>
                  <a:pt x="59963" y="1191"/>
                </a:lnTo>
                <a:lnTo>
                  <a:pt x="59011" y="794"/>
                </a:lnTo>
                <a:lnTo>
                  <a:pt x="55413" y="352"/>
                </a:lnTo>
                <a:lnTo>
                  <a:pt x="52583" y="104"/>
                </a:lnTo>
                <a:lnTo>
                  <a:pt x="49380" y="2586"/>
                </a:lnTo>
                <a:lnTo>
                  <a:pt x="44115" y="7390"/>
                </a:lnTo>
                <a:lnTo>
                  <a:pt x="38652" y="12772"/>
                </a:lnTo>
                <a:lnTo>
                  <a:pt x="36231" y="16135"/>
                </a:lnTo>
                <a:lnTo>
                  <a:pt x="33664" y="20281"/>
                </a:lnTo>
                <a:lnTo>
                  <a:pt x="31001" y="24951"/>
                </a:lnTo>
                <a:lnTo>
                  <a:pt x="28272" y="29016"/>
                </a:lnTo>
                <a:lnTo>
                  <a:pt x="25501" y="32679"/>
                </a:lnTo>
                <a:lnTo>
                  <a:pt x="22701" y="36073"/>
                </a:lnTo>
                <a:lnTo>
                  <a:pt x="19882" y="40241"/>
                </a:lnTo>
                <a:lnTo>
                  <a:pt x="17050" y="44925"/>
                </a:lnTo>
                <a:lnTo>
                  <a:pt x="14210" y="49952"/>
                </a:lnTo>
                <a:lnTo>
                  <a:pt x="11363" y="54256"/>
                </a:lnTo>
                <a:lnTo>
                  <a:pt x="8513" y="58078"/>
                </a:lnTo>
                <a:lnTo>
                  <a:pt x="5661" y="61579"/>
                </a:lnTo>
                <a:lnTo>
                  <a:pt x="2492" y="68008"/>
                </a:lnTo>
                <a:lnTo>
                  <a:pt x="1083" y="74993"/>
                </a:lnTo>
                <a:lnTo>
                  <a:pt x="707" y="79523"/>
                </a:lnTo>
                <a:lnTo>
                  <a:pt x="290" y="88683"/>
                </a:lnTo>
                <a:lnTo>
                  <a:pt x="104" y="95930"/>
                </a:lnTo>
                <a:lnTo>
                  <a:pt x="0" y="105364"/>
                </a:lnTo>
                <a:lnTo>
                  <a:pt x="938" y="109295"/>
                </a:lnTo>
                <a:lnTo>
                  <a:pt x="2516" y="113821"/>
                </a:lnTo>
                <a:lnTo>
                  <a:pt x="4520" y="118743"/>
                </a:lnTo>
                <a:lnTo>
                  <a:pt x="6809" y="122977"/>
                </a:lnTo>
                <a:lnTo>
                  <a:pt x="9287" y="126752"/>
                </a:lnTo>
                <a:lnTo>
                  <a:pt x="11891" y="130221"/>
                </a:lnTo>
                <a:lnTo>
                  <a:pt x="15533" y="132534"/>
                </a:lnTo>
                <a:lnTo>
                  <a:pt x="19866" y="134076"/>
                </a:lnTo>
                <a:lnTo>
                  <a:pt x="24659" y="135104"/>
                </a:lnTo>
                <a:lnTo>
                  <a:pt x="28807" y="136742"/>
                </a:lnTo>
                <a:lnTo>
                  <a:pt x="32525" y="138786"/>
                </a:lnTo>
                <a:lnTo>
                  <a:pt x="35956" y="141101"/>
                </a:lnTo>
                <a:lnTo>
                  <a:pt x="40149" y="143597"/>
                </a:lnTo>
                <a:lnTo>
                  <a:pt x="44849" y="146214"/>
                </a:lnTo>
                <a:lnTo>
                  <a:pt x="55151" y="151661"/>
                </a:lnTo>
                <a:lnTo>
                  <a:pt x="66079" y="157257"/>
                </a:lnTo>
                <a:lnTo>
                  <a:pt x="70708" y="159131"/>
                </a:lnTo>
                <a:lnTo>
                  <a:pt x="74747" y="160379"/>
                </a:lnTo>
                <a:lnTo>
                  <a:pt x="78391" y="161212"/>
                </a:lnTo>
                <a:lnTo>
                  <a:pt x="82726" y="162720"/>
                </a:lnTo>
                <a:lnTo>
                  <a:pt x="87521" y="164677"/>
                </a:lnTo>
                <a:lnTo>
                  <a:pt x="92623" y="166934"/>
                </a:lnTo>
                <a:lnTo>
                  <a:pt x="96976" y="169392"/>
                </a:lnTo>
                <a:lnTo>
                  <a:pt x="100831" y="171983"/>
                </a:lnTo>
                <a:lnTo>
                  <a:pt x="104354" y="174663"/>
                </a:lnTo>
                <a:lnTo>
                  <a:pt x="107654" y="178354"/>
                </a:lnTo>
                <a:lnTo>
                  <a:pt x="110807" y="182720"/>
                </a:lnTo>
                <a:lnTo>
                  <a:pt x="113862" y="187536"/>
                </a:lnTo>
                <a:lnTo>
                  <a:pt x="115898" y="191698"/>
                </a:lnTo>
                <a:lnTo>
                  <a:pt x="118161" y="198864"/>
                </a:lnTo>
                <a:lnTo>
                  <a:pt x="119166" y="205224"/>
                </a:lnTo>
                <a:lnTo>
                  <a:pt x="119614" y="211225"/>
                </a:lnTo>
                <a:lnTo>
                  <a:pt x="119812" y="217068"/>
                </a:lnTo>
                <a:lnTo>
                  <a:pt x="119940" y="228579"/>
                </a:lnTo>
                <a:lnTo>
                  <a:pt x="119957" y="234305"/>
                </a:lnTo>
                <a:lnTo>
                  <a:pt x="119009" y="236214"/>
                </a:lnTo>
                <a:lnTo>
                  <a:pt x="117425" y="237486"/>
                </a:lnTo>
                <a:lnTo>
                  <a:pt x="115416" y="238333"/>
                </a:lnTo>
                <a:lnTo>
                  <a:pt x="113124" y="239851"/>
                </a:lnTo>
                <a:lnTo>
                  <a:pt x="110644" y="241816"/>
                </a:lnTo>
                <a:lnTo>
                  <a:pt x="108038" y="244078"/>
                </a:lnTo>
                <a:lnTo>
                  <a:pt x="105348" y="245586"/>
                </a:lnTo>
                <a:lnTo>
                  <a:pt x="102603" y="246591"/>
                </a:lnTo>
                <a:lnTo>
                  <a:pt x="99819" y="247262"/>
                </a:lnTo>
                <a:lnTo>
                  <a:pt x="97012" y="247708"/>
                </a:lnTo>
                <a:lnTo>
                  <a:pt x="94187" y="248006"/>
                </a:lnTo>
                <a:lnTo>
                  <a:pt x="87361" y="248484"/>
                </a:lnTo>
                <a:lnTo>
                  <a:pt x="83888" y="248550"/>
                </a:lnTo>
                <a:lnTo>
                  <a:pt x="81628" y="248567"/>
                </a:lnTo>
                <a:lnTo>
                  <a:pt x="79169" y="247626"/>
                </a:lnTo>
                <a:lnTo>
                  <a:pt x="76577" y="246047"/>
                </a:lnTo>
                <a:lnTo>
                  <a:pt x="73897" y="244041"/>
                </a:lnTo>
                <a:lnTo>
                  <a:pt x="71157" y="242704"/>
                </a:lnTo>
                <a:lnTo>
                  <a:pt x="68378" y="241812"/>
                </a:lnTo>
                <a:lnTo>
                  <a:pt x="65573" y="241218"/>
                </a:lnTo>
                <a:lnTo>
                  <a:pt x="63703" y="239869"/>
                </a:lnTo>
                <a:lnTo>
                  <a:pt x="62457" y="238018"/>
                </a:lnTo>
                <a:lnTo>
                  <a:pt x="61072" y="233420"/>
                </a:lnTo>
                <a:lnTo>
                  <a:pt x="60456" y="228202"/>
                </a:lnTo>
                <a:lnTo>
                  <a:pt x="60182" y="222708"/>
                </a:lnTo>
                <a:lnTo>
                  <a:pt x="60007" y="215971"/>
                </a:lnTo>
                <a:lnTo>
                  <a:pt x="62523" y="209969"/>
                </a:lnTo>
                <a:lnTo>
                  <a:pt x="64527" y="205702"/>
                </a:lnTo>
                <a:lnTo>
                  <a:pt x="66816" y="201905"/>
                </a:lnTo>
                <a:lnTo>
                  <a:pt x="69294" y="198420"/>
                </a:lnTo>
                <a:lnTo>
                  <a:pt x="71899" y="195145"/>
                </a:lnTo>
                <a:lnTo>
                  <a:pt x="74588" y="192009"/>
                </a:lnTo>
                <a:lnTo>
                  <a:pt x="77333" y="188966"/>
                </a:lnTo>
                <a:lnTo>
                  <a:pt x="80116" y="185985"/>
                </a:lnTo>
                <a:lnTo>
                  <a:pt x="81971" y="182092"/>
                </a:lnTo>
                <a:lnTo>
                  <a:pt x="83208" y="177592"/>
                </a:lnTo>
                <a:lnTo>
                  <a:pt x="84032" y="172687"/>
                </a:lnTo>
                <a:lnTo>
                  <a:pt x="85534" y="168465"/>
                </a:lnTo>
                <a:lnTo>
                  <a:pt x="89743" y="161233"/>
                </a:lnTo>
                <a:lnTo>
                  <a:pt x="92199" y="157018"/>
                </a:lnTo>
                <a:lnTo>
                  <a:pt x="94789" y="152304"/>
                </a:lnTo>
                <a:lnTo>
                  <a:pt x="97468" y="147256"/>
                </a:lnTo>
                <a:lnTo>
                  <a:pt x="100206" y="142938"/>
                </a:lnTo>
                <a:lnTo>
                  <a:pt x="102985" y="139107"/>
                </a:lnTo>
                <a:lnTo>
                  <a:pt x="105789" y="135600"/>
                </a:lnTo>
                <a:lnTo>
                  <a:pt x="108611" y="131358"/>
                </a:lnTo>
                <a:lnTo>
                  <a:pt x="111446" y="126624"/>
                </a:lnTo>
                <a:lnTo>
                  <a:pt x="114287" y="121564"/>
                </a:lnTo>
                <a:lnTo>
                  <a:pt x="117134" y="117237"/>
                </a:lnTo>
                <a:lnTo>
                  <a:pt x="119985" y="113401"/>
                </a:lnTo>
                <a:lnTo>
                  <a:pt x="122838" y="109890"/>
                </a:lnTo>
                <a:lnTo>
                  <a:pt x="125692" y="105645"/>
                </a:lnTo>
                <a:lnTo>
                  <a:pt x="128548" y="100910"/>
                </a:lnTo>
                <a:lnTo>
                  <a:pt x="131404" y="95848"/>
                </a:lnTo>
                <a:lnTo>
                  <a:pt x="134260" y="91521"/>
                </a:lnTo>
                <a:lnTo>
                  <a:pt x="137117" y="87684"/>
                </a:lnTo>
                <a:lnTo>
                  <a:pt x="139974" y="84173"/>
                </a:lnTo>
                <a:lnTo>
                  <a:pt x="141879" y="79928"/>
                </a:lnTo>
                <a:lnTo>
                  <a:pt x="143149" y="75193"/>
                </a:lnTo>
                <a:lnTo>
                  <a:pt x="143995" y="70131"/>
                </a:lnTo>
                <a:lnTo>
                  <a:pt x="144560" y="65804"/>
                </a:lnTo>
                <a:lnTo>
                  <a:pt x="145187" y="58456"/>
                </a:lnTo>
                <a:lnTo>
                  <a:pt x="145466" y="52015"/>
                </a:lnTo>
                <a:lnTo>
                  <a:pt x="145622" y="43034"/>
                </a:lnTo>
                <a:lnTo>
                  <a:pt x="145675" y="31466"/>
                </a:lnTo>
                <a:lnTo>
                  <a:pt x="144727" y="28597"/>
                </a:lnTo>
                <a:lnTo>
                  <a:pt x="141134" y="22870"/>
                </a:lnTo>
                <a:lnTo>
                  <a:pt x="138842" y="20009"/>
                </a:lnTo>
                <a:lnTo>
                  <a:pt x="136362" y="17149"/>
                </a:lnTo>
                <a:lnTo>
                  <a:pt x="130088" y="10266"/>
                </a:lnTo>
                <a:lnTo>
                  <a:pt x="121298" y="1340"/>
                </a:lnTo>
                <a:lnTo>
                  <a:pt x="119903" y="893"/>
                </a:lnTo>
                <a:lnTo>
                  <a:pt x="115813" y="397"/>
                </a:lnTo>
                <a:lnTo>
                  <a:pt x="111318" y="78"/>
                </a:lnTo>
                <a:lnTo>
                  <a:pt x="10282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76"/>
          <p:cNvSpPr/>
          <p:nvPr/>
        </p:nvSpPr>
        <p:spPr>
          <a:xfrm>
            <a:off x="1640204" y="2760345"/>
            <a:ext cx="195835" cy="325358"/>
          </a:xfrm>
          <a:custGeom>
            <a:avLst/>
            <a:gdLst/>
            <a:ahLst/>
            <a:cxnLst/>
            <a:rect l="0" t="0" r="0" b="0"/>
            <a:pathLst>
              <a:path w="195835" h="325358">
                <a:moveTo>
                  <a:pt x="0" y="0"/>
                </a:moveTo>
                <a:lnTo>
                  <a:pt x="15849" y="15848"/>
                </a:lnTo>
                <a:lnTo>
                  <a:pt x="21312" y="25862"/>
                </a:lnTo>
                <a:lnTo>
                  <a:pt x="23760" y="33084"/>
                </a:lnTo>
                <a:lnTo>
                  <a:pt x="25138" y="42505"/>
                </a:lnTo>
                <a:lnTo>
                  <a:pt x="25460" y="49371"/>
                </a:lnTo>
                <a:lnTo>
                  <a:pt x="25667" y="66761"/>
                </a:lnTo>
                <a:lnTo>
                  <a:pt x="25684" y="70225"/>
                </a:lnTo>
                <a:lnTo>
                  <a:pt x="23163" y="79153"/>
                </a:lnTo>
                <a:lnTo>
                  <a:pt x="21157" y="84201"/>
                </a:lnTo>
                <a:lnTo>
                  <a:pt x="20772" y="88519"/>
                </a:lnTo>
                <a:lnTo>
                  <a:pt x="21468" y="92350"/>
                </a:lnTo>
                <a:lnTo>
                  <a:pt x="23829" y="99147"/>
                </a:lnTo>
                <a:lnTo>
                  <a:pt x="25158" y="108328"/>
                </a:lnTo>
                <a:lnTo>
                  <a:pt x="25469" y="114186"/>
                </a:lnTo>
                <a:lnTo>
                  <a:pt x="26505" y="117081"/>
                </a:lnTo>
                <a:lnTo>
                  <a:pt x="30195" y="122838"/>
                </a:lnTo>
                <a:lnTo>
                  <a:pt x="35010" y="128572"/>
                </a:lnTo>
                <a:lnTo>
                  <a:pt x="37628" y="131434"/>
                </a:lnTo>
                <a:lnTo>
                  <a:pt x="40325" y="133343"/>
                </a:lnTo>
                <a:lnTo>
                  <a:pt x="45863" y="135463"/>
                </a:lnTo>
                <a:lnTo>
                  <a:pt x="49784" y="136657"/>
                </a:lnTo>
                <a:lnTo>
                  <a:pt x="55497" y="137011"/>
                </a:lnTo>
                <a:lnTo>
                  <a:pt x="63222" y="137116"/>
                </a:lnTo>
                <a:lnTo>
                  <a:pt x="71544" y="137146"/>
                </a:lnTo>
                <a:lnTo>
                  <a:pt x="74366" y="136198"/>
                </a:lnTo>
                <a:lnTo>
                  <a:pt x="80042" y="132605"/>
                </a:lnTo>
                <a:lnTo>
                  <a:pt x="85739" y="127833"/>
                </a:lnTo>
                <a:lnTo>
                  <a:pt x="91447" y="122537"/>
                </a:lnTo>
                <a:lnTo>
                  <a:pt x="102872" y="111376"/>
                </a:lnTo>
                <a:lnTo>
                  <a:pt x="122873" y="91436"/>
                </a:lnTo>
                <a:lnTo>
                  <a:pt x="124778" y="88579"/>
                </a:lnTo>
                <a:lnTo>
                  <a:pt x="130376" y="74611"/>
                </a:lnTo>
                <a:lnTo>
                  <a:pt x="134145" y="65545"/>
                </a:lnTo>
                <a:lnTo>
                  <a:pt x="135820" y="58341"/>
                </a:lnTo>
                <a:lnTo>
                  <a:pt x="136763" y="48930"/>
                </a:lnTo>
                <a:lnTo>
                  <a:pt x="137043" y="40109"/>
                </a:lnTo>
                <a:lnTo>
                  <a:pt x="137160" y="17321"/>
                </a:lnTo>
                <a:lnTo>
                  <a:pt x="137160" y="17262"/>
                </a:lnTo>
                <a:lnTo>
                  <a:pt x="137160" y="29918"/>
                </a:lnTo>
                <a:lnTo>
                  <a:pt x="138113" y="32328"/>
                </a:lnTo>
                <a:lnTo>
                  <a:pt x="143052" y="40270"/>
                </a:lnTo>
                <a:lnTo>
                  <a:pt x="144541" y="45838"/>
                </a:lnTo>
                <a:lnTo>
                  <a:pt x="145203" y="54027"/>
                </a:lnTo>
                <a:lnTo>
                  <a:pt x="145498" y="63064"/>
                </a:lnTo>
                <a:lnTo>
                  <a:pt x="145628" y="70256"/>
                </a:lnTo>
                <a:lnTo>
                  <a:pt x="148226" y="79167"/>
                </a:lnTo>
                <a:lnTo>
                  <a:pt x="150253" y="84210"/>
                </a:lnTo>
                <a:lnTo>
                  <a:pt x="153509" y="89478"/>
                </a:lnTo>
                <a:lnTo>
                  <a:pt x="157584" y="94894"/>
                </a:lnTo>
                <a:lnTo>
                  <a:pt x="162206" y="100410"/>
                </a:lnTo>
                <a:lnTo>
                  <a:pt x="167342" y="109079"/>
                </a:lnTo>
                <a:lnTo>
                  <a:pt x="170577" y="117059"/>
                </a:lnTo>
                <a:lnTo>
                  <a:pt x="175190" y="126956"/>
                </a:lnTo>
                <a:lnTo>
                  <a:pt x="183142" y="143238"/>
                </a:lnTo>
                <a:lnTo>
                  <a:pt x="184959" y="148832"/>
                </a:lnTo>
                <a:lnTo>
                  <a:pt x="186172" y="154466"/>
                </a:lnTo>
                <a:lnTo>
                  <a:pt x="186980" y="160127"/>
                </a:lnTo>
                <a:lnTo>
                  <a:pt x="188471" y="165806"/>
                </a:lnTo>
                <a:lnTo>
                  <a:pt x="190417" y="171497"/>
                </a:lnTo>
                <a:lnTo>
                  <a:pt x="192667" y="177196"/>
                </a:lnTo>
                <a:lnTo>
                  <a:pt x="194167" y="182901"/>
                </a:lnTo>
                <a:lnTo>
                  <a:pt x="195168" y="188609"/>
                </a:lnTo>
                <a:lnTo>
                  <a:pt x="195834" y="194319"/>
                </a:lnTo>
                <a:lnTo>
                  <a:pt x="195326" y="200031"/>
                </a:lnTo>
                <a:lnTo>
                  <a:pt x="194035" y="205744"/>
                </a:lnTo>
                <a:lnTo>
                  <a:pt x="192222" y="211457"/>
                </a:lnTo>
                <a:lnTo>
                  <a:pt x="191013" y="217171"/>
                </a:lnTo>
                <a:lnTo>
                  <a:pt x="190207" y="222886"/>
                </a:lnTo>
                <a:lnTo>
                  <a:pt x="189670" y="228600"/>
                </a:lnTo>
                <a:lnTo>
                  <a:pt x="188359" y="233363"/>
                </a:lnTo>
                <a:lnTo>
                  <a:pt x="184363" y="241194"/>
                </a:lnTo>
                <a:lnTo>
                  <a:pt x="179412" y="250390"/>
                </a:lnTo>
                <a:lnTo>
                  <a:pt x="174037" y="259874"/>
                </a:lnTo>
                <a:lnTo>
                  <a:pt x="168472" y="267264"/>
                </a:lnTo>
                <a:lnTo>
                  <a:pt x="162824" y="276264"/>
                </a:lnTo>
                <a:lnTo>
                  <a:pt x="159985" y="281331"/>
                </a:lnTo>
                <a:lnTo>
                  <a:pt x="156187" y="285661"/>
                </a:lnTo>
                <a:lnTo>
                  <a:pt x="151749" y="289501"/>
                </a:lnTo>
                <a:lnTo>
                  <a:pt x="146887" y="293013"/>
                </a:lnTo>
                <a:lnTo>
                  <a:pt x="142692" y="296307"/>
                </a:lnTo>
                <a:lnTo>
                  <a:pt x="138943" y="299455"/>
                </a:lnTo>
                <a:lnTo>
                  <a:pt x="135491" y="302507"/>
                </a:lnTo>
                <a:lnTo>
                  <a:pt x="131285" y="305494"/>
                </a:lnTo>
                <a:lnTo>
                  <a:pt x="126576" y="308437"/>
                </a:lnTo>
                <a:lnTo>
                  <a:pt x="121532" y="311352"/>
                </a:lnTo>
                <a:lnTo>
                  <a:pt x="116264" y="313296"/>
                </a:lnTo>
                <a:lnTo>
                  <a:pt x="110847" y="314591"/>
                </a:lnTo>
                <a:lnTo>
                  <a:pt x="105331" y="315455"/>
                </a:lnTo>
                <a:lnTo>
                  <a:pt x="100701" y="316983"/>
                </a:lnTo>
                <a:lnTo>
                  <a:pt x="96661" y="318955"/>
                </a:lnTo>
                <a:lnTo>
                  <a:pt x="93016" y="321221"/>
                </a:lnTo>
                <a:lnTo>
                  <a:pt x="88681" y="322732"/>
                </a:lnTo>
                <a:lnTo>
                  <a:pt x="83886" y="323740"/>
                </a:lnTo>
                <a:lnTo>
                  <a:pt x="78784" y="324411"/>
                </a:lnTo>
                <a:lnTo>
                  <a:pt x="74430" y="324859"/>
                </a:lnTo>
                <a:lnTo>
                  <a:pt x="70575" y="325158"/>
                </a:lnTo>
                <a:lnTo>
                  <a:pt x="67053" y="325357"/>
                </a:lnTo>
                <a:lnTo>
                  <a:pt x="63752" y="324537"/>
                </a:lnTo>
                <a:lnTo>
                  <a:pt x="60599" y="323038"/>
                </a:lnTo>
                <a:lnTo>
                  <a:pt x="53245" y="318339"/>
                </a:lnTo>
                <a:lnTo>
                  <a:pt x="49700" y="317696"/>
                </a:lnTo>
                <a:lnTo>
                  <a:pt x="47421" y="317525"/>
                </a:lnTo>
                <a:lnTo>
                  <a:pt x="45901" y="316458"/>
                </a:lnTo>
                <a:lnTo>
                  <a:pt x="44889" y="314794"/>
                </a:lnTo>
                <a:lnTo>
                  <a:pt x="43763" y="310406"/>
                </a:lnTo>
                <a:lnTo>
                  <a:pt x="42982" y="301590"/>
                </a:lnTo>
                <a:lnTo>
                  <a:pt x="42863" y="29146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77"/>
          <p:cNvSpPr/>
          <p:nvPr/>
        </p:nvSpPr>
        <p:spPr>
          <a:xfrm>
            <a:off x="2025967" y="2837497"/>
            <a:ext cx="145734" cy="8574"/>
          </a:xfrm>
          <a:custGeom>
            <a:avLst/>
            <a:gdLst/>
            <a:ahLst/>
            <a:cxnLst/>
            <a:rect l="0" t="0" r="0" b="0"/>
            <a:pathLst>
              <a:path w="145734" h="8574">
                <a:moveTo>
                  <a:pt x="0" y="0"/>
                </a:moveTo>
                <a:lnTo>
                  <a:pt x="0" y="8468"/>
                </a:lnTo>
                <a:lnTo>
                  <a:pt x="4551" y="8542"/>
                </a:lnTo>
                <a:lnTo>
                  <a:pt x="145733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78"/>
          <p:cNvSpPr/>
          <p:nvPr/>
        </p:nvSpPr>
        <p:spPr>
          <a:xfrm>
            <a:off x="2240279" y="2726065"/>
            <a:ext cx="137161" cy="222866"/>
          </a:xfrm>
          <a:custGeom>
            <a:avLst/>
            <a:gdLst/>
            <a:ahLst/>
            <a:cxnLst/>
            <a:rect l="0" t="0" r="0" b="0"/>
            <a:pathLst>
              <a:path w="137161" h="222866">
                <a:moveTo>
                  <a:pt x="0" y="25707"/>
                </a:moveTo>
                <a:lnTo>
                  <a:pt x="0" y="18326"/>
                </a:lnTo>
                <a:lnTo>
                  <a:pt x="953" y="17929"/>
                </a:lnTo>
                <a:lnTo>
                  <a:pt x="4552" y="17487"/>
                </a:lnTo>
                <a:lnTo>
                  <a:pt x="5892" y="16417"/>
                </a:lnTo>
                <a:lnTo>
                  <a:pt x="6786" y="14752"/>
                </a:lnTo>
                <a:lnTo>
                  <a:pt x="7381" y="12688"/>
                </a:lnTo>
                <a:lnTo>
                  <a:pt x="8731" y="11313"/>
                </a:lnTo>
                <a:lnTo>
                  <a:pt x="10583" y="10396"/>
                </a:lnTo>
                <a:lnTo>
                  <a:pt x="12771" y="9785"/>
                </a:lnTo>
                <a:lnTo>
                  <a:pt x="15181" y="8425"/>
                </a:lnTo>
                <a:lnTo>
                  <a:pt x="17741" y="6565"/>
                </a:lnTo>
                <a:lnTo>
                  <a:pt x="20400" y="4373"/>
                </a:lnTo>
                <a:lnTo>
                  <a:pt x="23125" y="2912"/>
                </a:lnTo>
                <a:lnTo>
                  <a:pt x="25895" y="1938"/>
                </a:lnTo>
                <a:lnTo>
                  <a:pt x="28693" y="1288"/>
                </a:lnTo>
                <a:lnTo>
                  <a:pt x="31511" y="855"/>
                </a:lnTo>
                <a:lnTo>
                  <a:pt x="34343" y="567"/>
                </a:lnTo>
                <a:lnTo>
                  <a:pt x="37183" y="374"/>
                </a:lnTo>
                <a:lnTo>
                  <a:pt x="40029" y="246"/>
                </a:lnTo>
                <a:lnTo>
                  <a:pt x="45731" y="104"/>
                </a:lnTo>
                <a:lnTo>
                  <a:pt x="62866" y="0"/>
                </a:lnTo>
                <a:lnTo>
                  <a:pt x="65724" y="949"/>
                </a:lnTo>
                <a:lnTo>
                  <a:pt x="68581" y="2534"/>
                </a:lnTo>
                <a:lnTo>
                  <a:pt x="71438" y="4543"/>
                </a:lnTo>
                <a:lnTo>
                  <a:pt x="74296" y="5883"/>
                </a:lnTo>
                <a:lnTo>
                  <a:pt x="77153" y="6776"/>
                </a:lnTo>
                <a:lnTo>
                  <a:pt x="80010" y="7371"/>
                </a:lnTo>
                <a:lnTo>
                  <a:pt x="82868" y="8721"/>
                </a:lnTo>
                <a:lnTo>
                  <a:pt x="85725" y="10573"/>
                </a:lnTo>
                <a:lnTo>
                  <a:pt x="88583" y="12760"/>
                </a:lnTo>
                <a:lnTo>
                  <a:pt x="91440" y="14218"/>
                </a:lnTo>
                <a:lnTo>
                  <a:pt x="94298" y="15190"/>
                </a:lnTo>
                <a:lnTo>
                  <a:pt x="97156" y="15838"/>
                </a:lnTo>
                <a:lnTo>
                  <a:pt x="99061" y="17223"/>
                </a:lnTo>
                <a:lnTo>
                  <a:pt x="100331" y="19099"/>
                </a:lnTo>
                <a:lnTo>
                  <a:pt x="101177" y="21301"/>
                </a:lnTo>
                <a:lnTo>
                  <a:pt x="104658" y="26289"/>
                </a:lnTo>
                <a:lnTo>
                  <a:pt x="106919" y="28952"/>
                </a:lnTo>
                <a:lnTo>
                  <a:pt x="108427" y="31681"/>
                </a:lnTo>
                <a:lnTo>
                  <a:pt x="110103" y="37252"/>
                </a:lnTo>
                <a:lnTo>
                  <a:pt x="110847" y="42903"/>
                </a:lnTo>
                <a:lnTo>
                  <a:pt x="111178" y="48590"/>
                </a:lnTo>
                <a:lnTo>
                  <a:pt x="111325" y="54292"/>
                </a:lnTo>
                <a:lnTo>
                  <a:pt x="111408" y="67409"/>
                </a:lnTo>
                <a:lnTo>
                  <a:pt x="110467" y="71606"/>
                </a:lnTo>
                <a:lnTo>
                  <a:pt x="108888" y="75356"/>
                </a:lnTo>
                <a:lnTo>
                  <a:pt x="106882" y="78809"/>
                </a:lnTo>
                <a:lnTo>
                  <a:pt x="104592" y="82063"/>
                </a:lnTo>
                <a:lnTo>
                  <a:pt x="102113" y="85185"/>
                </a:lnTo>
                <a:lnTo>
                  <a:pt x="99508" y="88219"/>
                </a:lnTo>
                <a:lnTo>
                  <a:pt x="96819" y="92147"/>
                </a:lnTo>
                <a:lnTo>
                  <a:pt x="94074" y="96670"/>
                </a:lnTo>
                <a:lnTo>
                  <a:pt x="91291" y="101591"/>
                </a:lnTo>
                <a:lnTo>
                  <a:pt x="88483" y="105824"/>
                </a:lnTo>
                <a:lnTo>
                  <a:pt x="85659" y="109598"/>
                </a:lnTo>
                <a:lnTo>
                  <a:pt x="82824" y="113067"/>
                </a:lnTo>
                <a:lnTo>
                  <a:pt x="79981" y="116332"/>
                </a:lnTo>
                <a:lnTo>
                  <a:pt x="77133" y="119461"/>
                </a:lnTo>
                <a:lnTo>
                  <a:pt x="71429" y="125478"/>
                </a:lnTo>
                <a:lnTo>
                  <a:pt x="65719" y="131327"/>
                </a:lnTo>
                <a:lnTo>
                  <a:pt x="62863" y="135173"/>
                </a:lnTo>
                <a:lnTo>
                  <a:pt x="60006" y="139642"/>
                </a:lnTo>
                <a:lnTo>
                  <a:pt x="57149" y="144526"/>
                </a:lnTo>
                <a:lnTo>
                  <a:pt x="54292" y="148735"/>
                </a:lnTo>
                <a:lnTo>
                  <a:pt x="51435" y="152493"/>
                </a:lnTo>
                <a:lnTo>
                  <a:pt x="48577" y="155951"/>
                </a:lnTo>
                <a:lnTo>
                  <a:pt x="45403" y="162333"/>
                </a:lnTo>
                <a:lnTo>
                  <a:pt x="44556" y="165369"/>
                </a:lnTo>
                <a:lnTo>
                  <a:pt x="41076" y="171281"/>
                </a:lnTo>
                <a:lnTo>
                  <a:pt x="38814" y="174192"/>
                </a:lnTo>
                <a:lnTo>
                  <a:pt x="36301" y="179965"/>
                </a:lnTo>
                <a:lnTo>
                  <a:pt x="35184" y="185706"/>
                </a:lnTo>
                <a:lnTo>
                  <a:pt x="34688" y="191433"/>
                </a:lnTo>
                <a:lnTo>
                  <a:pt x="34325" y="196655"/>
                </a:lnTo>
                <a:lnTo>
                  <a:pt x="36846" y="199474"/>
                </a:lnTo>
                <a:lnTo>
                  <a:pt x="38852" y="201559"/>
                </a:lnTo>
                <a:lnTo>
                  <a:pt x="40189" y="203902"/>
                </a:lnTo>
                <a:lnTo>
                  <a:pt x="41674" y="209045"/>
                </a:lnTo>
                <a:lnTo>
                  <a:pt x="43023" y="210797"/>
                </a:lnTo>
                <a:lnTo>
                  <a:pt x="44875" y="211966"/>
                </a:lnTo>
                <a:lnTo>
                  <a:pt x="47062" y="212744"/>
                </a:lnTo>
                <a:lnTo>
                  <a:pt x="49472" y="213264"/>
                </a:lnTo>
                <a:lnTo>
                  <a:pt x="52032" y="213610"/>
                </a:lnTo>
                <a:lnTo>
                  <a:pt x="54690" y="213841"/>
                </a:lnTo>
                <a:lnTo>
                  <a:pt x="57415" y="214947"/>
                </a:lnTo>
                <a:lnTo>
                  <a:pt x="60185" y="216637"/>
                </a:lnTo>
                <a:lnTo>
                  <a:pt x="62983" y="218716"/>
                </a:lnTo>
                <a:lnTo>
                  <a:pt x="66754" y="220102"/>
                </a:lnTo>
                <a:lnTo>
                  <a:pt x="71173" y="221027"/>
                </a:lnTo>
                <a:lnTo>
                  <a:pt x="76024" y="221643"/>
                </a:lnTo>
                <a:lnTo>
                  <a:pt x="80210" y="222053"/>
                </a:lnTo>
                <a:lnTo>
                  <a:pt x="83953" y="222327"/>
                </a:lnTo>
                <a:lnTo>
                  <a:pt x="87402" y="222510"/>
                </a:lnTo>
                <a:lnTo>
                  <a:pt x="93773" y="222712"/>
                </a:lnTo>
                <a:lnTo>
                  <a:pt x="105255" y="222826"/>
                </a:lnTo>
                <a:lnTo>
                  <a:pt x="121651" y="222865"/>
                </a:lnTo>
                <a:lnTo>
                  <a:pt x="124916" y="221916"/>
                </a:lnTo>
                <a:lnTo>
                  <a:pt x="128045" y="220330"/>
                </a:lnTo>
                <a:lnTo>
                  <a:pt x="137160" y="21430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79"/>
          <p:cNvSpPr/>
          <p:nvPr/>
        </p:nvSpPr>
        <p:spPr>
          <a:xfrm>
            <a:off x="2488882" y="2777489"/>
            <a:ext cx="205741" cy="154304"/>
          </a:xfrm>
          <a:custGeom>
            <a:avLst/>
            <a:gdLst/>
            <a:ahLst/>
            <a:cxnLst/>
            <a:rect l="0" t="0" r="0" b="0"/>
            <a:pathLst>
              <a:path w="205741" h="154304">
                <a:moveTo>
                  <a:pt x="0" y="8573"/>
                </a:moveTo>
                <a:lnTo>
                  <a:pt x="0" y="1192"/>
                </a:lnTo>
                <a:lnTo>
                  <a:pt x="953" y="795"/>
                </a:lnTo>
                <a:lnTo>
                  <a:pt x="6844" y="236"/>
                </a:lnTo>
                <a:lnTo>
                  <a:pt x="11932" y="105"/>
                </a:lnTo>
                <a:lnTo>
                  <a:pt x="105343" y="0"/>
                </a:lnTo>
                <a:lnTo>
                  <a:pt x="108329" y="953"/>
                </a:lnTo>
                <a:lnTo>
                  <a:pt x="114186" y="4552"/>
                </a:lnTo>
                <a:lnTo>
                  <a:pt x="119816" y="8731"/>
                </a:lnTo>
                <a:lnTo>
                  <a:pt x="124054" y="12771"/>
                </a:lnTo>
                <a:lnTo>
                  <a:pt x="125565" y="15182"/>
                </a:lnTo>
                <a:lnTo>
                  <a:pt x="126573" y="17741"/>
                </a:lnTo>
                <a:lnTo>
                  <a:pt x="127244" y="20400"/>
                </a:lnTo>
                <a:lnTo>
                  <a:pt x="127692" y="23125"/>
                </a:lnTo>
                <a:lnTo>
                  <a:pt x="127991" y="25895"/>
                </a:lnTo>
                <a:lnTo>
                  <a:pt x="128190" y="28693"/>
                </a:lnTo>
                <a:lnTo>
                  <a:pt x="127370" y="31512"/>
                </a:lnTo>
                <a:lnTo>
                  <a:pt x="125871" y="34343"/>
                </a:lnTo>
                <a:lnTo>
                  <a:pt x="123919" y="37183"/>
                </a:lnTo>
                <a:lnTo>
                  <a:pt x="121665" y="40981"/>
                </a:lnTo>
                <a:lnTo>
                  <a:pt x="119210" y="45418"/>
                </a:lnTo>
                <a:lnTo>
                  <a:pt x="116621" y="50282"/>
                </a:lnTo>
                <a:lnTo>
                  <a:pt x="113942" y="54476"/>
                </a:lnTo>
                <a:lnTo>
                  <a:pt x="111204" y="58225"/>
                </a:lnTo>
                <a:lnTo>
                  <a:pt x="108426" y="61677"/>
                </a:lnTo>
                <a:lnTo>
                  <a:pt x="104669" y="64931"/>
                </a:lnTo>
                <a:lnTo>
                  <a:pt x="100259" y="68052"/>
                </a:lnTo>
                <a:lnTo>
                  <a:pt x="95415" y="71086"/>
                </a:lnTo>
                <a:lnTo>
                  <a:pt x="91232" y="75013"/>
                </a:lnTo>
                <a:lnTo>
                  <a:pt x="87491" y="79537"/>
                </a:lnTo>
                <a:lnTo>
                  <a:pt x="84045" y="84457"/>
                </a:lnTo>
                <a:lnTo>
                  <a:pt x="80795" y="88690"/>
                </a:lnTo>
                <a:lnTo>
                  <a:pt x="77676" y="92464"/>
                </a:lnTo>
                <a:lnTo>
                  <a:pt x="74644" y="95933"/>
                </a:lnTo>
                <a:lnTo>
                  <a:pt x="71670" y="99198"/>
                </a:lnTo>
                <a:lnTo>
                  <a:pt x="65826" y="105366"/>
                </a:lnTo>
                <a:lnTo>
                  <a:pt x="63886" y="108344"/>
                </a:lnTo>
                <a:lnTo>
                  <a:pt x="62594" y="111282"/>
                </a:lnTo>
                <a:lnTo>
                  <a:pt x="61731" y="114193"/>
                </a:lnTo>
                <a:lnTo>
                  <a:pt x="60204" y="117087"/>
                </a:lnTo>
                <a:lnTo>
                  <a:pt x="58234" y="119968"/>
                </a:lnTo>
                <a:lnTo>
                  <a:pt x="55967" y="122841"/>
                </a:lnTo>
                <a:lnTo>
                  <a:pt x="54457" y="125709"/>
                </a:lnTo>
                <a:lnTo>
                  <a:pt x="53449" y="128574"/>
                </a:lnTo>
                <a:lnTo>
                  <a:pt x="51833" y="135464"/>
                </a:lnTo>
                <a:lnTo>
                  <a:pt x="52653" y="136982"/>
                </a:lnTo>
                <a:lnTo>
                  <a:pt x="56104" y="141209"/>
                </a:lnTo>
                <a:lnTo>
                  <a:pt x="59665" y="145336"/>
                </a:lnTo>
                <a:lnTo>
                  <a:pt x="64457" y="150166"/>
                </a:lnTo>
                <a:lnTo>
                  <a:pt x="66784" y="151546"/>
                </a:lnTo>
                <a:lnTo>
                  <a:pt x="71909" y="153079"/>
                </a:lnTo>
                <a:lnTo>
                  <a:pt x="77362" y="153761"/>
                </a:lnTo>
                <a:lnTo>
                  <a:pt x="82961" y="154063"/>
                </a:lnTo>
                <a:lnTo>
                  <a:pt x="88624" y="154198"/>
                </a:lnTo>
                <a:lnTo>
                  <a:pt x="131622" y="154303"/>
                </a:lnTo>
                <a:lnTo>
                  <a:pt x="137278" y="153351"/>
                </a:lnTo>
                <a:lnTo>
                  <a:pt x="142001" y="151764"/>
                </a:lnTo>
                <a:lnTo>
                  <a:pt x="146103" y="149754"/>
                </a:lnTo>
                <a:lnTo>
                  <a:pt x="150742" y="148413"/>
                </a:lnTo>
                <a:lnTo>
                  <a:pt x="155739" y="147520"/>
                </a:lnTo>
                <a:lnTo>
                  <a:pt x="160976" y="146924"/>
                </a:lnTo>
                <a:lnTo>
                  <a:pt x="165420" y="146527"/>
                </a:lnTo>
                <a:lnTo>
                  <a:pt x="169335" y="146262"/>
                </a:lnTo>
                <a:lnTo>
                  <a:pt x="172897" y="146086"/>
                </a:lnTo>
                <a:lnTo>
                  <a:pt x="179396" y="145890"/>
                </a:lnTo>
                <a:lnTo>
                  <a:pt x="195437" y="145742"/>
                </a:lnTo>
                <a:lnTo>
                  <a:pt x="198939" y="143197"/>
                </a:lnTo>
                <a:lnTo>
                  <a:pt x="205740" y="13716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80"/>
          <p:cNvSpPr/>
          <p:nvPr/>
        </p:nvSpPr>
        <p:spPr>
          <a:xfrm>
            <a:off x="2523181" y="2837497"/>
            <a:ext cx="137152" cy="8574"/>
          </a:xfrm>
          <a:custGeom>
            <a:avLst/>
            <a:gdLst/>
            <a:ahLst/>
            <a:cxnLst/>
            <a:rect l="0" t="0" r="0" b="0"/>
            <a:pathLst>
              <a:path w="137152" h="8574">
                <a:moveTo>
                  <a:pt x="8563" y="8573"/>
                </a:moveTo>
                <a:lnTo>
                  <a:pt x="0" y="8573"/>
                </a:lnTo>
                <a:lnTo>
                  <a:pt x="49105" y="8573"/>
                </a:lnTo>
                <a:lnTo>
                  <a:pt x="54641" y="7620"/>
                </a:lnTo>
                <a:lnTo>
                  <a:pt x="60237" y="6033"/>
                </a:lnTo>
                <a:lnTo>
                  <a:pt x="65872" y="4022"/>
                </a:lnTo>
                <a:lnTo>
                  <a:pt x="71535" y="2681"/>
                </a:lnTo>
                <a:lnTo>
                  <a:pt x="77214" y="1787"/>
                </a:lnTo>
                <a:lnTo>
                  <a:pt x="82906" y="1192"/>
                </a:lnTo>
                <a:lnTo>
                  <a:pt x="88605" y="795"/>
                </a:lnTo>
                <a:lnTo>
                  <a:pt x="94309" y="529"/>
                </a:lnTo>
                <a:lnTo>
                  <a:pt x="108900" y="157"/>
                </a:lnTo>
                <a:lnTo>
                  <a:pt x="13715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81"/>
          <p:cNvSpPr/>
          <p:nvPr/>
        </p:nvSpPr>
        <p:spPr>
          <a:xfrm>
            <a:off x="2840354" y="2803315"/>
            <a:ext cx="180024" cy="25611"/>
          </a:xfrm>
          <a:custGeom>
            <a:avLst/>
            <a:gdLst/>
            <a:ahLst/>
            <a:cxnLst/>
            <a:rect l="0" t="0" r="0" b="0"/>
            <a:pathLst>
              <a:path w="180024" h="25611">
                <a:moveTo>
                  <a:pt x="0" y="25610"/>
                </a:moveTo>
                <a:lnTo>
                  <a:pt x="7381" y="25610"/>
                </a:lnTo>
                <a:lnTo>
                  <a:pt x="8731" y="24657"/>
                </a:lnTo>
                <a:lnTo>
                  <a:pt x="10583" y="23070"/>
                </a:lnTo>
                <a:lnTo>
                  <a:pt x="12771" y="21059"/>
                </a:lnTo>
                <a:lnTo>
                  <a:pt x="16134" y="19718"/>
                </a:lnTo>
                <a:lnTo>
                  <a:pt x="20281" y="18824"/>
                </a:lnTo>
                <a:lnTo>
                  <a:pt x="24951" y="18229"/>
                </a:lnTo>
                <a:lnTo>
                  <a:pt x="29969" y="16879"/>
                </a:lnTo>
                <a:lnTo>
                  <a:pt x="35220" y="15027"/>
                </a:lnTo>
                <a:lnTo>
                  <a:pt x="40625" y="12839"/>
                </a:lnTo>
                <a:lnTo>
                  <a:pt x="46133" y="11381"/>
                </a:lnTo>
                <a:lnTo>
                  <a:pt x="51711" y="10409"/>
                </a:lnTo>
                <a:lnTo>
                  <a:pt x="57334" y="9761"/>
                </a:lnTo>
                <a:lnTo>
                  <a:pt x="63940" y="9329"/>
                </a:lnTo>
                <a:lnTo>
                  <a:pt x="71202" y="9041"/>
                </a:lnTo>
                <a:lnTo>
                  <a:pt x="78901" y="8849"/>
                </a:lnTo>
                <a:lnTo>
                  <a:pt x="85938" y="7768"/>
                </a:lnTo>
                <a:lnTo>
                  <a:pt x="92535" y="6095"/>
                </a:lnTo>
                <a:lnTo>
                  <a:pt x="98837" y="4027"/>
                </a:lnTo>
                <a:lnTo>
                  <a:pt x="104944" y="2649"/>
                </a:lnTo>
                <a:lnTo>
                  <a:pt x="110921" y="1730"/>
                </a:lnTo>
                <a:lnTo>
                  <a:pt x="116810" y="1117"/>
                </a:lnTo>
                <a:lnTo>
                  <a:pt x="122641" y="709"/>
                </a:lnTo>
                <a:lnTo>
                  <a:pt x="128433" y="437"/>
                </a:lnTo>
                <a:lnTo>
                  <a:pt x="139949" y="134"/>
                </a:lnTo>
                <a:lnTo>
                  <a:pt x="151418" y="0"/>
                </a:lnTo>
                <a:lnTo>
                  <a:pt x="156190" y="916"/>
                </a:lnTo>
                <a:lnTo>
                  <a:pt x="160324" y="2480"/>
                </a:lnTo>
                <a:lnTo>
                  <a:pt x="164033" y="4475"/>
                </a:lnTo>
                <a:lnTo>
                  <a:pt x="167458" y="5805"/>
                </a:lnTo>
                <a:lnTo>
                  <a:pt x="170694" y="6691"/>
                </a:lnTo>
                <a:lnTo>
                  <a:pt x="180023" y="846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82"/>
          <p:cNvSpPr/>
          <p:nvPr/>
        </p:nvSpPr>
        <p:spPr>
          <a:xfrm>
            <a:off x="2883217" y="2854642"/>
            <a:ext cx="154306" cy="34291"/>
          </a:xfrm>
          <a:custGeom>
            <a:avLst/>
            <a:gdLst/>
            <a:ahLst/>
            <a:cxnLst/>
            <a:rect l="0" t="0" r="0" b="0"/>
            <a:pathLst>
              <a:path w="154306" h="34291">
                <a:moveTo>
                  <a:pt x="0" y="34290"/>
                </a:moveTo>
                <a:lnTo>
                  <a:pt x="7381" y="26909"/>
                </a:lnTo>
                <a:lnTo>
                  <a:pt x="9683" y="26512"/>
                </a:lnTo>
                <a:lnTo>
                  <a:pt x="13123" y="26247"/>
                </a:lnTo>
                <a:lnTo>
                  <a:pt x="17321" y="26070"/>
                </a:lnTo>
                <a:lnTo>
                  <a:pt x="21072" y="25001"/>
                </a:lnTo>
                <a:lnTo>
                  <a:pt x="24526" y="23335"/>
                </a:lnTo>
                <a:lnTo>
                  <a:pt x="27781" y="21271"/>
                </a:lnTo>
                <a:lnTo>
                  <a:pt x="31855" y="19896"/>
                </a:lnTo>
                <a:lnTo>
                  <a:pt x="36477" y="18979"/>
                </a:lnTo>
                <a:lnTo>
                  <a:pt x="41463" y="18368"/>
                </a:lnTo>
                <a:lnTo>
                  <a:pt x="46692" y="17960"/>
                </a:lnTo>
                <a:lnTo>
                  <a:pt x="52083" y="17688"/>
                </a:lnTo>
                <a:lnTo>
                  <a:pt x="57582" y="17507"/>
                </a:lnTo>
                <a:lnTo>
                  <a:pt x="63153" y="16434"/>
                </a:lnTo>
                <a:lnTo>
                  <a:pt x="68772" y="14766"/>
                </a:lnTo>
                <a:lnTo>
                  <a:pt x="74423" y="12702"/>
                </a:lnTo>
                <a:lnTo>
                  <a:pt x="80095" y="11325"/>
                </a:lnTo>
                <a:lnTo>
                  <a:pt x="85782" y="10408"/>
                </a:lnTo>
                <a:lnTo>
                  <a:pt x="91478" y="9796"/>
                </a:lnTo>
                <a:lnTo>
                  <a:pt x="96228" y="9388"/>
                </a:lnTo>
                <a:lnTo>
                  <a:pt x="100347" y="9116"/>
                </a:lnTo>
                <a:lnTo>
                  <a:pt x="104045" y="8935"/>
                </a:lnTo>
                <a:lnTo>
                  <a:pt x="108416" y="7862"/>
                </a:lnTo>
                <a:lnTo>
                  <a:pt x="113235" y="6194"/>
                </a:lnTo>
                <a:lnTo>
                  <a:pt x="118352" y="4129"/>
                </a:lnTo>
                <a:lnTo>
                  <a:pt x="122717" y="2753"/>
                </a:lnTo>
                <a:lnTo>
                  <a:pt x="126578" y="1835"/>
                </a:lnTo>
                <a:lnTo>
                  <a:pt x="130106" y="1224"/>
                </a:lnTo>
                <a:lnTo>
                  <a:pt x="133410" y="816"/>
                </a:lnTo>
                <a:lnTo>
                  <a:pt x="136565" y="544"/>
                </a:lnTo>
                <a:lnTo>
                  <a:pt x="139621" y="363"/>
                </a:lnTo>
                <a:lnTo>
                  <a:pt x="145556" y="161"/>
                </a:lnTo>
                <a:lnTo>
                  <a:pt x="15430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83"/>
          <p:cNvSpPr/>
          <p:nvPr/>
        </p:nvSpPr>
        <p:spPr>
          <a:xfrm>
            <a:off x="3148964" y="2700371"/>
            <a:ext cx="162684" cy="214276"/>
          </a:xfrm>
          <a:custGeom>
            <a:avLst/>
            <a:gdLst/>
            <a:ahLst/>
            <a:cxnLst/>
            <a:rect l="0" t="0" r="0" b="0"/>
            <a:pathLst>
              <a:path w="162684" h="214276">
                <a:moveTo>
                  <a:pt x="0" y="25684"/>
                </a:moveTo>
                <a:lnTo>
                  <a:pt x="0" y="21133"/>
                </a:lnTo>
                <a:lnTo>
                  <a:pt x="953" y="19792"/>
                </a:lnTo>
                <a:lnTo>
                  <a:pt x="2540" y="18898"/>
                </a:lnTo>
                <a:lnTo>
                  <a:pt x="4551" y="18303"/>
                </a:lnTo>
                <a:lnTo>
                  <a:pt x="5892" y="16953"/>
                </a:lnTo>
                <a:lnTo>
                  <a:pt x="6786" y="15101"/>
                </a:lnTo>
                <a:lnTo>
                  <a:pt x="7381" y="12913"/>
                </a:lnTo>
                <a:lnTo>
                  <a:pt x="8731" y="11455"/>
                </a:lnTo>
                <a:lnTo>
                  <a:pt x="10583" y="10483"/>
                </a:lnTo>
                <a:lnTo>
                  <a:pt x="12771" y="9835"/>
                </a:lnTo>
                <a:lnTo>
                  <a:pt x="16134" y="8450"/>
                </a:lnTo>
                <a:lnTo>
                  <a:pt x="20281" y="6575"/>
                </a:lnTo>
                <a:lnTo>
                  <a:pt x="24951" y="4372"/>
                </a:lnTo>
                <a:lnTo>
                  <a:pt x="29969" y="2903"/>
                </a:lnTo>
                <a:lnTo>
                  <a:pt x="35220" y="1924"/>
                </a:lnTo>
                <a:lnTo>
                  <a:pt x="40625" y="1272"/>
                </a:lnTo>
                <a:lnTo>
                  <a:pt x="46133" y="836"/>
                </a:lnTo>
                <a:lnTo>
                  <a:pt x="51711" y="546"/>
                </a:lnTo>
                <a:lnTo>
                  <a:pt x="66122" y="138"/>
                </a:lnTo>
                <a:lnTo>
                  <a:pt x="84076" y="0"/>
                </a:lnTo>
                <a:lnTo>
                  <a:pt x="88436" y="941"/>
                </a:lnTo>
                <a:lnTo>
                  <a:pt x="92295" y="2521"/>
                </a:lnTo>
                <a:lnTo>
                  <a:pt x="95820" y="4527"/>
                </a:lnTo>
                <a:lnTo>
                  <a:pt x="99123" y="5864"/>
                </a:lnTo>
                <a:lnTo>
                  <a:pt x="102277" y="6756"/>
                </a:lnTo>
                <a:lnTo>
                  <a:pt x="105332" y="7350"/>
                </a:lnTo>
                <a:lnTo>
                  <a:pt x="107369" y="8699"/>
                </a:lnTo>
                <a:lnTo>
                  <a:pt x="108727" y="10550"/>
                </a:lnTo>
                <a:lnTo>
                  <a:pt x="109633" y="12737"/>
                </a:lnTo>
                <a:lnTo>
                  <a:pt x="109284" y="16100"/>
                </a:lnTo>
                <a:lnTo>
                  <a:pt x="108098" y="20247"/>
                </a:lnTo>
                <a:lnTo>
                  <a:pt x="106356" y="24917"/>
                </a:lnTo>
                <a:lnTo>
                  <a:pt x="104242" y="28982"/>
                </a:lnTo>
                <a:lnTo>
                  <a:pt x="101880" y="32645"/>
                </a:lnTo>
                <a:lnTo>
                  <a:pt x="99352" y="36040"/>
                </a:lnTo>
                <a:lnTo>
                  <a:pt x="95762" y="40208"/>
                </a:lnTo>
                <a:lnTo>
                  <a:pt x="91464" y="44891"/>
                </a:lnTo>
                <a:lnTo>
                  <a:pt x="86694" y="49919"/>
                </a:lnTo>
                <a:lnTo>
                  <a:pt x="81608" y="54223"/>
                </a:lnTo>
                <a:lnTo>
                  <a:pt x="76313" y="58045"/>
                </a:lnTo>
                <a:lnTo>
                  <a:pt x="70878" y="61545"/>
                </a:lnTo>
                <a:lnTo>
                  <a:pt x="65350" y="64831"/>
                </a:lnTo>
                <a:lnTo>
                  <a:pt x="59759" y="67975"/>
                </a:lnTo>
                <a:lnTo>
                  <a:pt x="54127" y="71023"/>
                </a:lnTo>
                <a:lnTo>
                  <a:pt x="49420" y="74007"/>
                </a:lnTo>
                <a:lnTo>
                  <a:pt x="45329" y="76949"/>
                </a:lnTo>
                <a:lnTo>
                  <a:pt x="41650" y="79863"/>
                </a:lnTo>
                <a:lnTo>
                  <a:pt x="38244" y="82758"/>
                </a:lnTo>
                <a:lnTo>
                  <a:pt x="35021" y="85641"/>
                </a:lnTo>
                <a:lnTo>
                  <a:pt x="31920" y="88515"/>
                </a:lnTo>
                <a:lnTo>
                  <a:pt x="28900" y="90431"/>
                </a:lnTo>
                <a:lnTo>
                  <a:pt x="25935" y="91709"/>
                </a:lnTo>
                <a:lnTo>
                  <a:pt x="17660" y="94114"/>
                </a:lnTo>
                <a:lnTo>
                  <a:pt x="21849" y="94219"/>
                </a:lnTo>
                <a:lnTo>
                  <a:pt x="49481" y="94263"/>
                </a:lnTo>
                <a:lnTo>
                  <a:pt x="54895" y="93310"/>
                </a:lnTo>
                <a:lnTo>
                  <a:pt x="60409" y="91723"/>
                </a:lnTo>
                <a:lnTo>
                  <a:pt x="65990" y="89712"/>
                </a:lnTo>
                <a:lnTo>
                  <a:pt x="71616" y="89324"/>
                </a:lnTo>
                <a:lnTo>
                  <a:pt x="77272" y="90018"/>
                </a:lnTo>
                <a:lnTo>
                  <a:pt x="82947" y="91433"/>
                </a:lnTo>
                <a:lnTo>
                  <a:pt x="89588" y="92377"/>
                </a:lnTo>
                <a:lnTo>
                  <a:pt x="96873" y="93006"/>
                </a:lnTo>
                <a:lnTo>
                  <a:pt x="104587" y="93425"/>
                </a:lnTo>
                <a:lnTo>
                  <a:pt x="111635" y="94657"/>
                </a:lnTo>
                <a:lnTo>
                  <a:pt x="118238" y="96431"/>
                </a:lnTo>
                <a:lnTo>
                  <a:pt x="124546" y="98566"/>
                </a:lnTo>
                <a:lnTo>
                  <a:pt x="130656" y="99989"/>
                </a:lnTo>
                <a:lnTo>
                  <a:pt x="136634" y="100938"/>
                </a:lnTo>
                <a:lnTo>
                  <a:pt x="142525" y="101571"/>
                </a:lnTo>
                <a:lnTo>
                  <a:pt x="147404" y="102945"/>
                </a:lnTo>
                <a:lnTo>
                  <a:pt x="151610" y="104814"/>
                </a:lnTo>
                <a:lnTo>
                  <a:pt x="155366" y="107012"/>
                </a:lnTo>
                <a:lnTo>
                  <a:pt x="157870" y="110383"/>
                </a:lnTo>
                <a:lnTo>
                  <a:pt x="159539" y="114535"/>
                </a:lnTo>
                <a:lnTo>
                  <a:pt x="160652" y="119208"/>
                </a:lnTo>
                <a:lnTo>
                  <a:pt x="161394" y="123276"/>
                </a:lnTo>
                <a:lnTo>
                  <a:pt x="161889" y="126940"/>
                </a:lnTo>
                <a:lnTo>
                  <a:pt x="162218" y="130335"/>
                </a:lnTo>
                <a:lnTo>
                  <a:pt x="162438" y="134504"/>
                </a:lnTo>
                <a:lnTo>
                  <a:pt x="162683" y="144216"/>
                </a:lnTo>
                <a:lnTo>
                  <a:pt x="161795" y="148520"/>
                </a:lnTo>
                <a:lnTo>
                  <a:pt x="160251" y="152342"/>
                </a:lnTo>
                <a:lnTo>
                  <a:pt x="158269" y="155843"/>
                </a:lnTo>
                <a:lnTo>
                  <a:pt x="153527" y="162272"/>
                </a:lnTo>
                <a:lnTo>
                  <a:pt x="150929" y="165320"/>
                </a:lnTo>
                <a:lnTo>
                  <a:pt x="148245" y="169257"/>
                </a:lnTo>
                <a:lnTo>
                  <a:pt x="145503" y="173787"/>
                </a:lnTo>
                <a:lnTo>
                  <a:pt x="142722" y="178711"/>
                </a:lnTo>
                <a:lnTo>
                  <a:pt x="138963" y="182947"/>
                </a:lnTo>
                <a:lnTo>
                  <a:pt x="134552" y="186723"/>
                </a:lnTo>
                <a:lnTo>
                  <a:pt x="129707" y="190194"/>
                </a:lnTo>
                <a:lnTo>
                  <a:pt x="124571" y="193459"/>
                </a:lnTo>
                <a:lnTo>
                  <a:pt x="119243" y="196589"/>
                </a:lnTo>
                <a:lnTo>
                  <a:pt x="113785" y="199628"/>
                </a:lnTo>
                <a:lnTo>
                  <a:pt x="109194" y="202607"/>
                </a:lnTo>
                <a:lnTo>
                  <a:pt x="105181" y="205545"/>
                </a:lnTo>
                <a:lnTo>
                  <a:pt x="101554" y="208456"/>
                </a:lnTo>
                <a:lnTo>
                  <a:pt x="97230" y="210397"/>
                </a:lnTo>
                <a:lnTo>
                  <a:pt x="92443" y="211691"/>
                </a:lnTo>
                <a:lnTo>
                  <a:pt x="87346" y="212553"/>
                </a:lnTo>
                <a:lnTo>
                  <a:pt x="82996" y="213129"/>
                </a:lnTo>
                <a:lnTo>
                  <a:pt x="79143" y="213512"/>
                </a:lnTo>
                <a:lnTo>
                  <a:pt x="75622" y="213767"/>
                </a:lnTo>
                <a:lnTo>
                  <a:pt x="72323" y="213938"/>
                </a:lnTo>
                <a:lnTo>
                  <a:pt x="66116" y="214127"/>
                </a:lnTo>
                <a:lnTo>
                  <a:pt x="51487" y="214259"/>
                </a:lnTo>
                <a:lnTo>
                  <a:pt x="44567" y="214275"/>
                </a:lnTo>
                <a:lnTo>
                  <a:pt x="43999" y="213323"/>
                </a:lnTo>
                <a:lnTo>
                  <a:pt x="43012" y="206897"/>
                </a:lnTo>
                <a:lnTo>
                  <a:pt x="42907" y="201508"/>
                </a:lnTo>
                <a:lnTo>
                  <a:pt x="42863" y="19713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84"/>
          <p:cNvSpPr/>
          <p:nvPr/>
        </p:nvSpPr>
        <p:spPr>
          <a:xfrm>
            <a:off x="3431860" y="2674620"/>
            <a:ext cx="214241" cy="248603"/>
          </a:xfrm>
          <a:custGeom>
            <a:avLst/>
            <a:gdLst/>
            <a:ahLst/>
            <a:cxnLst/>
            <a:rect l="0" t="0" r="0" b="0"/>
            <a:pathLst>
              <a:path w="214241" h="248603">
                <a:moveTo>
                  <a:pt x="25715" y="0"/>
                </a:moveTo>
                <a:lnTo>
                  <a:pt x="25715" y="11931"/>
                </a:lnTo>
                <a:lnTo>
                  <a:pt x="24762" y="14622"/>
                </a:lnTo>
                <a:lnTo>
                  <a:pt x="21164" y="20151"/>
                </a:lnTo>
                <a:lnTo>
                  <a:pt x="18930" y="25783"/>
                </a:lnTo>
                <a:lnTo>
                  <a:pt x="16984" y="32414"/>
                </a:lnTo>
                <a:lnTo>
                  <a:pt x="15132" y="36849"/>
                </a:lnTo>
                <a:lnTo>
                  <a:pt x="12944" y="41711"/>
                </a:lnTo>
                <a:lnTo>
                  <a:pt x="11486" y="46857"/>
                </a:lnTo>
                <a:lnTo>
                  <a:pt x="10514" y="52193"/>
                </a:lnTo>
                <a:lnTo>
                  <a:pt x="9866" y="57655"/>
                </a:lnTo>
                <a:lnTo>
                  <a:pt x="8481" y="63202"/>
                </a:lnTo>
                <a:lnTo>
                  <a:pt x="6606" y="68804"/>
                </a:lnTo>
                <a:lnTo>
                  <a:pt x="4403" y="74444"/>
                </a:lnTo>
                <a:lnTo>
                  <a:pt x="2934" y="80109"/>
                </a:lnTo>
                <a:lnTo>
                  <a:pt x="1955" y="85791"/>
                </a:lnTo>
                <a:lnTo>
                  <a:pt x="1302" y="91484"/>
                </a:lnTo>
                <a:lnTo>
                  <a:pt x="867" y="96232"/>
                </a:lnTo>
                <a:lnTo>
                  <a:pt x="577" y="100349"/>
                </a:lnTo>
                <a:lnTo>
                  <a:pt x="383" y="104047"/>
                </a:lnTo>
                <a:lnTo>
                  <a:pt x="169" y="113235"/>
                </a:lnTo>
                <a:lnTo>
                  <a:pt x="0" y="156692"/>
                </a:lnTo>
                <a:lnTo>
                  <a:pt x="952" y="160658"/>
                </a:lnTo>
                <a:lnTo>
                  <a:pt x="2538" y="165208"/>
                </a:lnTo>
                <a:lnTo>
                  <a:pt x="4549" y="170146"/>
                </a:lnTo>
                <a:lnTo>
                  <a:pt x="5889" y="174391"/>
                </a:lnTo>
                <a:lnTo>
                  <a:pt x="7378" y="181647"/>
                </a:lnTo>
                <a:lnTo>
                  <a:pt x="8728" y="183963"/>
                </a:lnTo>
                <a:lnTo>
                  <a:pt x="10580" y="185507"/>
                </a:lnTo>
                <a:lnTo>
                  <a:pt x="12767" y="186536"/>
                </a:lnTo>
                <a:lnTo>
                  <a:pt x="17737" y="190220"/>
                </a:lnTo>
                <a:lnTo>
                  <a:pt x="24074" y="195032"/>
                </a:lnTo>
                <a:lnTo>
                  <a:pt x="28431" y="197649"/>
                </a:lnTo>
                <a:lnTo>
                  <a:pt x="33240" y="200346"/>
                </a:lnTo>
                <a:lnTo>
                  <a:pt x="43664" y="205882"/>
                </a:lnTo>
                <a:lnTo>
                  <a:pt x="49112" y="208692"/>
                </a:lnTo>
                <a:lnTo>
                  <a:pt x="53695" y="210566"/>
                </a:lnTo>
                <a:lnTo>
                  <a:pt x="57703" y="211814"/>
                </a:lnTo>
                <a:lnTo>
                  <a:pt x="61328" y="212647"/>
                </a:lnTo>
                <a:lnTo>
                  <a:pt x="65649" y="214155"/>
                </a:lnTo>
                <a:lnTo>
                  <a:pt x="70435" y="216112"/>
                </a:lnTo>
                <a:lnTo>
                  <a:pt x="75530" y="218369"/>
                </a:lnTo>
                <a:lnTo>
                  <a:pt x="80833" y="219875"/>
                </a:lnTo>
                <a:lnTo>
                  <a:pt x="86272" y="220878"/>
                </a:lnTo>
                <a:lnTo>
                  <a:pt x="91804" y="221547"/>
                </a:lnTo>
                <a:lnTo>
                  <a:pt x="97397" y="221993"/>
                </a:lnTo>
                <a:lnTo>
                  <a:pt x="103030" y="222290"/>
                </a:lnTo>
                <a:lnTo>
                  <a:pt x="108691" y="222488"/>
                </a:lnTo>
                <a:lnTo>
                  <a:pt x="114370" y="221668"/>
                </a:lnTo>
                <a:lnTo>
                  <a:pt x="120061" y="220169"/>
                </a:lnTo>
                <a:lnTo>
                  <a:pt x="125759" y="218216"/>
                </a:lnTo>
                <a:lnTo>
                  <a:pt x="131463" y="216915"/>
                </a:lnTo>
                <a:lnTo>
                  <a:pt x="137172" y="216047"/>
                </a:lnTo>
                <a:lnTo>
                  <a:pt x="142881" y="215469"/>
                </a:lnTo>
                <a:lnTo>
                  <a:pt x="147641" y="214131"/>
                </a:lnTo>
                <a:lnTo>
                  <a:pt x="151766" y="212286"/>
                </a:lnTo>
                <a:lnTo>
                  <a:pt x="155469" y="210104"/>
                </a:lnTo>
                <a:lnTo>
                  <a:pt x="159842" y="207697"/>
                </a:lnTo>
                <a:lnTo>
                  <a:pt x="169782" y="202482"/>
                </a:lnTo>
                <a:lnTo>
                  <a:pt x="186088" y="194191"/>
                </a:lnTo>
                <a:lnTo>
                  <a:pt x="189780" y="191373"/>
                </a:lnTo>
                <a:lnTo>
                  <a:pt x="192242" y="188542"/>
                </a:lnTo>
                <a:lnTo>
                  <a:pt x="193882" y="185702"/>
                </a:lnTo>
                <a:lnTo>
                  <a:pt x="196882" y="183809"/>
                </a:lnTo>
                <a:lnTo>
                  <a:pt x="200786" y="182546"/>
                </a:lnTo>
                <a:lnTo>
                  <a:pt x="205294" y="181705"/>
                </a:lnTo>
                <a:lnTo>
                  <a:pt x="208299" y="180191"/>
                </a:lnTo>
                <a:lnTo>
                  <a:pt x="210302" y="178230"/>
                </a:lnTo>
                <a:lnTo>
                  <a:pt x="211638" y="175970"/>
                </a:lnTo>
                <a:lnTo>
                  <a:pt x="213122" y="168379"/>
                </a:lnTo>
                <a:lnTo>
                  <a:pt x="213518" y="163687"/>
                </a:lnTo>
                <a:lnTo>
                  <a:pt x="213958" y="155935"/>
                </a:lnTo>
                <a:lnTo>
                  <a:pt x="214153" y="149314"/>
                </a:lnTo>
                <a:lnTo>
                  <a:pt x="214240" y="143196"/>
                </a:lnTo>
                <a:lnTo>
                  <a:pt x="213311" y="140232"/>
                </a:lnTo>
                <a:lnTo>
                  <a:pt x="209738" y="134397"/>
                </a:lnTo>
                <a:lnTo>
                  <a:pt x="207451" y="132461"/>
                </a:lnTo>
                <a:lnTo>
                  <a:pt x="204975" y="131169"/>
                </a:lnTo>
                <a:lnTo>
                  <a:pt x="202372" y="130309"/>
                </a:lnTo>
                <a:lnTo>
                  <a:pt x="200636" y="128782"/>
                </a:lnTo>
                <a:lnTo>
                  <a:pt x="199479" y="126812"/>
                </a:lnTo>
                <a:lnTo>
                  <a:pt x="198707" y="124546"/>
                </a:lnTo>
                <a:lnTo>
                  <a:pt x="197240" y="123036"/>
                </a:lnTo>
                <a:lnTo>
                  <a:pt x="195310" y="122029"/>
                </a:lnTo>
                <a:lnTo>
                  <a:pt x="193071" y="121357"/>
                </a:lnTo>
                <a:lnTo>
                  <a:pt x="189673" y="120910"/>
                </a:lnTo>
                <a:lnTo>
                  <a:pt x="185503" y="120611"/>
                </a:lnTo>
                <a:lnTo>
                  <a:pt x="176741" y="120280"/>
                </a:lnTo>
                <a:lnTo>
                  <a:pt x="169673" y="120132"/>
                </a:lnTo>
                <a:lnTo>
                  <a:pt x="166454" y="121045"/>
                </a:lnTo>
                <a:lnTo>
                  <a:pt x="160338" y="124600"/>
                </a:lnTo>
                <a:lnTo>
                  <a:pt x="156421" y="126882"/>
                </a:lnTo>
                <a:lnTo>
                  <a:pt x="151904" y="129355"/>
                </a:lnTo>
                <a:lnTo>
                  <a:pt x="146989" y="131957"/>
                </a:lnTo>
                <a:lnTo>
                  <a:pt x="142759" y="134643"/>
                </a:lnTo>
                <a:lnTo>
                  <a:pt x="138987" y="137387"/>
                </a:lnTo>
                <a:lnTo>
                  <a:pt x="135519" y="140169"/>
                </a:lnTo>
                <a:lnTo>
                  <a:pt x="131303" y="143928"/>
                </a:lnTo>
                <a:lnTo>
                  <a:pt x="121538" y="153185"/>
                </a:lnTo>
                <a:lnTo>
                  <a:pt x="118171" y="157368"/>
                </a:lnTo>
                <a:lnTo>
                  <a:pt x="114432" y="164556"/>
                </a:lnTo>
                <a:lnTo>
                  <a:pt x="111529" y="167807"/>
                </a:lnTo>
                <a:lnTo>
                  <a:pt x="107689" y="170926"/>
                </a:lnTo>
                <a:lnTo>
                  <a:pt x="103224" y="173958"/>
                </a:lnTo>
                <a:lnTo>
                  <a:pt x="100248" y="177884"/>
                </a:lnTo>
                <a:lnTo>
                  <a:pt x="98264" y="182407"/>
                </a:lnTo>
                <a:lnTo>
                  <a:pt x="96940" y="187327"/>
                </a:lnTo>
                <a:lnTo>
                  <a:pt x="95106" y="191559"/>
                </a:lnTo>
                <a:lnTo>
                  <a:pt x="90528" y="198802"/>
                </a:lnTo>
                <a:lnTo>
                  <a:pt x="88926" y="203020"/>
                </a:lnTo>
                <a:lnTo>
                  <a:pt x="87858" y="207737"/>
                </a:lnTo>
                <a:lnTo>
                  <a:pt x="87146" y="212786"/>
                </a:lnTo>
                <a:lnTo>
                  <a:pt x="85719" y="217105"/>
                </a:lnTo>
                <a:lnTo>
                  <a:pt x="81593" y="224443"/>
                </a:lnTo>
                <a:lnTo>
                  <a:pt x="78466" y="229379"/>
                </a:lnTo>
                <a:lnTo>
                  <a:pt x="78980" y="231024"/>
                </a:lnTo>
                <a:lnTo>
                  <a:pt x="83301" y="237890"/>
                </a:lnTo>
                <a:lnTo>
                  <a:pt x="85005" y="245005"/>
                </a:lnTo>
                <a:lnTo>
                  <a:pt x="85722" y="24860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85"/>
          <p:cNvSpPr/>
          <p:nvPr/>
        </p:nvSpPr>
        <p:spPr>
          <a:xfrm>
            <a:off x="105832" y="3051884"/>
            <a:ext cx="3848948" cy="68506"/>
          </a:xfrm>
          <a:custGeom>
            <a:avLst/>
            <a:gdLst/>
            <a:ahLst/>
            <a:cxnLst/>
            <a:rect l="0" t="0" r="0" b="0"/>
            <a:pathLst>
              <a:path w="3848948" h="68506">
                <a:moveTo>
                  <a:pt x="8467" y="42788"/>
                </a:moveTo>
                <a:lnTo>
                  <a:pt x="0" y="42788"/>
                </a:lnTo>
                <a:lnTo>
                  <a:pt x="12914" y="42788"/>
                </a:lnTo>
                <a:lnTo>
                  <a:pt x="14290" y="43741"/>
                </a:lnTo>
                <a:lnTo>
                  <a:pt x="15206" y="45328"/>
                </a:lnTo>
                <a:lnTo>
                  <a:pt x="15818" y="47339"/>
                </a:lnTo>
                <a:lnTo>
                  <a:pt x="17178" y="48680"/>
                </a:lnTo>
                <a:lnTo>
                  <a:pt x="19037" y="49573"/>
                </a:lnTo>
                <a:lnTo>
                  <a:pt x="24313" y="51008"/>
                </a:lnTo>
                <a:lnTo>
                  <a:pt x="45730" y="51351"/>
                </a:lnTo>
                <a:lnTo>
                  <a:pt x="49501" y="52307"/>
                </a:lnTo>
                <a:lnTo>
                  <a:pt x="53921" y="53897"/>
                </a:lnTo>
                <a:lnTo>
                  <a:pt x="58772" y="55909"/>
                </a:lnTo>
                <a:lnTo>
                  <a:pt x="62959" y="57250"/>
                </a:lnTo>
                <a:lnTo>
                  <a:pt x="73402" y="59138"/>
                </a:lnTo>
                <a:lnTo>
                  <a:pt x="123096" y="60880"/>
                </a:lnTo>
                <a:lnTo>
                  <a:pt x="128701" y="62469"/>
                </a:lnTo>
                <a:lnTo>
                  <a:pt x="134343" y="64481"/>
                </a:lnTo>
                <a:lnTo>
                  <a:pt x="139057" y="65823"/>
                </a:lnTo>
                <a:lnTo>
                  <a:pt x="152147" y="67711"/>
                </a:lnTo>
                <a:lnTo>
                  <a:pt x="266976" y="68505"/>
                </a:lnTo>
                <a:lnTo>
                  <a:pt x="317950" y="67553"/>
                </a:lnTo>
                <a:lnTo>
                  <a:pt x="326232" y="65966"/>
                </a:lnTo>
                <a:lnTo>
                  <a:pt x="334610" y="63955"/>
                </a:lnTo>
                <a:lnTo>
                  <a:pt x="343053" y="62614"/>
                </a:lnTo>
                <a:lnTo>
                  <a:pt x="367637" y="60728"/>
                </a:lnTo>
                <a:lnTo>
                  <a:pt x="482385" y="59937"/>
                </a:lnTo>
                <a:lnTo>
                  <a:pt x="565598" y="58981"/>
                </a:lnTo>
                <a:lnTo>
                  <a:pt x="576103" y="57393"/>
                </a:lnTo>
                <a:lnTo>
                  <a:pt x="586916" y="55382"/>
                </a:lnTo>
                <a:lnTo>
                  <a:pt x="597935" y="54042"/>
                </a:lnTo>
                <a:lnTo>
                  <a:pt x="630694" y="52155"/>
                </a:lnTo>
                <a:lnTo>
                  <a:pt x="748667" y="51370"/>
                </a:lnTo>
                <a:lnTo>
                  <a:pt x="829529" y="50409"/>
                </a:lnTo>
                <a:lnTo>
                  <a:pt x="842544" y="48821"/>
                </a:lnTo>
                <a:lnTo>
                  <a:pt x="855984" y="46810"/>
                </a:lnTo>
                <a:lnTo>
                  <a:pt x="868753" y="45469"/>
                </a:lnTo>
                <a:lnTo>
                  <a:pt x="904929" y="43583"/>
                </a:lnTo>
                <a:lnTo>
                  <a:pt x="1022241" y="42809"/>
                </a:lnTo>
                <a:lnTo>
                  <a:pt x="1818470" y="42788"/>
                </a:lnTo>
                <a:lnTo>
                  <a:pt x="1831404" y="41836"/>
                </a:lnTo>
                <a:lnTo>
                  <a:pt x="1844788" y="40248"/>
                </a:lnTo>
                <a:lnTo>
                  <a:pt x="1858474" y="38237"/>
                </a:lnTo>
                <a:lnTo>
                  <a:pt x="1872360" y="36897"/>
                </a:lnTo>
                <a:lnTo>
                  <a:pt x="1913705" y="35010"/>
                </a:lnTo>
                <a:lnTo>
                  <a:pt x="2028785" y="34236"/>
                </a:lnTo>
                <a:lnTo>
                  <a:pt x="2140277" y="34216"/>
                </a:lnTo>
                <a:lnTo>
                  <a:pt x="2154526" y="33264"/>
                </a:lnTo>
                <a:lnTo>
                  <a:pt x="2168788" y="31676"/>
                </a:lnTo>
                <a:lnTo>
                  <a:pt x="2183059" y="29665"/>
                </a:lnTo>
                <a:lnTo>
                  <a:pt x="2196382" y="28324"/>
                </a:lnTo>
                <a:lnTo>
                  <a:pt x="2234290" y="26437"/>
                </a:lnTo>
                <a:lnTo>
                  <a:pt x="2289284" y="28340"/>
                </a:lnTo>
                <a:lnTo>
                  <a:pt x="2303394" y="30299"/>
                </a:lnTo>
                <a:lnTo>
                  <a:pt x="2316611" y="31604"/>
                </a:lnTo>
                <a:lnTo>
                  <a:pt x="2367739" y="33700"/>
                </a:lnTo>
                <a:lnTo>
                  <a:pt x="2486497" y="31662"/>
                </a:lnTo>
                <a:lnTo>
                  <a:pt x="2500593" y="29656"/>
                </a:lnTo>
                <a:lnTo>
                  <a:pt x="2538633" y="31383"/>
                </a:lnTo>
                <a:lnTo>
                  <a:pt x="2592464" y="32703"/>
                </a:lnTo>
                <a:lnTo>
                  <a:pt x="2606480" y="31302"/>
                </a:lnTo>
                <a:lnTo>
                  <a:pt x="2620585" y="29416"/>
                </a:lnTo>
                <a:lnTo>
                  <a:pt x="2646419" y="27320"/>
                </a:lnTo>
                <a:lnTo>
                  <a:pt x="2747923" y="26661"/>
                </a:lnTo>
                <a:lnTo>
                  <a:pt x="2759648" y="28227"/>
                </a:lnTo>
                <a:lnTo>
                  <a:pt x="2771276" y="30223"/>
                </a:lnTo>
                <a:lnTo>
                  <a:pt x="2783790" y="31554"/>
                </a:lnTo>
                <a:lnTo>
                  <a:pt x="2835553" y="33690"/>
                </a:lnTo>
                <a:lnTo>
                  <a:pt x="2908351" y="31630"/>
                </a:lnTo>
                <a:lnTo>
                  <a:pt x="2921845" y="29634"/>
                </a:lnTo>
                <a:lnTo>
                  <a:pt x="2934652" y="28304"/>
                </a:lnTo>
                <a:lnTo>
                  <a:pt x="2982581" y="26169"/>
                </a:lnTo>
                <a:lnTo>
                  <a:pt x="3094024" y="25657"/>
                </a:lnTo>
                <a:lnTo>
                  <a:pt x="3243155" y="25643"/>
                </a:lnTo>
                <a:lnTo>
                  <a:pt x="3254586" y="24691"/>
                </a:lnTo>
                <a:lnTo>
                  <a:pt x="3266016" y="23103"/>
                </a:lnTo>
                <a:lnTo>
                  <a:pt x="3277447" y="21092"/>
                </a:lnTo>
                <a:lnTo>
                  <a:pt x="3288877" y="19752"/>
                </a:lnTo>
                <a:lnTo>
                  <a:pt x="3323168" y="17865"/>
                </a:lnTo>
                <a:lnTo>
                  <a:pt x="3437468" y="17084"/>
                </a:lnTo>
                <a:lnTo>
                  <a:pt x="3651417" y="17071"/>
                </a:lnTo>
                <a:lnTo>
                  <a:pt x="3660110" y="16118"/>
                </a:lnTo>
                <a:lnTo>
                  <a:pt x="3668763" y="14531"/>
                </a:lnTo>
                <a:lnTo>
                  <a:pt x="3677390" y="12520"/>
                </a:lnTo>
                <a:lnTo>
                  <a:pt x="3685998" y="11179"/>
                </a:lnTo>
                <a:lnTo>
                  <a:pt x="3711766" y="9293"/>
                </a:lnTo>
                <a:lnTo>
                  <a:pt x="3799477" y="7552"/>
                </a:lnTo>
                <a:lnTo>
                  <a:pt x="3805490" y="5962"/>
                </a:lnTo>
                <a:lnTo>
                  <a:pt x="3819726" y="1118"/>
                </a:lnTo>
                <a:lnTo>
                  <a:pt x="3829382" y="161"/>
                </a:lnTo>
                <a:lnTo>
                  <a:pt x="3834854" y="30"/>
                </a:lnTo>
                <a:lnTo>
                  <a:pt x="3836695" y="948"/>
                </a:lnTo>
                <a:lnTo>
                  <a:pt x="3837921" y="2512"/>
                </a:lnTo>
                <a:lnTo>
                  <a:pt x="3838740" y="4507"/>
                </a:lnTo>
                <a:lnTo>
                  <a:pt x="3839284" y="4885"/>
                </a:lnTo>
                <a:lnTo>
                  <a:pt x="3839648" y="4185"/>
                </a:lnTo>
                <a:lnTo>
                  <a:pt x="3839891" y="2765"/>
                </a:lnTo>
                <a:lnTo>
                  <a:pt x="3841004" y="1818"/>
                </a:lnTo>
                <a:lnTo>
                  <a:pt x="3842700" y="1187"/>
                </a:lnTo>
                <a:lnTo>
                  <a:pt x="3848582" y="0"/>
                </a:lnTo>
                <a:lnTo>
                  <a:pt x="3848704" y="927"/>
                </a:lnTo>
                <a:lnTo>
                  <a:pt x="3848785" y="2498"/>
                </a:lnTo>
                <a:lnTo>
                  <a:pt x="3848947" y="849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86"/>
          <p:cNvSpPr/>
          <p:nvPr/>
        </p:nvSpPr>
        <p:spPr>
          <a:xfrm>
            <a:off x="71437" y="2803207"/>
            <a:ext cx="68225" cy="171447"/>
          </a:xfrm>
          <a:custGeom>
            <a:avLst/>
            <a:gdLst/>
            <a:ahLst/>
            <a:cxnLst/>
            <a:rect l="0" t="0" r="0" b="0"/>
            <a:pathLst>
              <a:path w="68225" h="171447">
                <a:moveTo>
                  <a:pt x="0" y="0"/>
                </a:moveTo>
                <a:lnTo>
                  <a:pt x="0" y="7381"/>
                </a:lnTo>
                <a:lnTo>
                  <a:pt x="952" y="8731"/>
                </a:lnTo>
                <a:lnTo>
                  <a:pt x="2540" y="10583"/>
                </a:lnTo>
                <a:lnTo>
                  <a:pt x="4551" y="12770"/>
                </a:lnTo>
                <a:lnTo>
                  <a:pt x="5891" y="15181"/>
                </a:lnTo>
                <a:lnTo>
                  <a:pt x="7381" y="20400"/>
                </a:lnTo>
                <a:lnTo>
                  <a:pt x="8730" y="22172"/>
                </a:lnTo>
                <a:lnTo>
                  <a:pt x="10583" y="23354"/>
                </a:lnTo>
                <a:lnTo>
                  <a:pt x="12770" y="24142"/>
                </a:lnTo>
                <a:lnTo>
                  <a:pt x="15181" y="26572"/>
                </a:lnTo>
                <a:lnTo>
                  <a:pt x="17741" y="30097"/>
                </a:lnTo>
                <a:lnTo>
                  <a:pt x="20399" y="34352"/>
                </a:lnTo>
                <a:lnTo>
                  <a:pt x="23125" y="38142"/>
                </a:lnTo>
                <a:lnTo>
                  <a:pt x="25894" y="41620"/>
                </a:lnTo>
                <a:lnTo>
                  <a:pt x="28693" y="44892"/>
                </a:lnTo>
                <a:lnTo>
                  <a:pt x="30558" y="48025"/>
                </a:lnTo>
                <a:lnTo>
                  <a:pt x="31802" y="51067"/>
                </a:lnTo>
                <a:lnTo>
                  <a:pt x="32631" y="54047"/>
                </a:lnTo>
                <a:lnTo>
                  <a:pt x="34137" y="57939"/>
                </a:lnTo>
                <a:lnTo>
                  <a:pt x="36093" y="62439"/>
                </a:lnTo>
                <a:lnTo>
                  <a:pt x="38349" y="67343"/>
                </a:lnTo>
                <a:lnTo>
                  <a:pt x="40806" y="71565"/>
                </a:lnTo>
                <a:lnTo>
                  <a:pt x="43397" y="75333"/>
                </a:lnTo>
                <a:lnTo>
                  <a:pt x="46076" y="78797"/>
                </a:lnTo>
                <a:lnTo>
                  <a:pt x="47862" y="83011"/>
                </a:lnTo>
                <a:lnTo>
                  <a:pt x="49053" y="87726"/>
                </a:lnTo>
                <a:lnTo>
                  <a:pt x="49847" y="92774"/>
                </a:lnTo>
                <a:lnTo>
                  <a:pt x="50376" y="97092"/>
                </a:lnTo>
                <a:lnTo>
                  <a:pt x="50729" y="100923"/>
                </a:lnTo>
                <a:lnTo>
                  <a:pt x="50964" y="104430"/>
                </a:lnTo>
                <a:lnTo>
                  <a:pt x="52074" y="107720"/>
                </a:lnTo>
                <a:lnTo>
                  <a:pt x="53766" y="110866"/>
                </a:lnTo>
                <a:lnTo>
                  <a:pt x="55846" y="113916"/>
                </a:lnTo>
                <a:lnTo>
                  <a:pt x="56281" y="117854"/>
                </a:lnTo>
                <a:lnTo>
                  <a:pt x="55618" y="122384"/>
                </a:lnTo>
                <a:lnTo>
                  <a:pt x="54224" y="127310"/>
                </a:lnTo>
                <a:lnTo>
                  <a:pt x="53294" y="131546"/>
                </a:lnTo>
                <a:lnTo>
                  <a:pt x="52674" y="135322"/>
                </a:lnTo>
                <a:lnTo>
                  <a:pt x="52261" y="138792"/>
                </a:lnTo>
                <a:lnTo>
                  <a:pt x="52938" y="142058"/>
                </a:lnTo>
                <a:lnTo>
                  <a:pt x="54342" y="145188"/>
                </a:lnTo>
                <a:lnTo>
                  <a:pt x="56231" y="148227"/>
                </a:lnTo>
                <a:lnTo>
                  <a:pt x="57490" y="151205"/>
                </a:lnTo>
                <a:lnTo>
                  <a:pt x="58329" y="154144"/>
                </a:lnTo>
                <a:lnTo>
                  <a:pt x="58888" y="157055"/>
                </a:lnTo>
                <a:lnTo>
                  <a:pt x="59261" y="159948"/>
                </a:lnTo>
                <a:lnTo>
                  <a:pt x="59510" y="162830"/>
                </a:lnTo>
                <a:lnTo>
                  <a:pt x="59909" y="169747"/>
                </a:lnTo>
                <a:lnTo>
                  <a:pt x="60894" y="170315"/>
                </a:lnTo>
                <a:lnTo>
                  <a:pt x="62504" y="170693"/>
                </a:lnTo>
                <a:lnTo>
                  <a:pt x="68224" y="171406"/>
                </a:lnTo>
                <a:lnTo>
                  <a:pt x="65882" y="171431"/>
                </a:lnTo>
                <a:lnTo>
                  <a:pt x="61168" y="171446"/>
                </a:lnTo>
                <a:lnTo>
                  <a:pt x="60781" y="170495"/>
                </a:lnTo>
                <a:lnTo>
                  <a:pt x="60237" y="165558"/>
                </a:lnTo>
                <a:lnTo>
                  <a:pt x="60007" y="16287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87"/>
          <p:cNvSpPr/>
          <p:nvPr/>
        </p:nvSpPr>
        <p:spPr>
          <a:xfrm>
            <a:off x="-5683" y="2828925"/>
            <a:ext cx="188563" cy="47781"/>
          </a:xfrm>
          <a:custGeom>
            <a:avLst/>
            <a:gdLst/>
            <a:ahLst/>
            <a:cxnLst/>
            <a:rect l="0" t="0" r="0" b="0"/>
            <a:pathLst>
              <a:path w="188563" h="47781">
                <a:moveTo>
                  <a:pt x="17112" y="34289"/>
                </a:moveTo>
                <a:lnTo>
                  <a:pt x="8645" y="34289"/>
                </a:lnTo>
                <a:lnTo>
                  <a:pt x="6046" y="36830"/>
                </a:lnTo>
                <a:lnTo>
                  <a:pt x="74" y="42757"/>
                </a:lnTo>
                <a:lnTo>
                  <a:pt x="39" y="43745"/>
                </a:lnTo>
                <a:lnTo>
                  <a:pt x="0" y="47382"/>
                </a:lnTo>
                <a:lnTo>
                  <a:pt x="942" y="47780"/>
                </a:lnTo>
                <a:lnTo>
                  <a:pt x="2522" y="47093"/>
                </a:lnTo>
                <a:lnTo>
                  <a:pt x="7351" y="43698"/>
                </a:lnTo>
                <a:lnTo>
                  <a:pt x="13092" y="43233"/>
                </a:lnTo>
                <a:lnTo>
                  <a:pt x="17289" y="43109"/>
                </a:lnTo>
                <a:lnTo>
                  <a:pt x="21993" y="42075"/>
                </a:lnTo>
                <a:lnTo>
                  <a:pt x="27034" y="40432"/>
                </a:lnTo>
                <a:lnTo>
                  <a:pt x="32299" y="38385"/>
                </a:lnTo>
                <a:lnTo>
                  <a:pt x="37714" y="37020"/>
                </a:lnTo>
                <a:lnTo>
                  <a:pt x="43230" y="36110"/>
                </a:lnTo>
                <a:lnTo>
                  <a:pt x="48811" y="35503"/>
                </a:lnTo>
                <a:lnTo>
                  <a:pt x="54437" y="35099"/>
                </a:lnTo>
                <a:lnTo>
                  <a:pt x="60093" y="34829"/>
                </a:lnTo>
                <a:lnTo>
                  <a:pt x="65769" y="34649"/>
                </a:lnTo>
                <a:lnTo>
                  <a:pt x="70505" y="33577"/>
                </a:lnTo>
                <a:lnTo>
                  <a:pt x="74615" y="31909"/>
                </a:lnTo>
                <a:lnTo>
                  <a:pt x="78307" y="29845"/>
                </a:lnTo>
                <a:lnTo>
                  <a:pt x="82674" y="28469"/>
                </a:lnTo>
                <a:lnTo>
                  <a:pt x="87490" y="27552"/>
                </a:lnTo>
                <a:lnTo>
                  <a:pt x="92606" y="26940"/>
                </a:lnTo>
                <a:lnTo>
                  <a:pt x="97921" y="25580"/>
                </a:lnTo>
                <a:lnTo>
                  <a:pt x="103370" y="23721"/>
                </a:lnTo>
                <a:lnTo>
                  <a:pt x="108908" y="21529"/>
                </a:lnTo>
                <a:lnTo>
                  <a:pt x="114504" y="20067"/>
                </a:lnTo>
                <a:lnTo>
                  <a:pt x="120140" y="19093"/>
                </a:lnTo>
                <a:lnTo>
                  <a:pt x="125803" y="18444"/>
                </a:lnTo>
                <a:lnTo>
                  <a:pt x="130530" y="17058"/>
                </a:lnTo>
                <a:lnTo>
                  <a:pt x="134634" y="15182"/>
                </a:lnTo>
                <a:lnTo>
                  <a:pt x="138323" y="12979"/>
                </a:lnTo>
                <a:lnTo>
                  <a:pt x="142687" y="10557"/>
                </a:lnTo>
                <a:lnTo>
                  <a:pt x="152616" y="5327"/>
                </a:lnTo>
                <a:lnTo>
                  <a:pt x="156978" y="3551"/>
                </a:lnTo>
                <a:lnTo>
                  <a:pt x="160839" y="2367"/>
                </a:lnTo>
                <a:lnTo>
                  <a:pt x="164365" y="1578"/>
                </a:lnTo>
                <a:lnTo>
                  <a:pt x="167668" y="1052"/>
                </a:lnTo>
                <a:lnTo>
                  <a:pt x="170823" y="701"/>
                </a:lnTo>
                <a:lnTo>
                  <a:pt x="173879" y="467"/>
                </a:lnTo>
                <a:lnTo>
                  <a:pt x="176868" y="311"/>
                </a:lnTo>
                <a:lnTo>
                  <a:pt x="18856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88"/>
          <p:cNvSpPr/>
          <p:nvPr/>
        </p:nvSpPr>
        <p:spPr>
          <a:xfrm>
            <a:off x="3749147" y="2220277"/>
            <a:ext cx="77046" cy="214301"/>
          </a:xfrm>
          <a:custGeom>
            <a:avLst/>
            <a:gdLst/>
            <a:ahLst/>
            <a:cxnLst/>
            <a:rect l="0" t="0" r="0" b="0"/>
            <a:pathLst>
              <a:path w="77046" h="214301">
                <a:moveTo>
                  <a:pt x="34182" y="0"/>
                </a:moveTo>
                <a:lnTo>
                  <a:pt x="29632" y="4551"/>
                </a:lnTo>
                <a:lnTo>
                  <a:pt x="28291" y="6844"/>
                </a:lnTo>
                <a:lnTo>
                  <a:pt x="26801" y="11932"/>
                </a:lnTo>
                <a:lnTo>
                  <a:pt x="25452" y="13669"/>
                </a:lnTo>
                <a:lnTo>
                  <a:pt x="23600" y="14828"/>
                </a:lnTo>
                <a:lnTo>
                  <a:pt x="21412" y="15601"/>
                </a:lnTo>
                <a:lnTo>
                  <a:pt x="19954" y="17068"/>
                </a:lnTo>
                <a:lnTo>
                  <a:pt x="18982" y="18999"/>
                </a:lnTo>
                <a:lnTo>
                  <a:pt x="18334" y="21238"/>
                </a:lnTo>
                <a:lnTo>
                  <a:pt x="16949" y="23684"/>
                </a:lnTo>
                <a:lnTo>
                  <a:pt x="15074" y="26267"/>
                </a:lnTo>
                <a:lnTo>
                  <a:pt x="12871" y="28941"/>
                </a:lnTo>
                <a:lnTo>
                  <a:pt x="11402" y="31677"/>
                </a:lnTo>
                <a:lnTo>
                  <a:pt x="9770" y="37256"/>
                </a:lnTo>
                <a:lnTo>
                  <a:pt x="9335" y="41030"/>
                </a:lnTo>
                <a:lnTo>
                  <a:pt x="9045" y="45451"/>
                </a:lnTo>
                <a:lnTo>
                  <a:pt x="8852" y="50303"/>
                </a:lnTo>
                <a:lnTo>
                  <a:pt x="7770" y="54490"/>
                </a:lnTo>
                <a:lnTo>
                  <a:pt x="6097" y="58234"/>
                </a:lnTo>
                <a:lnTo>
                  <a:pt x="4028" y="61683"/>
                </a:lnTo>
                <a:lnTo>
                  <a:pt x="1731" y="68055"/>
                </a:lnTo>
                <a:lnTo>
                  <a:pt x="1119" y="71087"/>
                </a:lnTo>
                <a:lnTo>
                  <a:pt x="710" y="75014"/>
                </a:lnTo>
                <a:lnTo>
                  <a:pt x="437" y="79537"/>
                </a:lnTo>
                <a:lnTo>
                  <a:pt x="135" y="88690"/>
                </a:lnTo>
                <a:lnTo>
                  <a:pt x="0" y="95933"/>
                </a:lnTo>
                <a:lnTo>
                  <a:pt x="917" y="100150"/>
                </a:lnTo>
                <a:lnTo>
                  <a:pt x="2480" y="104867"/>
                </a:lnTo>
                <a:lnTo>
                  <a:pt x="4475" y="109916"/>
                </a:lnTo>
                <a:lnTo>
                  <a:pt x="5805" y="114235"/>
                </a:lnTo>
                <a:lnTo>
                  <a:pt x="6692" y="118067"/>
                </a:lnTo>
                <a:lnTo>
                  <a:pt x="7283" y="121574"/>
                </a:lnTo>
                <a:lnTo>
                  <a:pt x="7677" y="125817"/>
                </a:lnTo>
                <a:lnTo>
                  <a:pt x="7939" y="130550"/>
                </a:lnTo>
                <a:lnTo>
                  <a:pt x="8114" y="135611"/>
                </a:lnTo>
                <a:lnTo>
                  <a:pt x="9184" y="139937"/>
                </a:lnTo>
                <a:lnTo>
                  <a:pt x="10849" y="143774"/>
                </a:lnTo>
                <a:lnTo>
                  <a:pt x="12912" y="147284"/>
                </a:lnTo>
                <a:lnTo>
                  <a:pt x="15204" y="153725"/>
                </a:lnTo>
                <a:lnTo>
                  <a:pt x="15815" y="156776"/>
                </a:lnTo>
                <a:lnTo>
                  <a:pt x="17175" y="159762"/>
                </a:lnTo>
                <a:lnTo>
                  <a:pt x="19034" y="162706"/>
                </a:lnTo>
                <a:lnTo>
                  <a:pt x="21226" y="165620"/>
                </a:lnTo>
                <a:lnTo>
                  <a:pt x="22687" y="169469"/>
                </a:lnTo>
                <a:lnTo>
                  <a:pt x="23661" y="173939"/>
                </a:lnTo>
                <a:lnTo>
                  <a:pt x="24311" y="178825"/>
                </a:lnTo>
                <a:lnTo>
                  <a:pt x="25697" y="183034"/>
                </a:lnTo>
                <a:lnTo>
                  <a:pt x="27573" y="186793"/>
                </a:lnTo>
                <a:lnTo>
                  <a:pt x="32877" y="195118"/>
                </a:lnTo>
                <a:lnTo>
                  <a:pt x="34265" y="196754"/>
                </a:lnTo>
                <a:lnTo>
                  <a:pt x="36142" y="198797"/>
                </a:lnTo>
                <a:lnTo>
                  <a:pt x="40769" y="203607"/>
                </a:lnTo>
                <a:lnTo>
                  <a:pt x="49749" y="212715"/>
                </a:lnTo>
                <a:lnTo>
                  <a:pt x="51228" y="213247"/>
                </a:lnTo>
                <a:lnTo>
                  <a:pt x="53166" y="213603"/>
                </a:lnTo>
                <a:lnTo>
                  <a:pt x="58570" y="214172"/>
                </a:lnTo>
                <a:lnTo>
                  <a:pt x="59966" y="214219"/>
                </a:lnTo>
                <a:lnTo>
                  <a:pt x="69050" y="214294"/>
                </a:lnTo>
                <a:lnTo>
                  <a:pt x="71715" y="214300"/>
                </a:lnTo>
                <a:lnTo>
                  <a:pt x="73492" y="213352"/>
                </a:lnTo>
                <a:lnTo>
                  <a:pt x="74676" y="211767"/>
                </a:lnTo>
                <a:lnTo>
                  <a:pt x="77045" y="20574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89"/>
          <p:cNvSpPr/>
          <p:nvPr/>
        </p:nvSpPr>
        <p:spPr>
          <a:xfrm>
            <a:off x="3877636" y="2271713"/>
            <a:ext cx="180015" cy="107781"/>
          </a:xfrm>
          <a:custGeom>
            <a:avLst/>
            <a:gdLst/>
            <a:ahLst/>
            <a:cxnLst/>
            <a:rect l="0" t="0" r="0" b="0"/>
            <a:pathLst>
              <a:path w="180015" h="107781">
                <a:moveTo>
                  <a:pt x="8564" y="17144"/>
                </a:moveTo>
                <a:lnTo>
                  <a:pt x="95" y="17144"/>
                </a:lnTo>
                <a:lnTo>
                  <a:pt x="38" y="14604"/>
                </a:lnTo>
                <a:lnTo>
                  <a:pt x="0" y="9763"/>
                </a:lnTo>
                <a:lnTo>
                  <a:pt x="950" y="9366"/>
                </a:lnTo>
                <a:lnTo>
                  <a:pt x="5884" y="8807"/>
                </a:lnTo>
                <a:lnTo>
                  <a:pt x="7372" y="8676"/>
                </a:lnTo>
                <a:lnTo>
                  <a:pt x="7770" y="7689"/>
                </a:lnTo>
                <a:lnTo>
                  <a:pt x="8034" y="6078"/>
                </a:lnTo>
                <a:lnTo>
                  <a:pt x="8211" y="4052"/>
                </a:lnTo>
                <a:lnTo>
                  <a:pt x="10233" y="2701"/>
                </a:lnTo>
                <a:lnTo>
                  <a:pt x="13486" y="1800"/>
                </a:lnTo>
                <a:lnTo>
                  <a:pt x="17561" y="1200"/>
                </a:lnTo>
                <a:lnTo>
                  <a:pt x="21229" y="800"/>
                </a:lnTo>
                <a:lnTo>
                  <a:pt x="24628" y="533"/>
                </a:lnTo>
                <a:lnTo>
                  <a:pt x="27845" y="355"/>
                </a:lnTo>
                <a:lnTo>
                  <a:pt x="33961" y="157"/>
                </a:lnTo>
                <a:lnTo>
                  <a:pt x="49714" y="8"/>
                </a:lnTo>
                <a:lnTo>
                  <a:pt x="58657" y="0"/>
                </a:lnTo>
                <a:lnTo>
                  <a:pt x="61942" y="2539"/>
                </a:lnTo>
                <a:lnTo>
                  <a:pt x="64152" y="4550"/>
                </a:lnTo>
                <a:lnTo>
                  <a:pt x="66577" y="5891"/>
                </a:lnTo>
                <a:lnTo>
                  <a:pt x="71812" y="7380"/>
                </a:lnTo>
                <a:lnTo>
                  <a:pt x="77314" y="10582"/>
                </a:lnTo>
                <a:lnTo>
                  <a:pt x="80115" y="12769"/>
                </a:lnTo>
                <a:lnTo>
                  <a:pt x="81982" y="15180"/>
                </a:lnTo>
                <a:lnTo>
                  <a:pt x="83226" y="17740"/>
                </a:lnTo>
                <a:lnTo>
                  <a:pt x="84056" y="20399"/>
                </a:lnTo>
                <a:lnTo>
                  <a:pt x="84609" y="23124"/>
                </a:lnTo>
                <a:lnTo>
                  <a:pt x="84978" y="25893"/>
                </a:lnTo>
                <a:lnTo>
                  <a:pt x="85224" y="28692"/>
                </a:lnTo>
                <a:lnTo>
                  <a:pt x="85388" y="31510"/>
                </a:lnTo>
                <a:lnTo>
                  <a:pt x="85570" y="37181"/>
                </a:lnTo>
                <a:lnTo>
                  <a:pt x="85673" y="45729"/>
                </a:lnTo>
                <a:lnTo>
                  <a:pt x="84735" y="48583"/>
                </a:lnTo>
                <a:lnTo>
                  <a:pt x="83157" y="51439"/>
                </a:lnTo>
                <a:lnTo>
                  <a:pt x="81152" y="54295"/>
                </a:lnTo>
                <a:lnTo>
                  <a:pt x="79816" y="57151"/>
                </a:lnTo>
                <a:lnTo>
                  <a:pt x="78925" y="60008"/>
                </a:lnTo>
                <a:lnTo>
                  <a:pt x="78331" y="62865"/>
                </a:lnTo>
                <a:lnTo>
                  <a:pt x="76983" y="65722"/>
                </a:lnTo>
                <a:lnTo>
                  <a:pt x="75132" y="68580"/>
                </a:lnTo>
                <a:lnTo>
                  <a:pt x="72944" y="71437"/>
                </a:lnTo>
                <a:lnTo>
                  <a:pt x="70534" y="74294"/>
                </a:lnTo>
                <a:lnTo>
                  <a:pt x="67975" y="77152"/>
                </a:lnTo>
                <a:lnTo>
                  <a:pt x="61574" y="84031"/>
                </a:lnTo>
                <a:lnTo>
                  <a:pt x="61049" y="85548"/>
                </a:lnTo>
                <a:lnTo>
                  <a:pt x="60699" y="87512"/>
                </a:lnTo>
                <a:lnTo>
                  <a:pt x="60466" y="89773"/>
                </a:lnTo>
                <a:lnTo>
                  <a:pt x="60310" y="92233"/>
                </a:lnTo>
                <a:lnTo>
                  <a:pt x="60137" y="97507"/>
                </a:lnTo>
                <a:lnTo>
                  <a:pt x="60002" y="102730"/>
                </a:lnTo>
                <a:lnTo>
                  <a:pt x="60000" y="107378"/>
                </a:lnTo>
                <a:lnTo>
                  <a:pt x="60952" y="107780"/>
                </a:lnTo>
                <a:lnTo>
                  <a:pt x="62539" y="107096"/>
                </a:lnTo>
                <a:lnTo>
                  <a:pt x="64550" y="105687"/>
                </a:lnTo>
                <a:lnTo>
                  <a:pt x="69324" y="104121"/>
                </a:lnTo>
                <a:lnTo>
                  <a:pt x="74620" y="103426"/>
                </a:lnTo>
                <a:lnTo>
                  <a:pt x="80150" y="103117"/>
                </a:lnTo>
                <a:lnTo>
                  <a:pt x="85782" y="102979"/>
                </a:lnTo>
                <a:lnTo>
                  <a:pt x="88618" y="102942"/>
                </a:lnTo>
                <a:lnTo>
                  <a:pt x="91460" y="101965"/>
                </a:lnTo>
                <a:lnTo>
                  <a:pt x="94308" y="100362"/>
                </a:lnTo>
                <a:lnTo>
                  <a:pt x="97159" y="98340"/>
                </a:lnTo>
                <a:lnTo>
                  <a:pt x="100965" y="96992"/>
                </a:lnTo>
                <a:lnTo>
                  <a:pt x="105407" y="96094"/>
                </a:lnTo>
                <a:lnTo>
                  <a:pt x="110274" y="95495"/>
                </a:lnTo>
                <a:lnTo>
                  <a:pt x="114470" y="94143"/>
                </a:lnTo>
                <a:lnTo>
                  <a:pt x="118220" y="92289"/>
                </a:lnTo>
                <a:lnTo>
                  <a:pt x="121673" y="90101"/>
                </a:lnTo>
                <a:lnTo>
                  <a:pt x="124927" y="88642"/>
                </a:lnTo>
                <a:lnTo>
                  <a:pt x="128050" y="87669"/>
                </a:lnTo>
                <a:lnTo>
                  <a:pt x="131084" y="87021"/>
                </a:lnTo>
                <a:lnTo>
                  <a:pt x="135011" y="86589"/>
                </a:lnTo>
                <a:lnTo>
                  <a:pt x="139534" y="86300"/>
                </a:lnTo>
                <a:lnTo>
                  <a:pt x="148688" y="85980"/>
                </a:lnTo>
                <a:lnTo>
                  <a:pt x="159196" y="85800"/>
                </a:lnTo>
                <a:lnTo>
                  <a:pt x="165364" y="85758"/>
                </a:lnTo>
                <a:lnTo>
                  <a:pt x="168342" y="84794"/>
                </a:lnTo>
                <a:lnTo>
                  <a:pt x="171280" y="83199"/>
                </a:lnTo>
                <a:lnTo>
                  <a:pt x="180014" y="7715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90"/>
          <p:cNvSpPr/>
          <p:nvPr/>
        </p:nvSpPr>
        <p:spPr>
          <a:xfrm>
            <a:off x="4049077" y="2212067"/>
            <a:ext cx="94261" cy="196806"/>
          </a:xfrm>
          <a:custGeom>
            <a:avLst/>
            <a:gdLst/>
            <a:ahLst/>
            <a:cxnLst/>
            <a:rect l="0" t="0" r="0" b="0"/>
            <a:pathLst>
              <a:path w="94261" h="196806">
                <a:moveTo>
                  <a:pt x="0" y="16783"/>
                </a:moveTo>
                <a:lnTo>
                  <a:pt x="4551" y="16783"/>
                </a:lnTo>
                <a:lnTo>
                  <a:pt x="5892" y="15830"/>
                </a:lnTo>
                <a:lnTo>
                  <a:pt x="6785" y="14243"/>
                </a:lnTo>
                <a:lnTo>
                  <a:pt x="8219" y="9402"/>
                </a:lnTo>
                <a:lnTo>
                  <a:pt x="9290" y="9004"/>
                </a:lnTo>
                <a:lnTo>
                  <a:pt x="10956" y="8740"/>
                </a:lnTo>
                <a:lnTo>
                  <a:pt x="13019" y="8563"/>
                </a:lnTo>
                <a:lnTo>
                  <a:pt x="15347" y="7493"/>
                </a:lnTo>
                <a:lnTo>
                  <a:pt x="17851" y="5827"/>
                </a:lnTo>
                <a:lnTo>
                  <a:pt x="20473" y="3764"/>
                </a:lnTo>
                <a:lnTo>
                  <a:pt x="23174" y="2388"/>
                </a:lnTo>
                <a:lnTo>
                  <a:pt x="25927" y="1471"/>
                </a:lnTo>
                <a:lnTo>
                  <a:pt x="28715" y="860"/>
                </a:lnTo>
                <a:lnTo>
                  <a:pt x="31526" y="453"/>
                </a:lnTo>
                <a:lnTo>
                  <a:pt x="34352" y="181"/>
                </a:lnTo>
                <a:lnTo>
                  <a:pt x="37189" y="0"/>
                </a:lnTo>
                <a:lnTo>
                  <a:pt x="40032" y="832"/>
                </a:lnTo>
                <a:lnTo>
                  <a:pt x="42881" y="2339"/>
                </a:lnTo>
                <a:lnTo>
                  <a:pt x="45732" y="4296"/>
                </a:lnTo>
                <a:lnTo>
                  <a:pt x="48586" y="5600"/>
                </a:lnTo>
                <a:lnTo>
                  <a:pt x="51440" y="6470"/>
                </a:lnTo>
                <a:lnTo>
                  <a:pt x="54296" y="7050"/>
                </a:lnTo>
                <a:lnTo>
                  <a:pt x="57152" y="7437"/>
                </a:lnTo>
                <a:lnTo>
                  <a:pt x="60009" y="7695"/>
                </a:lnTo>
                <a:lnTo>
                  <a:pt x="62866" y="7866"/>
                </a:lnTo>
                <a:lnTo>
                  <a:pt x="66676" y="8933"/>
                </a:lnTo>
                <a:lnTo>
                  <a:pt x="71121" y="10597"/>
                </a:lnTo>
                <a:lnTo>
                  <a:pt x="75989" y="12659"/>
                </a:lnTo>
                <a:lnTo>
                  <a:pt x="79234" y="14986"/>
                </a:lnTo>
                <a:lnTo>
                  <a:pt x="81398" y="17490"/>
                </a:lnTo>
                <a:lnTo>
                  <a:pt x="82840" y="20112"/>
                </a:lnTo>
                <a:lnTo>
                  <a:pt x="89421" y="32903"/>
                </a:lnTo>
                <a:lnTo>
                  <a:pt x="91047" y="37055"/>
                </a:lnTo>
                <a:lnTo>
                  <a:pt x="92130" y="40775"/>
                </a:lnTo>
                <a:lnTo>
                  <a:pt x="92853" y="44207"/>
                </a:lnTo>
                <a:lnTo>
                  <a:pt x="93334" y="48401"/>
                </a:lnTo>
                <a:lnTo>
                  <a:pt x="93655" y="53101"/>
                </a:lnTo>
                <a:lnTo>
                  <a:pt x="93870" y="58140"/>
                </a:lnTo>
                <a:lnTo>
                  <a:pt x="94107" y="68819"/>
                </a:lnTo>
                <a:lnTo>
                  <a:pt x="94260" y="91196"/>
                </a:lnTo>
                <a:lnTo>
                  <a:pt x="93320" y="96872"/>
                </a:lnTo>
                <a:lnTo>
                  <a:pt x="91741" y="102560"/>
                </a:lnTo>
                <a:lnTo>
                  <a:pt x="89735" y="108258"/>
                </a:lnTo>
                <a:lnTo>
                  <a:pt x="87446" y="113009"/>
                </a:lnTo>
                <a:lnTo>
                  <a:pt x="84967" y="117128"/>
                </a:lnTo>
                <a:lnTo>
                  <a:pt x="82362" y="120827"/>
                </a:lnTo>
                <a:lnTo>
                  <a:pt x="79673" y="125198"/>
                </a:lnTo>
                <a:lnTo>
                  <a:pt x="76928" y="130017"/>
                </a:lnTo>
                <a:lnTo>
                  <a:pt x="74146" y="135135"/>
                </a:lnTo>
                <a:lnTo>
                  <a:pt x="71338" y="139499"/>
                </a:lnTo>
                <a:lnTo>
                  <a:pt x="68513" y="143361"/>
                </a:lnTo>
                <a:lnTo>
                  <a:pt x="65678" y="146888"/>
                </a:lnTo>
                <a:lnTo>
                  <a:pt x="62835" y="151145"/>
                </a:lnTo>
                <a:lnTo>
                  <a:pt x="59988" y="155887"/>
                </a:lnTo>
                <a:lnTo>
                  <a:pt x="57137" y="160954"/>
                </a:lnTo>
                <a:lnTo>
                  <a:pt x="55236" y="165284"/>
                </a:lnTo>
                <a:lnTo>
                  <a:pt x="53969" y="169124"/>
                </a:lnTo>
                <a:lnTo>
                  <a:pt x="53124" y="172636"/>
                </a:lnTo>
                <a:lnTo>
                  <a:pt x="51609" y="175930"/>
                </a:lnTo>
                <a:lnTo>
                  <a:pt x="49646" y="179078"/>
                </a:lnTo>
                <a:lnTo>
                  <a:pt x="43260" y="187697"/>
                </a:lnTo>
                <a:lnTo>
                  <a:pt x="42980" y="192625"/>
                </a:lnTo>
                <a:lnTo>
                  <a:pt x="42863" y="19680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91"/>
          <p:cNvSpPr/>
          <p:nvPr/>
        </p:nvSpPr>
        <p:spPr>
          <a:xfrm>
            <a:off x="3886305" y="2700337"/>
            <a:ext cx="102766" cy="188478"/>
          </a:xfrm>
          <a:custGeom>
            <a:avLst/>
            <a:gdLst/>
            <a:ahLst/>
            <a:cxnLst/>
            <a:rect l="0" t="0" r="0" b="0"/>
            <a:pathLst>
              <a:path w="102766" h="188478">
                <a:moveTo>
                  <a:pt x="34184" y="0"/>
                </a:moveTo>
                <a:lnTo>
                  <a:pt x="21414" y="12770"/>
                </a:lnTo>
                <a:lnTo>
                  <a:pt x="19956" y="15181"/>
                </a:lnTo>
                <a:lnTo>
                  <a:pt x="18336" y="20400"/>
                </a:lnTo>
                <a:lnTo>
                  <a:pt x="17616" y="25894"/>
                </a:lnTo>
                <a:lnTo>
                  <a:pt x="17424" y="28693"/>
                </a:lnTo>
                <a:lnTo>
                  <a:pt x="16343" y="32464"/>
                </a:lnTo>
                <a:lnTo>
                  <a:pt x="14670" y="36882"/>
                </a:lnTo>
                <a:lnTo>
                  <a:pt x="12603" y="41733"/>
                </a:lnTo>
                <a:lnTo>
                  <a:pt x="11224" y="46872"/>
                </a:lnTo>
                <a:lnTo>
                  <a:pt x="10305" y="52203"/>
                </a:lnTo>
                <a:lnTo>
                  <a:pt x="9692" y="57662"/>
                </a:lnTo>
                <a:lnTo>
                  <a:pt x="9284" y="63207"/>
                </a:lnTo>
                <a:lnTo>
                  <a:pt x="9012" y="68808"/>
                </a:lnTo>
                <a:lnTo>
                  <a:pt x="8628" y="83252"/>
                </a:lnTo>
                <a:lnTo>
                  <a:pt x="8575" y="86934"/>
                </a:lnTo>
                <a:lnTo>
                  <a:pt x="7586" y="91294"/>
                </a:lnTo>
                <a:lnTo>
                  <a:pt x="5975" y="96105"/>
                </a:lnTo>
                <a:lnTo>
                  <a:pt x="3949" y="101217"/>
                </a:lnTo>
                <a:lnTo>
                  <a:pt x="2597" y="106531"/>
                </a:lnTo>
                <a:lnTo>
                  <a:pt x="1696" y="111978"/>
                </a:lnTo>
                <a:lnTo>
                  <a:pt x="1096" y="117515"/>
                </a:lnTo>
                <a:lnTo>
                  <a:pt x="696" y="122158"/>
                </a:lnTo>
                <a:lnTo>
                  <a:pt x="428" y="126206"/>
                </a:lnTo>
                <a:lnTo>
                  <a:pt x="250" y="129858"/>
                </a:lnTo>
                <a:lnTo>
                  <a:pt x="53" y="138994"/>
                </a:lnTo>
                <a:lnTo>
                  <a:pt x="0" y="144098"/>
                </a:lnTo>
                <a:lnTo>
                  <a:pt x="917" y="148453"/>
                </a:lnTo>
                <a:lnTo>
                  <a:pt x="2481" y="152309"/>
                </a:lnTo>
                <a:lnTo>
                  <a:pt x="4476" y="155832"/>
                </a:lnTo>
                <a:lnTo>
                  <a:pt x="5807" y="159133"/>
                </a:lnTo>
                <a:lnTo>
                  <a:pt x="6694" y="162286"/>
                </a:lnTo>
                <a:lnTo>
                  <a:pt x="7285" y="165341"/>
                </a:lnTo>
                <a:lnTo>
                  <a:pt x="8631" y="168329"/>
                </a:lnTo>
                <a:lnTo>
                  <a:pt x="10481" y="171275"/>
                </a:lnTo>
                <a:lnTo>
                  <a:pt x="12668" y="174191"/>
                </a:lnTo>
                <a:lnTo>
                  <a:pt x="15077" y="176135"/>
                </a:lnTo>
                <a:lnTo>
                  <a:pt x="17636" y="177431"/>
                </a:lnTo>
                <a:lnTo>
                  <a:pt x="20295" y="178295"/>
                </a:lnTo>
                <a:lnTo>
                  <a:pt x="23020" y="179823"/>
                </a:lnTo>
                <a:lnTo>
                  <a:pt x="25789" y="181795"/>
                </a:lnTo>
                <a:lnTo>
                  <a:pt x="28588" y="184061"/>
                </a:lnTo>
                <a:lnTo>
                  <a:pt x="31406" y="185573"/>
                </a:lnTo>
                <a:lnTo>
                  <a:pt x="34237" y="186580"/>
                </a:lnTo>
                <a:lnTo>
                  <a:pt x="37077" y="187252"/>
                </a:lnTo>
                <a:lnTo>
                  <a:pt x="39923" y="187700"/>
                </a:lnTo>
                <a:lnTo>
                  <a:pt x="42773" y="187998"/>
                </a:lnTo>
                <a:lnTo>
                  <a:pt x="45625" y="188197"/>
                </a:lnTo>
                <a:lnTo>
                  <a:pt x="49432" y="188330"/>
                </a:lnTo>
                <a:lnTo>
                  <a:pt x="58741" y="188477"/>
                </a:lnTo>
                <a:lnTo>
                  <a:pt x="62938" y="187564"/>
                </a:lnTo>
                <a:lnTo>
                  <a:pt x="66689" y="186003"/>
                </a:lnTo>
                <a:lnTo>
                  <a:pt x="70141" y="184009"/>
                </a:lnTo>
                <a:lnTo>
                  <a:pt x="73396" y="182680"/>
                </a:lnTo>
                <a:lnTo>
                  <a:pt x="76518" y="181795"/>
                </a:lnTo>
                <a:lnTo>
                  <a:pt x="79552" y="181204"/>
                </a:lnTo>
                <a:lnTo>
                  <a:pt x="82527" y="179858"/>
                </a:lnTo>
                <a:lnTo>
                  <a:pt x="85463" y="178008"/>
                </a:lnTo>
                <a:lnTo>
                  <a:pt x="88373" y="175822"/>
                </a:lnTo>
                <a:lnTo>
                  <a:pt x="91265" y="174364"/>
                </a:lnTo>
                <a:lnTo>
                  <a:pt x="94145" y="173393"/>
                </a:lnTo>
                <a:lnTo>
                  <a:pt x="102765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92"/>
          <p:cNvSpPr/>
          <p:nvPr/>
        </p:nvSpPr>
        <p:spPr>
          <a:xfrm>
            <a:off x="4006215" y="2726067"/>
            <a:ext cx="111324" cy="128576"/>
          </a:xfrm>
          <a:custGeom>
            <a:avLst/>
            <a:gdLst/>
            <a:ahLst/>
            <a:cxnLst/>
            <a:rect l="0" t="0" r="0" b="0"/>
            <a:pathLst>
              <a:path w="111324" h="128576">
                <a:moveTo>
                  <a:pt x="0" y="34278"/>
                </a:moveTo>
                <a:lnTo>
                  <a:pt x="0" y="29727"/>
                </a:lnTo>
                <a:lnTo>
                  <a:pt x="952" y="27434"/>
                </a:lnTo>
                <a:lnTo>
                  <a:pt x="2540" y="24952"/>
                </a:lnTo>
                <a:lnTo>
                  <a:pt x="8219" y="17590"/>
                </a:lnTo>
                <a:lnTo>
                  <a:pt x="15346" y="10379"/>
                </a:lnTo>
                <a:lnTo>
                  <a:pt x="20473" y="5241"/>
                </a:lnTo>
                <a:lnTo>
                  <a:pt x="24126" y="3490"/>
                </a:lnTo>
                <a:lnTo>
                  <a:pt x="28466" y="2322"/>
                </a:lnTo>
                <a:lnTo>
                  <a:pt x="33265" y="1544"/>
                </a:lnTo>
                <a:lnTo>
                  <a:pt x="37416" y="1025"/>
                </a:lnTo>
                <a:lnTo>
                  <a:pt x="41136" y="679"/>
                </a:lnTo>
                <a:lnTo>
                  <a:pt x="44569" y="449"/>
                </a:lnTo>
                <a:lnTo>
                  <a:pt x="47810" y="295"/>
                </a:lnTo>
                <a:lnTo>
                  <a:pt x="53951" y="124"/>
                </a:lnTo>
                <a:lnTo>
                  <a:pt x="66856" y="0"/>
                </a:lnTo>
                <a:lnTo>
                  <a:pt x="67430" y="948"/>
                </a:lnTo>
                <a:lnTo>
                  <a:pt x="68069" y="4542"/>
                </a:lnTo>
                <a:lnTo>
                  <a:pt x="68239" y="6834"/>
                </a:lnTo>
                <a:lnTo>
                  <a:pt x="68352" y="9314"/>
                </a:lnTo>
                <a:lnTo>
                  <a:pt x="68478" y="14610"/>
                </a:lnTo>
                <a:lnTo>
                  <a:pt x="68535" y="20139"/>
                </a:lnTo>
                <a:lnTo>
                  <a:pt x="67597" y="23899"/>
                </a:lnTo>
                <a:lnTo>
                  <a:pt x="66019" y="28311"/>
                </a:lnTo>
                <a:lnTo>
                  <a:pt x="64016" y="33158"/>
                </a:lnTo>
                <a:lnTo>
                  <a:pt x="61727" y="37341"/>
                </a:lnTo>
                <a:lnTo>
                  <a:pt x="59249" y="41082"/>
                </a:lnTo>
                <a:lnTo>
                  <a:pt x="56644" y="44529"/>
                </a:lnTo>
                <a:lnTo>
                  <a:pt x="53955" y="47779"/>
                </a:lnTo>
                <a:lnTo>
                  <a:pt x="51210" y="50899"/>
                </a:lnTo>
                <a:lnTo>
                  <a:pt x="48427" y="53931"/>
                </a:lnTo>
                <a:lnTo>
                  <a:pt x="44667" y="56905"/>
                </a:lnTo>
                <a:lnTo>
                  <a:pt x="40255" y="59840"/>
                </a:lnTo>
                <a:lnTo>
                  <a:pt x="28589" y="66844"/>
                </a:lnTo>
                <a:lnTo>
                  <a:pt x="26679" y="68371"/>
                </a:lnTo>
                <a:lnTo>
                  <a:pt x="24453" y="70341"/>
                </a:lnTo>
                <a:lnTo>
                  <a:pt x="17271" y="77022"/>
                </a:lnTo>
                <a:lnTo>
                  <a:pt x="21733" y="72554"/>
                </a:lnTo>
                <a:lnTo>
                  <a:pt x="24013" y="71225"/>
                </a:lnTo>
                <a:lnTo>
                  <a:pt x="26487" y="70340"/>
                </a:lnTo>
                <a:lnTo>
                  <a:pt x="29087" y="69749"/>
                </a:lnTo>
                <a:lnTo>
                  <a:pt x="31774" y="68403"/>
                </a:lnTo>
                <a:lnTo>
                  <a:pt x="34518" y="66553"/>
                </a:lnTo>
                <a:lnTo>
                  <a:pt x="37299" y="64367"/>
                </a:lnTo>
                <a:lnTo>
                  <a:pt x="40106" y="62909"/>
                </a:lnTo>
                <a:lnTo>
                  <a:pt x="42930" y="61938"/>
                </a:lnTo>
                <a:lnTo>
                  <a:pt x="45764" y="61290"/>
                </a:lnTo>
                <a:lnTo>
                  <a:pt x="49559" y="60859"/>
                </a:lnTo>
                <a:lnTo>
                  <a:pt x="53994" y="60571"/>
                </a:lnTo>
                <a:lnTo>
                  <a:pt x="58856" y="60379"/>
                </a:lnTo>
                <a:lnTo>
                  <a:pt x="69338" y="60166"/>
                </a:lnTo>
                <a:lnTo>
                  <a:pt x="96697" y="60005"/>
                </a:lnTo>
                <a:lnTo>
                  <a:pt x="98755" y="60954"/>
                </a:lnTo>
                <a:lnTo>
                  <a:pt x="100126" y="62539"/>
                </a:lnTo>
                <a:lnTo>
                  <a:pt x="101041" y="64549"/>
                </a:lnTo>
                <a:lnTo>
                  <a:pt x="102603" y="65888"/>
                </a:lnTo>
                <a:lnTo>
                  <a:pt x="104597" y="66782"/>
                </a:lnTo>
                <a:lnTo>
                  <a:pt x="106878" y="67377"/>
                </a:lnTo>
                <a:lnTo>
                  <a:pt x="108400" y="68726"/>
                </a:lnTo>
                <a:lnTo>
                  <a:pt x="109414" y="70578"/>
                </a:lnTo>
                <a:lnTo>
                  <a:pt x="110090" y="72766"/>
                </a:lnTo>
                <a:lnTo>
                  <a:pt x="110541" y="75176"/>
                </a:lnTo>
                <a:lnTo>
                  <a:pt x="110841" y="77736"/>
                </a:lnTo>
                <a:lnTo>
                  <a:pt x="111041" y="80395"/>
                </a:lnTo>
                <a:lnTo>
                  <a:pt x="111175" y="83120"/>
                </a:lnTo>
                <a:lnTo>
                  <a:pt x="111323" y="88688"/>
                </a:lnTo>
                <a:lnTo>
                  <a:pt x="110410" y="91506"/>
                </a:lnTo>
                <a:lnTo>
                  <a:pt x="108849" y="94337"/>
                </a:lnTo>
                <a:lnTo>
                  <a:pt x="106856" y="97177"/>
                </a:lnTo>
                <a:lnTo>
                  <a:pt x="104575" y="100023"/>
                </a:lnTo>
                <a:lnTo>
                  <a:pt x="102102" y="102873"/>
                </a:lnTo>
                <a:lnTo>
                  <a:pt x="99500" y="105725"/>
                </a:lnTo>
                <a:lnTo>
                  <a:pt x="97765" y="108579"/>
                </a:lnTo>
                <a:lnTo>
                  <a:pt x="96610" y="111435"/>
                </a:lnTo>
                <a:lnTo>
                  <a:pt x="95838" y="114291"/>
                </a:lnTo>
                <a:lnTo>
                  <a:pt x="94372" y="116194"/>
                </a:lnTo>
                <a:lnTo>
                  <a:pt x="92442" y="117464"/>
                </a:lnTo>
                <a:lnTo>
                  <a:pt x="90203" y="118310"/>
                </a:lnTo>
                <a:lnTo>
                  <a:pt x="88710" y="119827"/>
                </a:lnTo>
                <a:lnTo>
                  <a:pt x="87715" y="121790"/>
                </a:lnTo>
                <a:lnTo>
                  <a:pt x="87051" y="124052"/>
                </a:lnTo>
                <a:lnTo>
                  <a:pt x="85656" y="125560"/>
                </a:lnTo>
                <a:lnTo>
                  <a:pt x="83774" y="126565"/>
                </a:lnTo>
                <a:lnTo>
                  <a:pt x="77152" y="1285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93"/>
          <p:cNvSpPr/>
          <p:nvPr/>
        </p:nvSpPr>
        <p:spPr>
          <a:xfrm>
            <a:off x="4083367" y="2675811"/>
            <a:ext cx="150571" cy="247358"/>
          </a:xfrm>
          <a:custGeom>
            <a:avLst/>
            <a:gdLst/>
            <a:ahLst/>
            <a:cxnLst/>
            <a:rect l="0" t="0" r="0" b="0"/>
            <a:pathLst>
              <a:path w="150571" h="247358">
                <a:moveTo>
                  <a:pt x="0" y="7381"/>
                </a:moveTo>
                <a:lnTo>
                  <a:pt x="15849" y="7381"/>
                </a:lnTo>
                <a:lnTo>
                  <a:pt x="18186" y="6428"/>
                </a:lnTo>
                <a:lnTo>
                  <a:pt x="21649" y="4841"/>
                </a:lnTo>
                <a:lnTo>
                  <a:pt x="25862" y="2830"/>
                </a:lnTo>
                <a:lnTo>
                  <a:pt x="30577" y="1490"/>
                </a:lnTo>
                <a:lnTo>
                  <a:pt x="35625" y="596"/>
                </a:lnTo>
                <a:lnTo>
                  <a:pt x="40895" y="0"/>
                </a:lnTo>
                <a:lnTo>
                  <a:pt x="46313" y="555"/>
                </a:lnTo>
                <a:lnTo>
                  <a:pt x="51830" y="1878"/>
                </a:lnTo>
                <a:lnTo>
                  <a:pt x="57413" y="3713"/>
                </a:lnTo>
                <a:lnTo>
                  <a:pt x="62088" y="4935"/>
                </a:lnTo>
                <a:lnTo>
                  <a:pt x="66157" y="5751"/>
                </a:lnTo>
                <a:lnTo>
                  <a:pt x="69823" y="6294"/>
                </a:lnTo>
                <a:lnTo>
                  <a:pt x="74171" y="7609"/>
                </a:lnTo>
                <a:lnTo>
                  <a:pt x="78975" y="9438"/>
                </a:lnTo>
                <a:lnTo>
                  <a:pt x="84082" y="11610"/>
                </a:lnTo>
                <a:lnTo>
                  <a:pt x="88440" y="14010"/>
                </a:lnTo>
                <a:lnTo>
                  <a:pt x="92298" y="16563"/>
                </a:lnTo>
                <a:lnTo>
                  <a:pt x="95822" y="19217"/>
                </a:lnTo>
                <a:lnTo>
                  <a:pt x="100076" y="21940"/>
                </a:lnTo>
                <a:lnTo>
                  <a:pt x="104818" y="24707"/>
                </a:lnTo>
                <a:lnTo>
                  <a:pt x="109883" y="27504"/>
                </a:lnTo>
                <a:lnTo>
                  <a:pt x="114213" y="30321"/>
                </a:lnTo>
                <a:lnTo>
                  <a:pt x="118052" y="33152"/>
                </a:lnTo>
                <a:lnTo>
                  <a:pt x="121564" y="35992"/>
                </a:lnTo>
                <a:lnTo>
                  <a:pt x="124857" y="39790"/>
                </a:lnTo>
                <a:lnTo>
                  <a:pt x="128006" y="44227"/>
                </a:lnTo>
                <a:lnTo>
                  <a:pt x="131057" y="49090"/>
                </a:lnTo>
                <a:lnTo>
                  <a:pt x="134044" y="54237"/>
                </a:lnTo>
                <a:lnTo>
                  <a:pt x="139903" y="65036"/>
                </a:lnTo>
                <a:lnTo>
                  <a:pt x="141846" y="69630"/>
                </a:lnTo>
                <a:lnTo>
                  <a:pt x="144005" y="77275"/>
                </a:lnTo>
                <a:lnTo>
                  <a:pt x="144581" y="81599"/>
                </a:lnTo>
                <a:lnTo>
                  <a:pt x="144965" y="86388"/>
                </a:lnTo>
                <a:lnTo>
                  <a:pt x="145221" y="91485"/>
                </a:lnTo>
                <a:lnTo>
                  <a:pt x="146344" y="96787"/>
                </a:lnTo>
                <a:lnTo>
                  <a:pt x="148045" y="102228"/>
                </a:lnTo>
                <a:lnTo>
                  <a:pt x="150132" y="107760"/>
                </a:lnTo>
                <a:lnTo>
                  <a:pt x="150570" y="113353"/>
                </a:lnTo>
                <a:lnTo>
                  <a:pt x="149911" y="118986"/>
                </a:lnTo>
                <a:lnTo>
                  <a:pt x="148518" y="124647"/>
                </a:lnTo>
                <a:lnTo>
                  <a:pt x="147589" y="131278"/>
                </a:lnTo>
                <a:lnTo>
                  <a:pt x="146970" y="138557"/>
                </a:lnTo>
                <a:lnTo>
                  <a:pt x="146558" y="146267"/>
                </a:lnTo>
                <a:lnTo>
                  <a:pt x="145330" y="153311"/>
                </a:lnTo>
                <a:lnTo>
                  <a:pt x="143559" y="159913"/>
                </a:lnTo>
                <a:lnTo>
                  <a:pt x="141426" y="166219"/>
                </a:lnTo>
                <a:lnTo>
                  <a:pt x="139052" y="172328"/>
                </a:lnTo>
                <a:lnTo>
                  <a:pt x="136516" y="178306"/>
                </a:lnTo>
                <a:lnTo>
                  <a:pt x="131159" y="190028"/>
                </a:lnTo>
                <a:lnTo>
                  <a:pt x="125603" y="201587"/>
                </a:lnTo>
                <a:lnTo>
                  <a:pt x="122787" y="206384"/>
                </a:lnTo>
                <a:lnTo>
                  <a:pt x="119958" y="210535"/>
                </a:lnTo>
                <a:lnTo>
                  <a:pt x="117120" y="214255"/>
                </a:lnTo>
                <a:lnTo>
                  <a:pt x="114275" y="218639"/>
                </a:lnTo>
                <a:lnTo>
                  <a:pt x="111426" y="223467"/>
                </a:lnTo>
                <a:lnTo>
                  <a:pt x="108574" y="228591"/>
                </a:lnTo>
                <a:lnTo>
                  <a:pt x="105720" y="232959"/>
                </a:lnTo>
                <a:lnTo>
                  <a:pt x="102865" y="236824"/>
                </a:lnTo>
                <a:lnTo>
                  <a:pt x="95989" y="245320"/>
                </a:lnTo>
                <a:lnTo>
                  <a:pt x="94473" y="246017"/>
                </a:lnTo>
                <a:lnTo>
                  <a:pt x="90248" y="246791"/>
                </a:lnTo>
                <a:lnTo>
                  <a:pt x="86122" y="247357"/>
                </a:lnTo>
                <a:lnTo>
                  <a:pt x="85777" y="240619"/>
                </a:lnTo>
                <a:lnTo>
                  <a:pt x="85725" y="23883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94"/>
          <p:cNvSpPr/>
          <p:nvPr/>
        </p:nvSpPr>
        <p:spPr>
          <a:xfrm>
            <a:off x="4306252" y="2786072"/>
            <a:ext cx="22085" cy="25699"/>
          </a:xfrm>
          <a:custGeom>
            <a:avLst/>
            <a:gdLst/>
            <a:ahLst/>
            <a:cxnLst/>
            <a:rect l="0" t="0" r="0" b="0"/>
            <a:pathLst>
              <a:path w="22085" h="25699">
                <a:moveTo>
                  <a:pt x="17145" y="8563"/>
                </a:moveTo>
                <a:lnTo>
                  <a:pt x="21696" y="13114"/>
                </a:lnTo>
                <a:lnTo>
                  <a:pt x="22084" y="14454"/>
                </a:lnTo>
                <a:lnTo>
                  <a:pt x="21390" y="15348"/>
                </a:lnTo>
                <a:lnTo>
                  <a:pt x="17983" y="16782"/>
                </a:lnTo>
                <a:lnTo>
                  <a:pt x="17704" y="17852"/>
                </a:lnTo>
                <a:lnTo>
                  <a:pt x="17518" y="19518"/>
                </a:lnTo>
                <a:lnTo>
                  <a:pt x="17167" y="25345"/>
                </a:lnTo>
                <a:lnTo>
                  <a:pt x="16207" y="25466"/>
                </a:lnTo>
                <a:lnTo>
                  <a:pt x="14615" y="25547"/>
                </a:lnTo>
                <a:lnTo>
                  <a:pt x="8926" y="25698"/>
                </a:lnTo>
                <a:lnTo>
                  <a:pt x="8809" y="24749"/>
                </a:lnTo>
                <a:lnTo>
                  <a:pt x="8730" y="23163"/>
                </a:lnTo>
                <a:lnTo>
                  <a:pt x="8643" y="18862"/>
                </a:lnTo>
                <a:lnTo>
                  <a:pt x="8573" y="24"/>
                </a:lnTo>
                <a:lnTo>
                  <a:pt x="4022" y="0"/>
                </a:lnTo>
                <a:lnTo>
                  <a:pt x="2681" y="949"/>
                </a:lnTo>
                <a:lnTo>
                  <a:pt x="1787" y="2535"/>
                </a:lnTo>
                <a:lnTo>
                  <a:pt x="0" y="85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95"/>
          <p:cNvSpPr/>
          <p:nvPr/>
        </p:nvSpPr>
        <p:spPr>
          <a:xfrm>
            <a:off x="4358040" y="2674621"/>
            <a:ext cx="213961" cy="171440"/>
          </a:xfrm>
          <a:custGeom>
            <a:avLst/>
            <a:gdLst/>
            <a:ahLst/>
            <a:cxnLst/>
            <a:rect l="0" t="0" r="0" b="0"/>
            <a:pathLst>
              <a:path w="213961" h="171440">
                <a:moveTo>
                  <a:pt x="8219" y="34289"/>
                </a:moveTo>
                <a:lnTo>
                  <a:pt x="838" y="34289"/>
                </a:lnTo>
                <a:lnTo>
                  <a:pt x="441" y="33336"/>
                </a:lnTo>
                <a:lnTo>
                  <a:pt x="0" y="29738"/>
                </a:lnTo>
                <a:lnTo>
                  <a:pt x="835" y="28397"/>
                </a:lnTo>
                <a:lnTo>
                  <a:pt x="2344" y="27503"/>
                </a:lnTo>
                <a:lnTo>
                  <a:pt x="4303" y="26908"/>
                </a:lnTo>
                <a:lnTo>
                  <a:pt x="5608" y="25558"/>
                </a:lnTo>
                <a:lnTo>
                  <a:pt x="6479" y="23705"/>
                </a:lnTo>
                <a:lnTo>
                  <a:pt x="7876" y="18440"/>
                </a:lnTo>
                <a:lnTo>
                  <a:pt x="10607" y="15180"/>
                </a:lnTo>
                <a:lnTo>
                  <a:pt x="14996" y="10556"/>
                </a:lnTo>
                <a:lnTo>
                  <a:pt x="20121" y="5326"/>
                </a:lnTo>
                <a:lnTo>
                  <a:pt x="22822" y="3550"/>
                </a:lnTo>
                <a:lnTo>
                  <a:pt x="28362" y="1577"/>
                </a:lnTo>
                <a:lnTo>
                  <a:pt x="33999" y="700"/>
                </a:lnTo>
                <a:lnTo>
                  <a:pt x="40828" y="137"/>
                </a:lnTo>
                <a:lnTo>
                  <a:pt x="46562" y="40"/>
                </a:lnTo>
                <a:lnTo>
                  <a:pt x="71116" y="0"/>
                </a:lnTo>
                <a:lnTo>
                  <a:pt x="73010" y="952"/>
                </a:lnTo>
                <a:lnTo>
                  <a:pt x="74273" y="2539"/>
                </a:lnTo>
                <a:lnTo>
                  <a:pt x="75115" y="4550"/>
                </a:lnTo>
                <a:lnTo>
                  <a:pt x="78591" y="9324"/>
                </a:lnTo>
                <a:lnTo>
                  <a:pt x="84033" y="15599"/>
                </a:lnTo>
                <a:lnTo>
                  <a:pt x="84777" y="18997"/>
                </a:lnTo>
                <a:lnTo>
                  <a:pt x="85107" y="23682"/>
                </a:lnTo>
                <a:lnTo>
                  <a:pt x="85254" y="28940"/>
                </a:lnTo>
                <a:lnTo>
                  <a:pt x="85371" y="60010"/>
                </a:lnTo>
                <a:lnTo>
                  <a:pt x="85372" y="71437"/>
                </a:lnTo>
                <a:lnTo>
                  <a:pt x="84419" y="74294"/>
                </a:lnTo>
                <a:lnTo>
                  <a:pt x="82832" y="77151"/>
                </a:lnTo>
                <a:lnTo>
                  <a:pt x="80821" y="80009"/>
                </a:lnTo>
                <a:lnTo>
                  <a:pt x="78528" y="82866"/>
                </a:lnTo>
                <a:lnTo>
                  <a:pt x="76047" y="85724"/>
                </a:lnTo>
                <a:lnTo>
                  <a:pt x="73441" y="88581"/>
                </a:lnTo>
                <a:lnTo>
                  <a:pt x="68004" y="94296"/>
                </a:lnTo>
                <a:lnTo>
                  <a:pt x="55593" y="106917"/>
                </a:lnTo>
                <a:lnTo>
                  <a:pt x="54089" y="109378"/>
                </a:lnTo>
                <a:lnTo>
                  <a:pt x="52418" y="114651"/>
                </a:lnTo>
                <a:lnTo>
                  <a:pt x="51020" y="116439"/>
                </a:lnTo>
                <a:lnTo>
                  <a:pt x="49136" y="117631"/>
                </a:lnTo>
                <a:lnTo>
                  <a:pt x="43819" y="119543"/>
                </a:lnTo>
                <a:lnTo>
                  <a:pt x="43382" y="120652"/>
                </a:lnTo>
                <a:lnTo>
                  <a:pt x="42768" y="125812"/>
                </a:lnTo>
                <a:lnTo>
                  <a:pt x="42561" y="130578"/>
                </a:lnTo>
                <a:lnTo>
                  <a:pt x="42510" y="145344"/>
                </a:lnTo>
                <a:lnTo>
                  <a:pt x="47060" y="150167"/>
                </a:lnTo>
                <a:lnTo>
                  <a:pt x="49890" y="153078"/>
                </a:lnTo>
                <a:lnTo>
                  <a:pt x="50552" y="156299"/>
                </a:lnTo>
                <a:lnTo>
                  <a:pt x="51051" y="162491"/>
                </a:lnTo>
                <a:lnTo>
                  <a:pt x="51080" y="170223"/>
                </a:lnTo>
                <a:lnTo>
                  <a:pt x="52033" y="170632"/>
                </a:lnTo>
                <a:lnTo>
                  <a:pt x="58462" y="171341"/>
                </a:lnTo>
                <a:lnTo>
                  <a:pt x="64101" y="171439"/>
                </a:lnTo>
                <a:lnTo>
                  <a:pt x="66429" y="170490"/>
                </a:lnTo>
                <a:lnTo>
                  <a:pt x="71555" y="166895"/>
                </a:lnTo>
                <a:lnTo>
                  <a:pt x="77009" y="164662"/>
                </a:lnTo>
                <a:lnTo>
                  <a:pt x="83560" y="162718"/>
                </a:lnTo>
                <a:lnTo>
                  <a:pt x="87974" y="160865"/>
                </a:lnTo>
                <a:lnTo>
                  <a:pt x="92822" y="158678"/>
                </a:lnTo>
                <a:lnTo>
                  <a:pt x="103288" y="153708"/>
                </a:lnTo>
                <a:lnTo>
                  <a:pt x="108746" y="151049"/>
                </a:lnTo>
                <a:lnTo>
                  <a:pt x="114290" y="149276"/>
                </a:lnTo>
                <a:lnTo>
                  <a:pt x="119890" y="148094"/>
                </a:lnTo>
                <a:lnTo>
                  <a:pt x="125529" y="147307"/>
                </a:lnTo>
                <a:lnTo>
                  <a:pt x="131193" y="145829"/>
                </a:lnTo>
                <a:lnTo>
                  <a:pt x="136874" y="143891"/>
                </a:lnTo>
                <a:lnTo>
                  <a:pt x="142567" y="141647"/>
                </a:lnTo>
                <a:lnTo>
                  <a:pt x="147315" y="139198"/>
                </a:lnTo>
                <a:lnTo>
                  <a:pt x="151432" y="136614"/>
                </a:lnTo>
                <a:lnTo>
                  <a:pt x="155130" y="133937"/>
                </a:lnTo>
                <a:lnTo>
                  <a:pt x="159500" y="132154"/>
                </a:lnTo>
                <a:lnTo>
                  <a:pt x="164318" y="130965"/>
                </a:lnTo>
                <a:lnTo>
                  <a:pt x="169435" y="130172"/>
                </a:lnTo>
                <a:lnTo>
                  <a:pt x="173799" y="128691"/>
                </a:lnTo>
                <a:lnTo>
                  <a:pt x="177661" y="126751"/>
                </a:lnTo>
                <a:lnTo>
                  <a:pt x="181188" y="124505"/>
                </a:lnTo>
                <a:lnTo>
                  <a:pt x="185444" y="123008"/>
                </a:lnTo>
                <a:lnTo>
                  <a:pt x="190187" y="122010"/>
                </a:lnTo>
                <a:lnTo>
                  <a:pt x="195254" y="121344"/>
                </a:lnTo>
                <a:lnTo>
                  <a:pt x="199584" y="119948"/>
                </a:lnTo>
                <a:lnTo>
                  <a:pt x="203423" y="118065"/>
                </a:lnTo>
                <a:lnTo>
                  <a:pt x="213960" y="11144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96"/>
          <p:cNvSpPr/>
          <p:nvPr/>
        </p:nvSpPr>
        <p:spPr>
          <a:xfrm>
            <a:off x="366536" y="3232775"/>
            <a:ext cx="56374" cy="247661"/>
          </a:xfrm>
          <a:custGeom>
            <a:avLst/>
            <a:gdLst/>
            <a:ahLst/>
            <a:cxnLst/>
            <a:rect l="0" t="0" r="0" b="0"/>
            <a:pathLst>
              <a:path w="56374" h="247661">
                <a:moveTo>
                  <a:pt x="4938" y="7630"/>
                </a:moveTo>
                <a:lnTo>
                  <a:pt x="4938" y="2691"/>
                </a:lnTo>
                <a:lnTo>
                  <a:pt x="4938" y="4799"/>
                </a:lnTo>
                <a:lnTo>
                  <a:pt x="4938" y="0"/>
                </a:lnTo>
                <a:lnTo>
                  <a:pt x="3986" y="639"/>
                </a:lnTo>
                <a:lnTo>
                  <a:pt x="2398" y="2016"/>
                </a:lnTo>
                <a:lnTo>
                  <a:pt x="388" y="3887"/>
                </a:lnTo>
                <a:lnTo>
                  <a:pt x="0" y="5135"/>
                </a:lnTo>
                <a:lnTo>
                  <a:pt x="693" y="5967"/>
                </a:lnTo>
                <a:lnTo>
                  <a:pt x="2108" y="6521"/>
                </a:lnTo>
                <a:lnTo>
                  <a:pt x="3052" y="7843"/>
                </a:lnTo>
                <a:lnTo>
                  <a:pt x="4100" y="11852"/>
                </a:lnTo>
                <a:lnTo>
                  <a:pt x="5332" y="13302"/>
                </a:lnTo>
                <a:lnTo>
                  <a:pt x="7106" y="14269"/>
                </a:lnTo>
                <a:lnTo>
                  <a:pt x="9241" y="14913"/>
                </a:lnTo>
                <a:lnTo>
                  <a:pt x="11617" y="16295"/>
                </a:lnTo>
                <a:lnTo>
                  <a:pt x="14153" y="18169"/>
                </a:lnTo>
                <a:lnTo>
                  <a:pt x="16796" y="20371"/>
                </a:lnTo>
                <a:lnTo>
                  <a:pt x="18559" y="23744"/>
                </a:lnTo>
                <a:lnTo>
                  <a:pt x="19734" y="27898"/>
                </a:lnTo>
                <a:lnTo>
                  <a:pt x="20517" y="32571"/>
                </a:lnTo>
                <a:lnTo>
                  <a:pt x="21387" y="40305"/>
                </a:lnTo>
                <a:lnTo>
                  <a:pt x="21774" y="47869"/>
                </a:lnTo>
                <a:lnTo>
                  <a:pt x="21992" y="62838"/>
                </a:lnTo>
                <a:lnTo>
                  <a:pt x="22043" y="73759"/>
                </a:lnTo>
                <a:lnTo>
                  <a:pt x="23009" y="80291"/>
                </a:lnTo>
                <a:lnTo>
                  <a:pt x="24605" y="87503"/>
                </a:lnTo>
                <a:lnTo>
                  <a:pt x="26622" y="95169"/>
                </a:lnTo>
                <a:lnTo>
                  <a:pt x="27967" y="102184"/>
                </a:lnTo>
                <a:lnTo>
                  <a:pt x="28863" y="108766"/>
                </a:lnTo>
                <a:lnTo>
                  <a:pt x="29461" y="115059"/>
                </a:lnTo>
                <a:lnTo>
                  <a:pt x="28907" y="121159"/>
                </a:lnTo>
                <a:lnTo>
                  <a:pt x="27585" y="127131"/>
                </a:lnTo>
                <a:lnTo>
                  <a:pt x="25751" y="133017"/>
                </a:lnTo>
                <a:lnTo>
                  <a:pt x="24528" y="138846"/>
                </a:lnTo>
                <a:lnTo>
                  <a:pt x="23713" y="144637"/>
                </a:lnTo>
                <a:lnTo>
                  <a:pt x="23170" y="150403"/>
                </a:lnTo>
                <a:lnTo>
                  <a:pt x="22808" y="156152"/>
                </a:lnTo>
                <a:lnTo>
                  <a:pt x="22405" y="167619"/>
                </a:lnTo>
                <a:lnTo>
                  <a:pt x="22179" y="180235"/>
                </a:lnTo>
                <a:lnTo>
                  <a:pt x="23100" y="183660"/>
                </a:lnTo>
                <a:lnTo>
                  <a:pt x="24666" y="186896"/>
                </a:lnTo>
                <a:lnTo>
                  <a:pt x="26663" y="190005"/>
                </a:lnTo>
                <a:lnTo>
                  <a:pt x="27994" y="193983"/>
                </a:lnTo>
                <a:lnTo>
                  <a:pt x="28881" y="198540"/>
                </a:lnTo>
                <a:lnTo>
                  <a:pt x="29473" y="203483"/>
                </a:lnTo>
                <a:lnTo>
                  <a:pt x="30820" y="207731"/>
                </a:lnTo>
                <a:lnTo>
                  <a:pt x="32670" y="211516"/>
                </a:lnTo>
                <a:lnTo>
                  <a:pt x="34856" y="214991"/>
                </a:lnTo>
                <a:lnTo>
                  <a:pt x="36314" y="218261"/>
                </a:lnTo>
                <a:lnTo>
                  <a:pt x="37933" y="224433"/>
                </a:lnTo>
                <a:lnTo>
                  <a:pt x="38653" y="230352"/>
                </a:lnTo>
                <a:lnTo>
                  <a:pt x="38845" y="233264"/>
                </a:lnTo>
                <a:lnTo>
                  <a:pt x="39925" y="235205"/>
                </a:lnTo>
                <a:lnTo>
                  <a:pt x="41598" y="236499"/>
                </a:lnTo>
                <a:lnTo>
                  <a:pt x="43665" y="237362"/>
                </a:lnTo>
                <a:lnTo>
                  <a:pt x="45044" y="238889"/>
                </a:lnTo>
                <a:lnTo>
                  <a:pt x="45963" y="240860"/>
                </a:lnTo>
                <a:lnTo>
                  <a:pt x="46576" y="243127"/>
                </a:lnTo>
                <a:lnTo>
                  <a:pt x="47937" y="244638"/>
                </a:lnTo>
                <a:lnTo>
                  <a:pt x="49796" y="245645"/>
                </a:lnTo>
                <a:lnTo>
                  <a:pt x="56373" y="24766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97"/>
          <p:cNvSpPr/>
          <p:nvPr/>
        </p:nvSpPr>
        <p:spPr>
          <a:xfrm>
            <a:off x="508637" y="3232232"/>
            <a:ext cx="210320" cy="239586"/>
          </a:xfrm>
          <a:custGeom>
            <a:avLst/>
            <a:gdLst/>
            <a:ahLst/>
            <a:cxnLst/>
            <a:rect l="0" t="0" r="0" b="0"/>
            <a:pathLst>
              <a:path w="210320" h="239586">
                <a:moveTo>
                  <a:pt x="25715" y="33890"/>
                </a:moveTo>
                <a:lnTo>
                  <a:pt x="34285" y="33890"/>
                </a:lnTo>
                <a:lnTo>
                  <a:pt x="25185" y="38441"/>
                </a:lnTo>
                <a:lnTo>
                  <a:pt x="22504" y="40734"/>
                </a:lnTo>
                <a:lnTo>
                  <a:pt x="20717" y="43215"/>
                </a:lnTo>
                <a:lnTo>
                  <a:pt x="19525" y="45822"/>
                </a:lnTo>
                <a:lnTo>
                  <a:pt x="17779" y="47560"/>
                </a:lnTo>
                <a:lnTo>
                  <a:pt x="15662" y="48718"/>
                </a:lnTo>
                <a:lnTo>
                  <a:pt x="13298" y="49490"/>
                </a:lnTo>
                <a:lnTo>
                  <a:pt x="11722" y="50958"/>
                </a:lnTo>
                <a:lnTo>
                  <a:pt x="10671" y="52889"/>
                </a:lnTo>
                <a:lnTo>
                  <a:pt x="9504" y="57574"/>
                </a:lnTo>
                <a:lnTo>
                  <a:pt x="8985" y="62831"/>
                </a:lnTo>
                <a:lnTo>
                  <a:pt x="8754" y="68343"/>
                </a:lnTo>
                <a:lnTo>
                  <a:pt x="8693" y="71146"/>
                </a:lnTo>
                <a:lnTo>
                  <a:pt x="7699" y="74920"/>
                </a:lnTo>
                <a:lnTo>
                  <a:pt x="6085" y="79341"/>
                </a:lnTo>
                <a:lnTo>
                  <a:pt x="4056" y="84193"/>
                </a:lnTo>
                <a:lnTo>
                  <a:pt x="2703" y="88380"/>
                </a:lnTo>
                <a:lnTo>
                  <a:pt x="1200" y="95573"/>
                </a:lnTo>
                <a:lnTo>
                  <a:pt x="799" y="99777"/>
                </a:lnTo>
                <a:lnTo>
                  <a:pt x="532" y="104485"/>
                </a:lnTo>
                <a:lnTo>
                  <a:pt x="235" y="113843"/>
                </a:lnTo>
                <a:lnTo>
                  <a:pt x="68" y="125419"/>
                </a:lnTo>
                <a:lnTo>
                  <a:pt x="0" y="168308"/>
                </a:lnTo>
                <a:lnTo>
                  <a:pt x="952" y="173032"/>
                </a:lnTo>
                <a:lnTo>
                  <a:pt x="2539" y="177134"/>
                </a:lnTo>
                <a:lnTo>
                  <a:pt x="5889" y="184231"/>
                </a:lnTo>
                <a:lnTo>
                  <a:pt x="7379" y="190561"/>
                </a:lnTo>
                <a:lnTo>
                  <a:pt x="9681" y="194535"/>
                </a:lnTo>
                <a:lnTo>
                  <a:pt x="13121" y="199089"/>
                </a:lnTo>
                <a:lnTo>
                  <a:pt x="17319" y="204030"/>
                </a:lnTo>
                <a:lnTo>
                  <a:pt x="21070" y="208277"/>
                </a:lnTo>
                <a:lnTo>
                  <a:pt x="27778" y="215535"/>
                </a:lnTo>
                <a:lnTo>
                  <a:pt x="31853" y="218805"/>
                </a:lnTo>
                <a:lnTo>
                  <a:pt x="36474" y="221936"/>
                </a:lnTo>
                <a:lnTo>
                  <a:pt x="41460" y="224977"/>
                </a:lnTo>
                <a:lnTo>
                  <a:pt x="45737" y="227956"/>
                </a:lnTo>
                <a:lnTo>
                  <a:pt x="49540" y="230895"/>
                </a:lnTo>
                <a:lnTo>
                  <a:pt x="53029" y="233807"/>
                </a:lnTo>
                <a:lnTo>
                  <a:pt x="57259" y="235748"/>
                </a:lnTo>
                <a:lnTo>
                  <a:pt x="61984" y="237042"/>
                </a:lnTo>
                <a:lnTo>
                  <a:pt x="67040" y="237905"/>
                </a:lnTo>
                <a:lnTo>
                  <a:pt x="71362" y="238480"/>
                </a:lnTo>
                <a:lnTo>
                  <a:pt x="75196" y="238863"/>
                </a:lnTo>
                <a:lnTo>
                  <a:pt x="78705" y="239119"/>
                </a:lnTo>
                <a:lnTo>
                  <a:pt x="82949" y="239289"/>
                </a:lnTo>
                <a:lnTo>
                  <a:pt x="97072" y="239529"/>
                </a:lnTo>
                <a:lnTo>
                  <a:pt x="104419" y="239585"/>
                </a:lnTo>
                <a:lnTo>
                  <a:pt x="107712" y="238648"/>
                </a:lnTo>
                <a:lnTo>
                  <a:pt x="113910" y="235066"/>
                </a:lnTo>
                <a:lnTo>
                  <a:pt x="117849" y="232777"/>
                </a:lnTo>
                <a:lnTo>
                  <a:pt x="127306" y="227694"/>
                </a:lnTo>
                <a:lnTo>
                  <a:pt x="131542" y="225005"/>
                </a:lnTo>
                <a:lnTo>
                  <a:pt x="135319" y="222261"/>
                </a:lnTo>
                <a:lnTo>
                  <a:pt x="138789" y="219478"/>
                </a:lnTo>
                <a:lnTo>
                  <a:pt x="143008" y="216670"/>
                </a:lnTo>
                <a:lnTo>
                  <a:pt x="147725" y="213846"/>
                </a:lnTo>
                <a:lnTo>
                  <a:pt x="152775" y="211011"/>
                </a:lnTo>
                <a:lnTo>
                  <a:pt x="157094" y="208168"/>
                </a:lnTo>
                <a:lnTo>
                  <a:pt x="160926" y="205320"/>
                </a:lnTo>
                <a:lnTo>
                  <a:pt x="164433" y="202469"/>
                </a:lnTo>
                <a:lnTo>
                  <a:pt x="168676" y="198664"/>
                </a:lnTo>
                <a:lnTo>
                  <a:pt x="178471" y="189355"/>
                </a:lnTo>
                <a:lnTo>
                  <a:pt x="190144" y="177955"/>
                </a:lnTo>
                <a:lnTo>
                  <a:pt x="193437" y="173749"/>
                </a:lnTo>
                <a:lnTo>
                  <a:pt x="196585" y="169039"/>
                </a:lnTo>
                <a:lnTo>
                  <a:pt x="199636" y="163995"/>
                </a:lnTo>
                <a:lnTo>
                  <a:pt x="201669" y="158726"/>
                </a:lnTo>
                <a:lnTo>
                  <a:pt x="203026" y="153309"/>
                </a:lnTo>
                <a:lnTo>
                  <a:pt x="203929" y="147793"/>
                </a:lnTo>
                <a:lnTo>
                  <a:pt x="205485" y="142210"/>
                </a:lnTo>
                <a:lnTo>
                  <a:pt x="207474" y="136584"/>
                </a:lnTo>
                <a:lnTo>
                  <a:pt x="209753" y="130927"/>
                </a:lnTo>
                <a:lnTo>
                  <a:pt x="210319" y="124299"/>
                </a:lnTo>
                <a:lnTo>
                  <a:pt x="209745" y="117023"/>
                </a:lnTo>
                <a:lnTo>
                  <a:pt x="208409" y="109314"/>
                </a:lnTo>
                <a:lnTo>
                  <a:pt x="207518" y="103223"/>
                </a:lnTo>
                <a:lnTo>
                  <a:pt x="206925" y="98210"/>
                </a:lnTo>
                <a:lnTo>
                  <a:pt x="206529" y="93915"/>
                </a:lnTo>
                <a:lnTo>
                  <a:pt x="206265" y="89147"/>
                </a:lnTo>
                <a:lnTo>
                  <a:pt x="205972" y="78769"/>
                </a:lnTo>
                <a:lnTo>
                  <a:pt x="205758" y="49797"/>
                </a:lnTo>
                <a:lnTo>
                  <a:pt x="204799" y="45447"/>
                </a:lnTo>
                <a:lnTo>
                  <a:pt x="203207" y="40642"/>
                </a:lnTo>
                <a:lnTo>
                  <a:pt x="201193" y="35534"/>
                </a:lnTo>
                <a:lnTo>
                  <a:pt x="198898" y="31176"/>
                </a:lnTo>
                <a:lnTo>
                  <a:pt x="193808" y="23794"/>
                </a:lnTo>
                <a:lnTo>
                  <a:pt x="188370" y="17338"/>
                </a:lnTo>
                <a:lnTo>
                  <a:pt x="185587" y="14283"/>
                </a:lnTo>
                <a:lnTo>
                  <a:pt x="181826" y="12246"/>
                </a:lnTo>
                <a:lnTo>
                  <a:pt x="177414" y="10888"/>
                </a:lnTo>
                <a:lnTo>
                  <a:pt x="172568" y="9983"/>
                </a:lnTo>
                <a:lnTo>
                  <a:pt x="168384" y="8427"/>
                </a:lnTo>
                <a:lnTo>
                  <a:pt x="164643" y="6437"/>
                </a:lnTo>
                <a:lnTo>
                  <a:pt x="161196" y="4158"/>
                </a:lnTo>
                <a:lnTo>
                  <a:pt x="156993" y="2639"/>
                </a:lnTo>
                <a:lnTo>
                  <a:pt x="152286" y="1626"/>
                </a:lnTo>
                <a:lnTo>
                  <a:pt x="147243" y="951"/>
                </a:lnTo>
                <a:lnTo>
                  <a:pt x="141976" y="501"/>
                </a:lnTo>
                <a:lnTo>
                  <a:pt x="136560" y="200"/>
                </a:lnTo>
                <a:lnTo>
                  <a:pt x="131044" y="0"/>
                </a:lnTo>
                <a:lnTo>
                  <a:pt x="124509" y="819"/>
                </a:lnTo>
                <a:lnTo>
                  <a:pt x="117295" y="2318"/>
                </a:lnTo>
                <a:lnTo>
                  <a:pt x="109628" y="4270"/>
                </a:lnTo>
                <a:lnTo>
                  <a:pt x="102612" y="6523"/>
                </a:lnTo>
                <a:lnTo>
                  <a:pt x="96030" y="8978"/>
                </a:lnTo>
                <a:lnTo>
                  <a:pt x="89737" y="11567"/>
                </a:lnTo>
                <a:lnTo>
                  <a:pt x="83636" y="14246"/>
                </a:lnTo>
                <a:lnTo>
                  <a:pt x="71778" y="19762"/>
                </a:lnTo>
                <a:lnTo>
                  <a:pt x="54392" y="28222"/>
                </a:lnTo>
                <a:lnTo>
                  <a:pt x="49595" y="31064"/>
                </a:lnTo>
                <a:lnTo>
                  <a:pt x="45445" y="33911"/>
                </a:lnTo>
                <a:lnTo>
                  <a:pt x="41726" y="36761"/>
                </a:lnTo>
                <a:lnTo>
                  <a:pt x="38294" y="38662"/>
                </a:lnTo>
                <a:lnTo>
                  <a:pt x="31941" y="40773"/>
                </a:lnTo>
                <a:lnTo>
                  <a:pt x="25942" y="44252"/>
                </a:lnTo>
                <a:lnTo>
                  <a:pt x="23009" y="46513"/>
                </a:lnTo>
                <a:lnTo>
                  <a:pt x="17210" y="49025"/>
                </a:lnTo>
                <a:lnTo>
                  <a:pt x="14330" y="49695"/>
                </a:lnTo>
                <a:lnTo>
                  <a:pt x="12410" y="51094"/>
                </a:lnTo>
                <a:lnTo>
                  <a:pt x="11130" y="52980"/>
                </a:lnTo>
                <a:lnTo>
                  <a:pt x="8570" y="5960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98"/>
          <p:cNvSpPr/>
          <p:nvPr/>
        </p:nvSpPr>
        <p:spPr>
          <a:xfrm>
            <a:off x="842962" y="3248977"/>
            <a:ext cx="240031" cy="154306"/>
          </a:xfrm>
          <a:custGeom>
            <a:avLst/>
            <a:gdLst/>
            <a:ahLst/>
            <a:cxnLst/>
            <a:rect l="0" t="0" r="0" b="0"/>
            <a:pathLst>
              <a:path w="240031" h="154306">
                <a:moveTo>
                  <a:pt x="0" y="0"/>
                </a:moveTo>
                <a:lnTo>
                  <a:pt x="0" y="7381"/>
                </a:lnTo>
                <a:lnTo>
                  <a:pt x="5080" y="8043"/>
                </a:lnTo>
                <a:lnTo>
                  <a:pt x="9102" y="8220"/>
                </a:lnTo>
                <a:lnTo>
                  <a:pt x="11783" y="9290"/>
                </a:lnTo>
                <a:lnTo>
                  <a:pt x="13570" y="10956"/>
                </a:lnTo>
                <a:lnTo>
                  <a:pt x="16509" y="15347"/>
                </a:lnTo>
                <a:lnTo>
                  <a:pt x="18626" y="17851"/>
                </a:lnTo>
                <a:lnTo>
                  <a:pt x="20990" y="20473"/>
                </a:lnTo>
                <a:lnTo>
                  <a:pt x="24471" y="23174"/>
                </a:lnTo>
                <a:lnTo>
                  <a:pt x="28696" y="25927"/>
                </a:lnTo>
                <a:lnTo>
                  <a:pt x="33418" y="28715"/>
                </a:lnTo>
                <a:lnTo>
                  <a:pt x="37519" y="31526"/>
                </a:lnTo>
                <a:lnTo>
                  <a:pt x="41205" y="34352"/>
                </a:lnTo>
                <a:lnTo>
                  <a:pt x="44615" y="37189"/>
                </a:lnTo>
                <a:lnTo>
                  <a:pt x="48793" y="40033"/>
                </a:lnTo>
                <a:lnTo>
                  <a:pt x="53484" y="42881"/>
                </a:lnTo>
                <a:lnTo>
                  <a:pt x="58516" y="45733"/>
                </a:lnTo>
                <a:lnTo>
                  <a:pt x="69187" y="51440"/>
                </a:lnTo>
                <a:lnTo>
                  <a:pt x="74700" y="54296"/>
                </a:lnTo>
                <a:lnTo>
                  <a:pt x="79327" y="57152"/>
                </a:lnTo>
                <a:lnTo>
                  <a:pt x="83365" y="60009"/>
                </a:lnTo>
                <a:lnTo>
                  <a:pt x="87009" y="62866"/>
                </a:lnTo>
                <a:lnTo>
                  <a:pt x="91344" y="65723"/>
                </a:lnTo>
                <a:lnTo>
                  <a:pt x="96138" y="68580"/>
                </a:lnTo>
                <a:lnTo>
                  <a:pt x="101240" y="71438"/>
                </a:lnTo>
                <a:lnTo>
                  <a:pt x="111988" y="77153"/>
                </a:lnTo>
                <a:lnTo>
                  <a:pt x="134410" y="88583"/>
                </a:lnTo>
                <a:lnTo>
                  <a:pt x="139137" y="91440"/>
                </a:lnTo>
                <a:lnTo>
                  <a:pt x="143240" y="94298"/>
                </a:lnTo>
                <a:lnTo>
                  <a:pt x="146929" y="97155"/>
                </a:lnTo>
                <a:lnTo>
                  <a:pt x="150340" y="100013"/>
                </a:lnTo>
                <a:lnTo>
                  <a:pt x="153566" y="102870"/>
                </a:lnTo>
                <a:lnTo>
                  <a:pt x="159692" y="108585"/>
                </a:lnTo>
                <a:lnTo>
                  <a:pt x="165589" y="114300"/>
                </a:lnTo>
                <a:lnTo>
                  <a:pt x="169448" y="117157"/>
                </a:lnTo>
                <a:lnTo>
                  <a:pt x="173925" y="120015"/>
                </a:lnTo>
                <a:lnTo>
                  <a:pt x="178815" y="122873"/>
                </a:lnTo>
                <a:lnTo>
                  <a:pt x="183028" y="125730"/>
                </a:lnTo>
                <a:lnTo>
                  <a:pt x="186788" y="128588"/>
                </a:lnTo>
                <a:lnTo>
                  <a:pt x="190248" y="131445"/>
                </a:lnTo>
                <a:lnTo>
                  <a:pt x="194459" y="134302"/>
                </a:lnTo>
                <a:lnTo>
                  <a:pt x="199172" y="137160"/>
                </a:lnTo>
                <a:lnTo>
                  <a:pt x="211322" y="144039"/>
                </a:lnTo>
                <a:lnTo>
                  <a:pt x="215523" y="147520"/>
                </a:lnTo>
                <a:lnTo>
                  <a:pt x="217977" y="149782"/>
                </a:lnTo>
                <a:lnTo>
                  <a:pt x="220566" y="151289"/>
                </a:lnTo>
                <a:lnTo>
                  <a:pt x="225982" y="152965"/>
                </a:lnTo>
                <a:lnTo>
                  <a:pt x="231564" y="153709"/>
                </a:lnTo>
                <a:lnTo>
                  <a:pt x="240030" y="15430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99"/>
          <p:cNvSpPr/>
          <p:nvPr/>
        </p:nvSpPr>
        <p:spPr>
          <a:xfrm>
            <a:off x="937259" y="3240405"/>
            <a:ext cx="137057" cy="171450"/>
          </a:xfrm>
          <a:custGeom>
            <a:avLst/>
            <a:gdLst/>
            <a:ahLst/>
            <a:cxnLst/>
            <a:rect l="0" t="0" r="0" b="0"/>
            <a:pathLst>
              <a:path w="137057" h="171450">
                <a:moveTo>
                  <a:pt x="128588" y="0"/>
                </a:moveTo>
                <a:lnTo>
                  <a:pt x="135969" y="0"/>
                </a:lnTo>
                <a:lnTo>
                  <a:pt x="136366" y="952"/>
                </a:lnTo>
                <a:lnTo>
                  <a:pt x="136925" y="5891"/>
                </a:lnTo>
                <a:lnTo>
                  <a:pt x="137056" y="7380"/>
                </a:lnTo>
                <a:lnTo>
                  <a:pt x="134574" y="10582"/>
                </a:lnTo>
                <a:lnTo>
                  <a:pt x="132578" y="12770"/>
                </a:lnTo>
                <a:lnTo>
                  <a:pt x="130296" y="16133"/>
                </a:lnTo>
                <a:lnTo>
                  <a:pt x="127822" y="20280"/>
                </a:lnTo>
                <a:lnTo>
                  <a:pt x="125219" y="24950"/>
                </a:lnTo>
                <a:lnTo>
                  <a:pt x="119788" y="35219"/>
                </a:lnTo>
                <a:lnTo>
                  <a:pt x="108541" y="57333"/>
                </a:lnTo>
                <a:lnTo>
                  <a:pt x="104746" y="62987"/>
                </a:lnTo>
                <a:lnTo>
                  <a:pt x="100311" y="68661"/>
                </a:lnTo>
                <a:lnTo>
                  <a:pt x="95449" y="74349"/>
                </a:lnTo>
                <a:lnTo>
                  <a:pt x="90303" y="80046"/>
                </a:lnTo>
                <a:lnTo>
                  <a:pt x="79505" y="91456"/>
                </a:lnTo>
                <a:lnTo>
                  <a:pt x="74911" y="97165"/>
                </a:lnTo>
                <a:lnTo>
                  <a:pt x="70896" y="102877"/>
                </a:lnTo>
                <a:lnTo>
                  <a:pt x="67266" y="108589"/>
                </a:lnTo>
                <a:lnTo>
                  <a:pt x="62942" y="114303"/>
                </a:lnTo>
                <a:lnTo>
                  <a:pt x="58154" y="120017"/>
                </a:lnTo>
                <a:lnTo>
                  <a:pt x="48706" y="130493"/>
                </a:lnTo>
                <a:lnTo>
                  <a:pt x="41333" y="138324"/>
                </a:lnTo>
                <a:lnTo>
                  <a:pt x="31826" y="148088"/>
                </a:lnTo>
                <a:lnTo>
                  <a:pt x="27885" y="151113"/>
                </a:lnTo>
                <a:lnTo>
                  <a:pt x="23353" y="154081"/>
                </a:lnTo>
                <a:lnTo>
                  <a:pt x="18426" y="157013"/>
                </a:lnTo>
                <a:lnTo>
                  <a:pt x="15142" y="159921"/>
                </a:lnTo>
                <a:lnTo>
                  <a:pt x="12952" y="162811"/>
                </a:lnTo>
                <a:lnTo>
                  <a:pt x="11492" y="165690"/>
                </a:lnTo>
                <a:lnTo>
                  <a:pt x="9567" y="167610"/>
                </a:lnTo>
                <a:lnTo>
                  <a:pt x="7331" y="168890"/>
                </a:lnTo>
                <a:lnTo>
                  <a:pt x="0" y="17144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100"/>
          <p:cNvSpPr/>
          <p:nvPr/>
        </p:nvSpPr>
        <p:spPr>
          <a:xfrm>
            <a:off x="1391633" y="3223260"/>
            <a:ext cx="30385" cy="205741"/>
          </a:xfrm>
          <a:custGeom>
            <a:avLst/>
            <a:gdLst/>
            <a:ahLst/>
            <a:cxnLst/>
            <a:rect l="0" t="0" r="0" b="0"/>
            <a:pathLst>
              <a:path w="30385" h="205741">
                <a:moveTo>
                  <a:pt x="17114" y="0"/>
                </a:moveTo>
                <a:lnTo>
                  <a:pt x="8646" y="0"/>
                </a:lnTo>
                <a:lnTo>
                  <a:pt x="8573" y="4551"/>
                </a:lnTo>
                <a:lnTo>
                  <a:pt x="8551" y="11931"/>
                </a:lnTo>
                <a:lnTo>
                  <a:pt x="7595" y="14622"/>
                </a:lnTo>
                <a:lnTo>
                  <a:pt x="6006" y="17368"/>
                </a:lnTo>
                <a:lnTo>
                  <a:pt x="3993" y="20151"/>
                </a:lnTo>
                <a:lnTo>
                  <a:pt x="2652" y="23911"/>
                </a:lnTo>
                <a:lnTo>
                  <a:pt x="1758" y="28323"/>
                </a:lnTo>
                <a:lnTo>
                  <a:pt x="1161" y="33169"/>
                </a:lnTo>
                <a:lnTo>
                  <a:pt x="764" y="38305"/>
                </a:lnTo>
                <a:lnTo>
                  <a:pt x="499" y="43634"/>
                </a:lnTo>
                <a:lnTo>
                  <a:pt x="126" y="57696"/>
                </a:lnTo>
                <a:lnTo>
                  <a:pt x="0" y="75532"/>
                </a:lnTo>
                <a:lnTo>
                  <a:pt x="942" y="80834"/>
                </a:lnTo>
                <a:lnTo>
                  <a:pt x="2523" y="86274"/>
                </a:lnTo>
                <a:lnTo>
                  <a:pt x="4529" y="91806"/>
                </a:lnTo>
                <a:lnTo>
                  <a:pt x="5866" y="98351"/>
                </a:lnTo>
                <a:lnTo>
                  <a:pt x="6758" y="105572"/>
                </a:lnTo>
                <a:lnTo>
                  <a:pt x="7749" y="119311"/>
                </a:lnTo>
                <a:lnTo>
                  <a:pt x="8189" y="128592"/>
                </a:lnTo>
                <a:lnTo>
                  <a:pt x="8385" y="138432"/>
                </a:lnTo>
                <a:lnTo>
                  <a:pt x="8437" y="143723"/>
                </a:lnTo>
                <a:lnTo>
                  <a:pt x="9424" y="148202"/>
                </a:lnTo>
                <a:lnTo>
                  <a:pt x="11035" y="152142"/>
                </a:lnTo>
                <a:lnTo>
                  <a:pt x="13061" y="155720"/>
                </a:lnTo>
                <a:lnTo>
                  <a:pt x="14412" y="160011"/>
                </a:lnTo>
                <a:lnTo>
                  <a:pt x="15313" y="164776"/>
                </a:lnTo>
                <a:lnTo>
                  <a:pt x="15913" y="169858"/>
                </a:lnTo>
                <a:lnTo>
                  <a:pt x="16313" y="174198"/>
                </a:lnTo>
                <a:lnTo>
                  <a:pt x="16580" y="178045"/>
                </a:lnTo>
                <a:lnTo>
                  <a:pt x="16758" y="181562"/>
                </a:lnTo>
                <a:lnTo>
                  <a:pt x="17829" y="184858"/>
                </a:lnTo>
                <a:lnTo>
                  <a:pt x="19496" y="188009"/>
                </a:lnTo>
                <a:lnTo>
                  <a:pt x="24464" y="195358"/>
                </a:lnTo>
                <a:lnTo>
                  <a:pt x="25824" y="195961"/>
                </a:lnTo>
                <a:lnTo>
                  <a:pt x="27683" y="196363"/>
                </a:lnTo>
                <a:lnTo>
                  <a:pt x="29875" y="196631"/>
                </a:lnTo>
                <a:lnTo>
                  <a:pt x="30384" y="197762"/>
                </a:lnTo>
                <a:lnTo>
                  <a:pt x="29770" y="199469"/>
                </a:lnTo>
                <a:lnTo>
                  <a:pt x="25686" y="20574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101"/>
          <p:cNvSpPr/>
          <p:nvPr/>
        </p:nvSpPr>
        <p:spPr>
          <a:xfrm>
            <a:off x="1323965" y="3308985"/>
            <a:ext cx="221943" cy="8573"/>
          </a:xfrm>
          <a:custGeom>
            <a:avLst/>
            <a:gdLst/>
            <a:ahLst/>
            <a:cxnLst/>
            <a:rect l="0" t="0" r="0" b="0"/>
            <a:pathLst>
              <a:path w="221943" h="8573">
                <a:moveTo>
                  <a:pt x="7629" y="0"/>
                </a:moveTo>
                <a:lnTo>
                  <a:pt x="2690" y="0"/>
                </a:lnTo>
                <a:lnTo>
                  <a:pt x="4799" y="0"/>
                </a:lnTo>
                <a:lnTo>
                  <a:pt x="0" y="0"/>
                </a:lnTo>
                <a:lnTo>
                  <a:pt x="27683" y="0"/>
                </a:lnTo>
                <a:lnTo>
                  <a:pt x="31476" y="952"/>
                </a:lnTo>
                <a:lnTo>
                  <a:pt x="35910" y="2540"/>
                </a:lnTo>
                <a:lnTo>
                  <a:pt x="40770" y="4551"/>
                </a:lnTo>
                <a:lnTo>
                  <a:pt x="45916" y="5891"/>
                </a:lnTo>
                <a:lnTo>
                  <a:pt x="51251" y="6785"/>
                </a:lnTo>
                <a:lnTo>
                  <a:pt x="56713" y="7380"/>
                </a:lnTo>
                <a:lnTo>
                  <a:pt x="62259" y="7778"/>
                </a:lnTo>
                <a:lnTo>
                  <a:pt x="67862" y="8043"/>
                </a:lnTo>
                <a:lnTo>
                  <a:pt x="79167" y="8337"/>
                </a:lnTo>
                <a:lnTo>
                  <a:pt x="221942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102"/>
          <p:cNvSpPr/>
          <p:nvPr/>
        </p:nvSpPr>
        <p:spPr>
          <a:xfrm>
            <a:off x="1631855" y="3188970"/>
            <a:ext cx="214052" cy="213080"/>
          </a:xfrm>
          <a:custGeom>
            <a:avLst/>
            <a:gdLst/>
            <a:ahLst/>
            <a:cxnLst/>
            <a:rect l="0" t="0" r="0" b="0"/>
            <a:pathLst>
              <a:path w="214052" h="213080">
                <a:moveTo>
                  <a:pt x="162654" y="0"/>
                </a:moveTo>
                <a:lnTo>
                  <a:pt x="158104" y="0"/>
                </a:lnTo>
                <a:lnTo>
                  <a:pt x="156763" y="952"/>
                </a:lnTo>
                <a:lnTo>
                  <a:pt x="155869" y="2540"/>
                </a:lnTo>
                <a:lnTo>
                  <a:pt x="155274" y="4550"/>
                </a:lnTo>
                <a:lnTo>
                  <a:pt x="153924" y="5891"/>
                </a:lnTo>
                <a:lnTo>
                  <a:pt x="152071" y="6785"/>
                </a:lnTo>
                <a:lnTo>
                  <a:pt x="146521" y="8730"/>
                </a:lnTo>
                <a:lnTo>
                  <a:pt x="142374" y="10582"/>
                </a:lnTo>
                <a:lnTo>
                  <a:pt x="137704" y="12770"/>
                </a:lnTo>
                <a:lnTo>
                  <a:pt x="132686" y="14228"/>
                </a:lnTo>
                <a:lnTo>
                  <a:pt x="127435" y="15200"/>
                </a:lnTo>
                <a:lnTo>
                  <a:pt x="122030" y="15848"/>
                </a:lnTo>
                <a:lnTo>
                  <a:pt x="116522" y="17233"/>
                </a:lnTo>
                <a:lnTo>
                  <a:pt x="110944" y="19108"/>
                </a:lnTo>
                <a:lnTo>
                  <a:pt x="105321" y="21311"/>
                </a:lnTo>
                <a:lnTo>
                  <a:pt x="99667" y="23732"/>
                </a:lnTo>
                <a:lnTo>
                  <a:pt x="88305" y="28962"/>
                </a:lnTo>
                <a:lnTo>
                  <a:pt x="83561" y="30738"/>
                </a:lnTo>
                <a:lnTo>
                  <a:pt x="79445" y="31922"/>
                </a:lnTo>
                <a:lnTo>
                  <a:pt x="75749" y="32711"/>
                </a:lnTo>
                <a:lnTo>
                  <a:pt x="69102" y="33588"/>
                </a:lnTo>
                <a:lnTo>
                  <a:pt x="65996" y="33822"/>
                </a:lnTo>
                <a:lnTo>
                  <a:pt x="62021" y="33978"/>
                </a:lnTo>
                <a:lnTo>
                  <a:pt x="48276" y="34197"/>
                </a:lnTo>
                <a:lnTo>
                  <a:pt x="2312" y="34290"/>
                </a:lnTo>
                <a:lnTo>
                  <a:pt x="1467" y="35242"/>
                </a:lnTo>
                <a:lnTo>
                  <a:pt x="903" y="36830"/>
                </a:lnTo>
                <a:lnTo>
                  <a:pt x="0" y="41670"/>
                </a:lnTo>
                <a:lnTo>
                  <a:pt x="878" y="42068"/>
                </a:lnTo>
                <a:lnTo>
                  <a:pt x="4394" y="42509"/>
                </a:lnTo>
                <a:lnTo>
                  <a:pt x="5712" y="43579"/>
                </a:lnTo>
                <a:lnTo>
                  <a:pt x="6591" y="45245"/>
                </a:lnTo>
                <a:lnTo>
                  <a:pt x="7568" y="49636"/>
                </a:lnTo>
                <a:lnTo>
                  <a:pt x="8002" y="54763"/>
                </a:lnTo>
                <a:lnTo>
                  <a:pt x="8195" y="60216"/>
                </a:lnTo>
                <a:lnTo>
                  <a:pt x="8319" y="71479"/>
                </a:lnTo>
                <a:lnTo>
                  <a:pt x="9282" y="75275"/>
                </a:lnTo>
                <a:lnTo>
                  <a:pt x="10876" y="79711"/>
                </a:lnTo>
                <a:lnTo>
                  <a:pt x="12891" y="84573"/>
                </a:lnTo>
                <a:lnTo>
                  <a:pt x="14235" y="88767"/>
                </a:lnTo>
                <a:lnTo>
                  <a:pt x="15130" y="92515"/>
                </a:lnTo>
                <a:lnTo>
                  <a:pt x="15728" y="95967"/>
                </a:lnTo>
                <a:lnTo>
                  <a:pt x="15173" y="99220"/>
                </a:lnTo>
                <a:lnTo>
                  <a:pt x="10795" y="108350"/>
                </a:lnTo>
                <a:lnTo>
                  <a:pt x="9436" y="114196"/>
                </a:lnTo>
                <a:lnTo>
                  <a:pt x="9074" y="118040"/>
                </a:lnTo>
                <a:lnTo>
                  <a:pt x="8832" y="122508"/>
                </a:lnTo>
                <a:lnTo>
                  <a:pt x="8445" y="134266"/>
                </a:lnTo>
                <a:lnTo>
                  <a:pt x="9365" y="136183"/>
                </a:lnTo>
                <a:lnTo>
                  <a:pt x="12928" y="140853"/>
                </a:lnTo>
                <a:lnTo>
                  <a:pt x="14260" y="143432"/>
                </a:lnTo>
                <a:lnTo>
                  <a:pt x="15739" y="148837"/>
                </a:lnTo>
                <a:lnTo>
                  <a:pt x="17086" y="150660"/>
                </a:lnTo>
                <a:lnTo>
                  <a:pt x="18936" y="151875"/>
                </a:lnTo>
                <a:lnTo>
                  <a:pt x="25111" y="154163"/>
                </a:lnTo>
                <a:lnTo>
                  <a:pt x="31310" y="148385"/>
                </a:lnTo>
                <a:lnTo>
                  <a:pt x="36062" y="143716"/>
                </a:lnTo>
                <a:lnTo>
                  <a:pt x="54186" y="125612"/>
                </a:lnTo>
                <a:lnTo>
                  <a:pt x="57005" y="123746"/>
                </a:lnTo>
                <a:lnTo>
                  <a:pt x="62677" y="121673"/>
                </a:lnTo>
                <a:lnTo>
                  <a:pt x="80326" y="115955"/>
                </a:lnTo>
                <a:lnTo>
                  <a:pt x="86814" y="114451"/>
                </a:lnTo>
                <a:lnTo>
                  <a:pt x="93044" y="113448"/>
                </a:lnTo>
                <a:lnTo>
                  <a:pt x="99103" y="112780"/>
                </a:lnTo>
                <a:lnTo>
                  <a:pt x="104094" y="112334"/>
                </a:lnTo>
                <a:lnTo>
                  <a:pt x="108374" y="112037"/>
                </a:lnTo>
                <a:lnTo>
                  <a:pt x="112180" y="111838"/>
                </a:lnTo>
                <a:lnTo>
                  <a:pt x="121489" y="111618"/>
                </a:lnTo>
                <a:lnTo>
                  <a:pt x="152515" y="111452"/>
                </a:lnTo>
                <a:lnTo>
                  <a:pt x="157800" y="112401"/>
                </a:lnTo>
                <a:lnTo>
                  <a:pt x="163228" y="113987"/>
                </a:lnTo>
                <a:lnTo>
                  <a:pt x="168752" y="115996"/>
                </a:lnTo>
                <a:lnTo>
                  <a:pt x="173387" y="117335"/>
                </a:lnTo>
                <a:lnTo>
                  <a:pt x="177429" y="118228"/>
                </a:lnTo>
                <a:lnTo>
                  <a:pt x="181077" y="118824"/>
                </a:lnTo>
                <a:lnTo>
                  <a:pt x="185414" y="120173"/>
                </a:lnTo>
                <a:lnTo>
                  <a:pt x="190210" y="122025"/>
                </a:lnTo>
                <a:lnTo>
                  <a:pt x="195312" y="124213"/>
                </a:lnTo>
                <a:lnTo>
                  <a:pt x="198714" y="126623"/>
                </a:lnTo>
                <a:lnTo>
                  <a:pt x="200982" y="129183"/>
                </a:lnTo>
                <a:lnTo>
                  <a:pt x="204454" y="134567"/>
                </a:lnTo>
                <a:lnTo>
                  <a:pt x="209172" y="140135"/>
                </a:lnTo>
                <a:lnTo>
                  <a:pt x="210811" y="142953"/>
                </a:lnTo>
                <a:lnTo>
                  <a:pt x="212632" y="148625"/>
                </a:lnTo>
                <a:lnTo>
                  <a:pt x="213442" y="154320"/>
                </a:lnTo>
                <a:lnTo>
                  <a:pt x="213961" y="161187"/>
                </a:lnTo>
                <a:lnTo>
                  <a:pt x="214051" y="166927"/>
                </a:lnTo>
                <a:lnTo>
                  <a:pt x="213112" y="169387"/>
                </a:lnTo>
                <a:lnTo>
                  <a:pt x="209527" y="174660"/>
                </a:lnTo>
                <a:lnTo>
                  <a:pt x="204759" y="180179"/>
                </a:lnTo>
                <a:lnTo>
                  <a:pt x="202154" y="182984"/>
                </a:lnTo>
                <a:lnTo>
                  <a:pt x="199465" y="184854"/>
                </a:lnTo>
                <a:lnTo>
                  <a:pt x="193938" y="186932"/>
                </a:lnTo>
                <a:lnTo>
                  <a:pt x="176368" y="192653"/>
                </a:lnTo>
                <a:lnTo>
                  <a:pt x="170845" y="195110"/>
                </a:lnTo>
                <a:lnTo>
                  <a:pt x="166210" y="197701"/>
                </a:lnTo>
                <a:lnTo>
                  <a:pt x="162167" y="200380"/>
                </a:lnTo>
                <a:lnTo>
                  <a:pt x="157567" y="202167"/>
                </a:lnTo>
                <a:lnTo>
                  <a:pt x="152595" y="203358"/>
                </a:lnTo>
                <a:lnTo>
                  <a:pt x="147376" y="204151"/>
                </a:lnTo>
                <a:lnTo>
                  <a:pt x="141991" y="204681"/>
                </a:lnTo>
                <a:lnTo>
                  <a:pt x="136496" y="205034"/>
                </a:lnTo>
                <a:lnTo>
                  <a:pt x="130928" y="205269"/>
                </a:lnTo>
                <a:lnTo>
                  <a:pt x="126264" y="206378"/>
                </a:lnTo>
                <a:lnTo>
                  <a:pt x="122201" y="208071"/>
                </a:lnTo>
                <a:lnTo>
                  <a:pt x="118541" y="210151"/>
                </a:lnTo>
                <a:lnTo>
                  <a:pt x="114195" y="211538"/>
                </a:lnTo>
                <a:lnTo>
                  <a:pt x="109393" y="212463"/>
                </a:lnTo>
                <a:lnTo>
                  <a:pt x="104287" y="213079"/>
                </a:lnTo>
                <a:lnTo>
                  <a:pt x="99930" y="212538"/>
                </a:lnTo>
                <a:lnTo>
                  <a:pt x="96073" y="211224"/>
                </a:lnTo>
                <a:lnTo>
                  <a:pt x="92550" y="209396"/>
                </a:lnTo>
                <a:lnTo>
                  <a:pt x="88295" y="208177"/>
                </a:lnTo>
                <a:lnTo>
                  <a:pt x="83554" y="207365"/>
                </a:lnTo>
                <a:lnTo>
                  <a:pt x="78488" y="206823"/>
                </a:lnTo>
                <a:lnTo>
                  <a:pt x="74159" y="206462"/>
                </a:lnTo>
                <a:lnTo>
                  <a:pt x="70320" y="206221"/>
                </a:lnTo>
                <a:lnTo>
                  <a:pt x="63514" y="205954"/>
                </a:lnTo>
                <a:lnTo>
                  <a:pt x="57314" y="205835"/>
                </a:lnTo>
                <a:lnTo>
                  <a:pt x="55280" y="204851"/>
                </a:lnTo>
                <a:lnTo>
                  <a:pt x="53924" y="203242"/>
                </a:lnTo>
                <a:lnTo>
                  <a:pt x="53020" y="201217"/>
                </a:lnTo>
                <a:lnTo>
                  <a:pt x="51465" y="199867"/>
                </a:lnTo>
                <a:lnTo>
                  <a:pt x="49476" y="198967"/>
                </a:lnTo>
                <a:lnTo>
                  <a:pt x="42639" y="19716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103"/>
          <p:cNvSpPr/>
          <p:nvPr/>
        </p:nvSpPr>
        <p:spPr>
          <a:xfrm>
            <a:off x="1914525" y="3240440"/>
            <a:ext cx="218987" cy="317145"/>
          </a:xfrm>
          <a:custGeom>
            <a:avLst/>
            <a:gdLst/>
            <a:ahLst/>
            <a:cxnLst/>
            <a:rect l="0" t="0" r="0" b="0"/>
            <a:pathLst>
              <a:path w="218987" h="317145">
                <a:moveTo>
                  <a:pt x="8572" y="34255"/>
                </a:moveTo>
                <a:lnTo>
                  <a:pt x="8572" y="38805"/>
                </a:lnTo>
                <a:lnTo>
                  <a:pt x="9525" y="40146"/>
                </a:lnTo>
                <a:lnTo>
                  <a:pt x="11112" y="41040"/>
                </a:lnTo>
                <a:lnTo>
                  <a:pt x="15953" y="42474"/>
                </a:lnTo>
                <a:lnTo>
                  <a:pt x="21342" y="47274"/>
                </a:lnTo>
                <a:lnTo>
                  <a:pt x="22800" y="49601"/>
                </a:lnTo>
                <a:lnTo>
                  <a:pt x="24421" y="54728"/>
                </a:lnTo>
                <a:lnTo>
                  <a:pt x="25333" y="62969"/>
                </a:lnTo>
                <a:lnTo>
                  <a:pt x="28086" y="71147"/>
                </a:lnTo>
                <a:lnTo>
                  <a:pt x="31533" y="80179"/>
                </a:lnTo>
                <a:lnTo>
                  <a:pt x="33064" y="87368"/>
                </a:lnTo>
                <a:lnTo>
                  <a:pt x="36285" y="93738"/>
                </a:lnTo>
                <a:lnTo>
                  <a:pt x="38477" y="96770"/>
                </a:lnTo>
                <a:lnTo>
                  <a:pt x="40913" y="102679"/>
                </a:lnTo>
                <a:lnTo>
                  <a:pt x="41563" y="105589"/>
                </a:lnTo>
                <a:lnTo>
                  <a:pt x="44824" y="111361"/>
                </a:lnTo>
                <a:lnTo>
                  <a:pt x="50129" y="118277"/>
                </a:lnTo>
                <a:lnTo>
                  <a:pt x="51517" y="118845"/>
                </a:lnTo>
                <a:lnTo>
                  <a:pt x="55598" y="119475"/>
                </a:lnTo>
                <a:lnTo>
                  <a:pt x="58021" y="120596"/>
                </a:lnTo>
                <a:lnTo>
                  <a:pt x="63251" y="124381"/>
                </a:lnTo>
                <a:lnTo>
                  <a:pt x="66933" y="125771"/>
                </a:lnTo>
                <a:lnTo>
                  <a:pt x="71291" y="126698"/>
                </a:lnTo>
                <a:lnTo>
                  <a:pt x="82873" y="128186"/>
                </a:lnTo>
                <a:lnTo>
                  <a:pt x="89537" y="128390"/>
                </a:lnTo>
                <a:lnTo>
                  <a:pt x="93981" y="128443"/>
                </a:lnTo>
                <a:lnTo>
                  <a:pt x="97897" y="127527"/>
                </a:lnTo>
                <a:lnTo>
                  <a:pt x="101459" y="125964"/>
                </a:lnTo>
                <a:lnTo>
                  <a:pt x="107958" y="121687"/>
                </a:lnTo>
                <a:lnTo>
                  <a:pt x="114021" y="116611"/>
                </a:lnTo>
                <a:lnTo>
                  <a:pt x="119891" y="111180"/>
                </a:lnTo>
                <a:lnTo>
                  <a:pt x="128550" y="102767"/>
                </a:lnTo>
                <a:lnTo>
                  <a:pt x="140010" y="91391"/>
                </a:lnTo>
                <a:lnTo>
                  <a:pt x="141917" y="88538"/>
                </a:lnTo>
                <a:lnTo>
                  <a:pt x="147518" y="74575"/>
                </a:lnTo>
                <a:lnTo>
                  <a:pt x="152241" y="65510"/>
                </a:lnTo>
                <a:lnTo>
                  <a:pt x="157515" y="58306"/>
                </a:lnTo>
                <a:lnTo>
                  <a:pt x="159302" y="54099"/>
                </a:lnTo>
                <a:lnTo>
                  <a:pt x="161288" y="44344"/>
                </a:lnTo>
                <a:lnTo>
                  <a:pt x="162171" y="36199"/>
                </a:lnTo>
                <a:lnTo>
                  <a:pt x="162563" y="29404"/>
                </a:lnTo>
                <a:lnTo>
                  <a:pt x="162784" y="20223"/>
                </a:lnTo>
                <a:lnTo>
                  <a:pt x="162877" y="0"/>
                </a:lnTo>
                <a:lnTo>
                  <a:pt x="162877" y="11899"/>
                </a:lnTo>
                <a:lnTo>
                  <a:pt x="163829" y="14589"/>
                </a:lnTo>
                <a:lnTo>
                  <a:pt x="167428" y="20117"/>
                </a:lnTo>
                <a:lnTo>
                  <a:pt x="169662" y="28289"/>
                </a:lnTo>
                <a:lnTo>
                  <a:pt x="170258" y="33135"/>
                </a:lnTo>
                <a:lnTo>
                  <a:pt x="171608" y="37318"/>
                </a:lnTo>
                <a:lnTo>
                  <a:pt x="175647" y="44506"/>
                </a:lnTo>
                <a:lnTo>
                  <a:pt x="180618" y="53416"/>
                </a:lnTo>
                <a:lnTo>
                  <a:pt x="188771" y="69142"/>
                </a:lnTo>
                <a:lnTo>
                  <a:pt x="200059" y="91522"/>
                </a:lnTo>
                <a:lnTo>
                  <a:pt x="201953" y="97198"/>
                </a:lnTo>
                <a:lnTo>
                  <a:pt x="203215" y="102887"/>
                </a:lnTo>
                <a:lnTo>
                  <a:pt x="204056" y="108585"/>
                </a:lnTo>
                <a:lnTo>
                  <a:pt x="205570" y="114288"/>
                </a:lnTo>
                <a:lnTo>
                  <a:pt x="207531" y="119995"/>
                </a:lnTo>
                <a:lnTo>
                  <a:pt x="209792" y="125705"/>
                </a:lnTo>
                <a:lnTo>
                  <a:pt x="211298" y="131416"/>
                </a:lnTo>
                <a:lnTo>
                  <a:pt x="212303" y="137129"/>
                </a:lnTo>
                <a:lnTo>
                  <a:pt x="212973" y="142843"/>
                </a:lnTo>
                <a:lnTo>
                  <a:pt x="214371" y="149509"/>
                </a:lnTo>
                <a:lnTo>
                  <a:pt x="216257" y="156811"/>
                </a:lnTo>
                <a:lnTo>
                  <a:pt x="218466" y="164537"/>
                </a:lnTo>
                <a:lnTo>
                  <a:pt x="218986" y="171592"/>
                </a:lnTo>
                <a:lnTo>
                  <a:pt x="218381" y="178200"/>
                </a:lnTo>
                <a:lnTo>
                  <a:pt x="217025" y="184511"/>
                </a:lnTo>
                <a:lnTo>
                  <a:pt x="216120" y="191576"/>
                </a:lnTo>
                <a:lnTo>
                  <a:pt x="215517" y="199143"/>
                </a:lnTo>
                <a:lnTo>
                  <a:pt x="215116" y="207045"/>
                </a:lnTo>
                <a:lnTo>
                  <a:pt x="213895" y="214218"/>
                </a:lnTo>
                <a:lnTo>
                  <a:pt x="212129" y="220905"/>
                </a:lnTo>
                <a:lnTo>
                  <a:pt x="209999" y="227268"/>
                </a:lnTo>
                <a:lnTo>
                  <a:pt x="207627" y="233416"/>
                </a:lnTo>
                <a:lnTo>
                  <a:pt x="205093" y="239418"/>
                </a:lnTo>
                <a:lnTo>
                  <a:pt x="202451" y="245326"/>
                </a:lnTo>
                <a:lnTo>
                  <a:pt x="200690" y="251168"/>
                </a:lnTo>
                <a:lnTo>
                  <a:pt x="199515" y="256969"/>
                </a:lnTo>
                <a:lnTo>
                  <a:pt x="198733" y="262741"/>
                </a:lnTo>
                <a:lnTo>
                  <a:pt x="196306" y="267541"/>
                </a:lnTo>
                <a:lnTo>
                  <a:pt x="192783" y="271694"/>
                </a:lnTo>
                <a:lnTo>
                  <a:pt x="188529" y="275415"/>
                </a:lnTo>
                <a:lnTo>
                  <a:pt x="184741" y="279801"/>
                </a:lnTo>
                <a:lnTo>
                  <a:pt x="181263" y="284630"/>
                </a:lnTo>
                <a:lnTo>
                  <a:pt x="177992" y="289754"/>
                </a:lnTo>
                <a:lnTo>
                  <a:pt x="172953" y="294122"/>
                </a:lnTo>
                <a:lnTo>
                  <a:pt x="166737" y="297987"/>
                </a:lnTo>
                <a:lnTo>
                  <a:pt x="159735" y="301517"/>
                </a:lnTo>
                <a:lnTo>
                  <a:pt x="153162" y="303869"/>
                </a:lnTo>
                <a:lnTo>
                  <a:pt x="146876" y="305438"/>
                </a:lnTo>
                <a:lnTo>
                  <a:pt x="140780" y="306483"/>
                </a:lnTo>
                <a:lnTo>
                  <a:pt x="134810" y="308133"/>
                </a:lnTo>
                <a:lnTo>
                  <a:pt x="128926" y="310185"/>
                </a:lnTo>
                <a:lnTo>
                  <a:pt x="123098" y="312506"/>
                </a:lnTo>
                <a:lnTo>
                  <a:pt x="117307" y="314053"/>
                </a:lnTo>
                <a:lnTo>
                  <a:pt x="111542" y="315084"/>
                </a:lnTo>
                <a:lnTo>
                  <a:pt x="105794" y="315772"/>
                </a:lnTo>
                <a:lnTo>
                  <a:pt x="101009" y="316230"/>
                </a:lnTo>
                <a:lnTo>
                  <a:pt x="96867" y="316536"/>
                </a:lnTo>
                <a:lnTo>
                  <a:pt x="93153" y="316740"/>
                </a:lnTo>
                <a:lnTo>
                  <a:pt x="83946" y="316966"/>
                </a:lnTo>
                <a:lnTo>
                  <a:pt x="35924" y="317144"/>
                </a:lnTo>
                <a:lnTo>
                  <a:pt x="31569" y="316192"/>
                </a:lnTo>
                <a:lnTo>
                  <a:pt x="27714" y="314606"/>
                </a:lnTo>
                <a:lnTo>
                  <a:pt x="20889" y="311255"/>
                </a:lnTo>
                <a:lnTo>
                  <a:pt x="14681" y="309766"/>
                </a:lnTo>
                <a:lnTo>
                  <a:pt x="8747" y="309104"/>
                </a:lnTo>
                <a:lnTo>
                  <a:pt x="0" y="3085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104"/>
          <p:cNvSpPr/>
          <p:nvPr/>
        </p:nvSpPr>
        <p:spPr>
          <a:xfrm>
            <a:off x="2711767" y="3291840"/>
            <a:ext cx="222886" cy="8573"/>
          </a:xfrm>
          <a:custGeom>
            <a:avLst/>
            <a:gdLst/>
            <a:ahLst/>
            <a:cxnLst/>
            <a:rect l="0" t="0" r="0" b="0"/>
            <a:pathLst>
              <a:path w="222886" h="8573">
                <a:moveTo>
                  <a:pt x="0" y="0"/>
                </a:moveTo>
                <a:lnTo>
                  <a:pt x="13019" y="0"/>
                </a:lnTo>
                <a:lnTo>
                  <a:pt x="15347" y="952"/>
                </a:lnTo>
                <a:lnTo>
                  <a:pt x="17851" y="2539"/>
                </a:lnTo>
                <a:lnTo>
                  <a:pt x="20473" y="4551"/>
                </a:lnTo>
                <a:lnTo>
                  <a:pt x="23174" y="5891"/>
                </a:lnTo>
                <a:lnTo>
                  <a:pt x="25927" y="6785"/>
                </a:lnTo>
                <a:lnTo>
                  <a:pt x="28714" y="7381"/>
                </a:lnTo>
                <a:lnTo>
                  <a:pt x="31526" y="7778"/>
                </a:lnTo>
                <a:lnTo>
                  <a:pt x="34352" y="8043"/>
                </a:lnTo>
                <a:lnTo>
                  <a:pt x="37189" y="8219"/>
                </a:lnTo>
                <a:lnTo>
                  <a:pt x="45421" y="8415"/>
                </a:lnTo>
                <a:lnTo>
                  <a:pt x="117171" y="8571"/>
                </a:lnTo>
                <a:lnTo>
                  <a:pt x="122881" y="7619"/>
                </a:lnTo>
                <a:lnTo>
                  <a:pt x="128593" y="6032"/>
                </a:lnTo>
                <a:lnTo>
                  <a:pt x="134306" y="4021"/>
                </a:lnTo>
                <a:lnTo>
                  <a:pt x="140020" y="2680"/>
                </a:lnTo>
                <a:lnTo>
                  <a:pt x="145734" y="1787"/>
                </a:lnTo>
                <a:lnTo>
                  <a:pt x="151449" y="1191"/>
                </a:lnTo>
                <a:lnTo>
                  <a:pt x="157163" y="794"/>
                </a:lnTo>
                <a:lnTo>
                  <a:pt x="162878" y="529"/>
                </a:lnTo>
                <a:lnTo>
                  <a:pt x="177483" y="157"/>
                </a:lnTo>
                <a:lnTo>
                  <a:pt x="195502" y="31"/>
                </a:lnTo>
                <a:lnTo>
                  <a:pt x="199867" y="973"/>
                </a:lnTo>
                <a:lnTo>
                  <a:pt x="203730" y="2553"/>
                </a:lnTo>
                <a:lnTo>
                  <a:pt x="207257" y="4560"/>
                </a:lnTo>
                <a:lnTo>
                  <a:pt x="210561" y="5897"/>
                </a:lnTo>
                <a:lnTo>
                  <a:pt x="213717" y="6789"/>
                </a:lnTo>
                <a:lnTo>
                  <a:pt x="222885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105"/>
          <p:cNvSpPr/>
          <p:nvPr/>
        </p:nvSpPr>
        <p:spPr>
          <a:xfrm>
            <a:off x="2720339" y="3351847"/>
            <a:ext cx="214314" cy="25366"/>
          </a:xfrm>
          <a:custGeom>
            <a:avLst/>
            <a:gdLst/>
            <a:ahLst/>
            <a:cxnLst/>
            <a:rect l="0" t="0" r="0" b="0"/>
            <a:pathLst>
              <a:path w="214314" h="25366">
                <a:moveTo>
                  <a:pt x="0" y="17145"/>
                </a:moveTo>
                <a:lnTo>
                  <a:pt x="7381" y="17145"/>
                </a:lnTo>
                <a:lnTo>
                  <a:pt x="8731" y="18098"/>
                </a:lnTo>
                <a:lnTo>
                  <a:pt x="10583" y="19685"/>
                </a:lnTo>
                <a:lnTo>
                  <a:pt x="12771" y="21696"/>
                </a:lnTo>
                <a:lnTo>
                  <a:pt x="15182" y="23036"/>
                </a:lnTo>
                <a:lnTo>
                  <a:pt x="17741" y="23930"/>
                </a:lnTo>
                <a:lnTo>
                  <a:pt x="20400" y="24526"/>
                </a:lnTo>
                <a:lnTo>
                  <a:pt x="24078" y="24923"/>
                </a:lnTo>
                <a:lnTo>
                  <a:pt x="28435" y="25188"/>
                </a:lnTo>
                <a:lnTo>
                  <a:pt x="33244" y="25365"/>
                </a:lnTo>
                <a:lnTo>
                  <a:pt x="37403" y="24530"/>
                </a:lnTo>
                <a:lnTo>
                  <a:pt x="41128" y="23021"/>
                </a:lnTo>
                <a:lnTo>
                  <a:pt x="44564" y="21062"/>
                </a:lnTo>
                <a:lnTo>
                  <a:pt x="48760" y="19756"/>
                </a:lnTo>
                <a:lnTo>
                  <a:pt x="53461" y="18886"/>
                </a:lnTo>
                <a:lnTo>
                  <a:pt x="58501" y="18306"/>
                </a:lnTo>
                <a:lnTo>
                  <a:pt x="62813" y="16966"/>
                </a:lnTo>
                <a:lnTo>
                  <a:pt x="66641" y="15121"/>
                </a:lnTo>
                <a:lnTo>
                  <a:pt x="70145" y="12938"/>
                </a:lnTo>
                <a:lnTo>
                  <a:pt x="74386" y="11483"/>
                </a:lnTo>
                <a:lnTo>
                  <a:pt x="79118" y="10513"/>
                </a:lnTo>
                <a:lnTo>
                  <a:pt x="84178" y="9866"/>
                </a:lnTo>
                <a:lnTo>
                  <a:pt x="89456" y="9435"/>
                </a:lnTo>
                <a:lnTo>
                  <a:pt x="94880" y="9148"/>
                </a:lnTo>
                <a:lnTo>
                  <a:pt x="105987" y="8828"/>
                </a:lnTo>
                <a:lnTo>
                  <a:pt x="117273" y="8686"/>
                </a:lnTo>
                <a:lnTo>
                  <a:pt x="122950" y="7696"/>
                </a:lnTo>
                <a:lnTo>
                  <a:pt x="128639" y="6083"/>
                </a:lnTo>
                <a:lnTo>
                  <a:pt x="134337" y="4055"/>
                </a:lnTo>
                <a:lnTo>
                  <a:pt x="140041" y="2704"/>
                </a:lnTo>
                <a:lnTo>
                  <a:pt x="145748" y="1802"/>
                </a:lnTo>
                <a:lnTo>
                  <a:pt x="151458" y="1202"/>
                </a:lnTo>
                <a:lnTo>
                  <a:pt x="157170" y="801"/>
                </a:lnTo>
                <a:lnTo>
                  <a:pt x="162882" y="534"/>
                </a:lnTo>
                <a:lnTo>
                  <a:pt x="177484" y="158"/>
                </a:lnTo>
                <a:lnTo>
                  <a:pt x="21431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106"/>
          <p:cNvSpPr/>
          <p:nvPr/>
        </p:nvSpPr>
        <p:spPr>
          <a:xfrm>
            <a:off x="3131829" y="3214690"/>
            <a:ext cx="196752" cy="213911"/>
          </a:xfrm>
          <a:custGeom>
            <a:avLst/>
            <a:gdLst/>
            <a:ahLst/>
            <a:cxnLst/>
            <a:rect l="0" t="0" r="0" b="0"/>
            <a:pathLst>
              <a:path w="196752" h="213911">
                <a:moveTo>
                  <a:pt x="8563" y="17142"/>
                </a:moveTo>
                <a:lnTo>
                  <a:pt x="0" y="17142"/>
                </a:lnTo>
                <a:lnTo>
                  <a:pt x="12761" y="17142"/>
                </a:lnTo>
                <a:lnTo>
                  <a:pt x="15171" y="16190"/>
                </a:lnTo>
                <a:lnTo>
                  <a:pt x="20390" y="12591"/>
                </a:lnTo>
                <a:lnTo>
                  <a:pt x="25885" y="10357"/>
                </a:lnTo>
                <a:lnTo>
                  <a:pt x="28683" y="9761"/>
                </a:lnTo>
                <a:lnTo>
                  <a:pt x="32454" y="8412"/>
                </a:lnTo>
                <a:lnTo>
                  <a:pt x="36873" y="6559"/>
                </a:lnTo>
                <a:lnTo>
                  <a:pt x="41724" y="4372"/>
                </a:lnTo>
                <a:lnTo>
                  <a:pt x="46863" y="2913"/>
                </a:lnTo>
                <a:lnTo>
                  <a:pt x="52194" y="1941"/>
                </a:lnTo>
                <a:lnTo>
                  <a:pt x="57653" y="1293"/>
                </a:lnTo>
                <a:lnTo>
                  <a:pt x="63197" y="861"/>
                </a:lnTo>
                <a:lnTo>
                  <a:pt x="68798" y="573"/>
                </a:lnTo>
                <a:lnTo>
                  <a:pt x="80102" y="253"/>
                </a:lnTo>
                <a:lnTo>
                  <a:pt x="121173" y="7"/>
                </a:lnTo>
                <a:lnTo>
                  <a:pt x="135486" y="0"/>
                </a:lnTo>
                <a:lnTo>
                  <a:pt x="139851" y="951"/>
                </a:lnTo>
                <a:lnTo>
                  <a:pt x="143713" y="2538"/>
                </a:lnTo>
                <a:lnTo>
                  <a:pt x="147241" y="4549"/>
                </a:lnTo>
                <a:lnTo>
                  <a:pt x="150545" y="5889"/>
                </a:lnTo>
                <a:lnTo>
                  <a:pt x="153700" y="6782"/>
                </a:lnTo>
                <a:lnTo>
                  <a:pt x="159746" y="7775"/>
                </a:lnTo>
                <a:lnTo>
                  <a:pt x="165608" y="8217"/>
                </a:lnTo>
                <a:lnTo>
                  <a:pt x="167552" y="9287"/>
                </a:lnTo>
                <a:lnTo>
                  <a:pt x="168848" y="10953"/>
                </a:lnTo>
                <a:lnTo>
                  <a:pt x="169712" y="13016"/>
                </a:lnTo>
                <a:lnTo>
                  <a:pt x="170672" y="17848"/>
                </a:lnTo>
                <a:lnTo>
                  <a:pt x="171099" y="23171"/>
                </a:lnTo>
                <a:lnTo>
                  <a:pt x="171289" y="28712"/>
                </a:lnTo>
                <a:lnTo>
                  <a:pt x="170387" y="31523"/>
                </a:lnTo>
                <a:lnTo>
                  <a:pt x="166845" y="37186"/>
                </a:lnTo>
                <a:lnTo>
                  <a:pt x="162095" y="42878"/>
                </a:lnTo>
                <a:lnTo>
                  <a:pt x="159496" y="45729"/>
                </a:lnTo>
                <a:lnTo>
                  <a:pt x="157762" y="48583"/>
                </a:lnTo>
                <a:lnTo>
                  <a:pt x="155836" y="54293"/>
                </a:lnTo>
                <a:lnTo>
                  <a:pt x="153418" y="57150"/>
                </a:lnTo>
                <a:lnTo>
                  <a:pt x="149900" y="60007"/>
                </a:lnTo>
                <a:lnTo>
                  <a:pt x="145650" y="62863"/>
                </a:lnTo>
                <a:lnTo>
                  <a:pt x="141865" y="64768"/>
                </a:lnTo>
                <a:lnTo>
                  <a:pt x="138388" y="66038"/>
                </a:lnTo>
                <a:lnTo>
                  <a:pt x="135118" y="66884"/>
                </a:lnTo>
                <a:lnTo>
                  <a:pt x="131033" y="68401"/>
                </a:lnTo>
                <a:lnTo>
                  <a:pt x="126405" y="70365"/>
                </a:lnTo>
                <a:lnTo>
                  <a:pt x="121414" y="72626"/>
                </a:lnTo>
                <a:lnTo>
                  <a:pt x="117135" y="74134"/>
                </a:lnTo>
                <a:lnTo>
                  <a:pt x="113329" y="75139"/>
                </a:lnTo>
                <a:lnTo>
                  <a:pt x="109839" y="75809"/>
                </a:lnTo>
                <a:lnTo>
                  <a:pt x="105608" y="77209"/>
                </a:lnTo>
                <a:lnTo>
                  <a:pt x="100882" y="79094"/>
                </a:lnTo>
                <a:lnTo>
                  <a:pt x="88712" y="84413"/>
                </a:lnTo>
                <a:lnTo>
                  <a:pt x="84507" y="85140"/>
                </a:lnTo>
                <a:lnTo>
                  <a:pt x="82052" y="85334"/>
                </a:lnTo>
                <a:lnTo>
                  <a:pt x="79463" y="86416"/>
                </a:lnTo>
                <a:lnTo>
                  <a:pt x="74047" y="90158"/>
                </a:lnTo>
                <a:lnTo>
                  <a:pt x="73174" y="91537"/>
                </a:lnTo>
                <a:lnTo>
                  <a:pt x="73544" y="92456"/>
                </a:lnTo>
                <a:lnTo>
                  <a:pt x="76432" y="93932"/>
                </a:lnTo>
                <a:lnTo>
                  <a:pt x="76669" y="93100"/>
                </a:lnTo>
                <a:lnTo>
                  <a:pt x="77081" y="86882"/>
                </a:lnTo>
                <a:lnTo>
                  <a:pt x="78054" y="86495"/>
                </a:lnTo>
                <a:lnTo>
                  <a:pt x="83975" y="85951"/>
                </a:lnTo>
                <a:lnTo>
                  <a:pt x="89069" y="85824"/>
                </a:lnTo>
                <a:lnTo>
                  <a:pt x="127074" y="85725"/>
                </a:lnTo>
                <a:lnTo>
                  <a:pt x="132338" y="86677"/>
                </a:lnTo>
                <a:lnTo>
                  <a:pt x="137752" y="88263"/>
                </a:lnTo>
                <a:lnTo>
                  <a:pt x="143266" y="90274"/>
                </a:lnTo>
                <a:lnTo>
                  <a:pt x="147896" y="91614"/>
                </a:lnTo>
                <a:lnTo>
                  <a:pt x="151934" y="92508"/>
                </a:lnTo>
                <a:lnTo>
                  <a:pt x="155578" y="93103"/>
                </a:lnTo>
                <a:lnTo>
                  <a:pt x="159913" y="94453"/>
                </a:lnTo>
                <a:lnTo>
                  <a:pt x="164708" y="96305"/>
                </a:lnTo>
                <a:lnTo>
                  <a:pt x="169810" y="98493"/>
                </a:lnTo>
                <a:lnTo>
                  <a:pt x="174163" y="100903"/>
                </a:lnTo>
                <a:lnTo>
                  <a:pt x="178018" y="103463"/>
                </a:lnTo>
                <a:lnTo>
                  <a:pt x="181541" y="106122"/>
                </a:lnTo>
                <a:lnTo>
                  <a:pt x="183889" y="108847"/>
                </a:lnTo>
                <a:lnTo>
                  <a:pt x="185454" y="111616"/>
                </a:lnTo>
                <a:lnTo>
                  <a:pt x="186498" y="114415"/>
                </a:lnTo>
                <a:lnTo>
                  <a:pt x="190198" y="120064"/>
                </a:lnTo>
                <a:lnTo>
                  <a:pt x="192518" y="122905"/>
                </a:lnTo>
                <a:lnTo>
                  <a:pt x="194065" y="125750"/>
                </a:lnTo>
                <a:lnTo>
                  <a:pt x="195783" y="131453"/>
                </a:lnTo>
                <a:lnTo>
                  <a:pt x="196547" y="137162"/>
                </a:lnTo>
                <a:lnTo>
                  <a:pt x="196751" y="140018"/>
                </a:lnTo>
                <a:lnTo>
                  <a:pt x="195934" y="143827"/>
                </a:lnTo>
                <a:lnTo>
                  <a:pt x="194437" y="148271"/>
                </a:lnTo>
                <a:lnTo>
                  <a:pt x="192486" y="153139"/>
                </a:lnTo>
                <a:lnTo>
                  <a:pt x="190234" y="157337"/>
                </a:lnTo>
                <a:lnTo>
                  <a:pt x="187779" y="161088"/>
                </a:lnTo>
                <a:lnTo>
                  <a:pt x="185190" y="164541"/>
                </a:lnTo>
                <a:lnTo>
                  <a:pt x="181560" y="168748"/>
                </a:lnTo>
                <a:lnTo>
                  <a:pt x="177234" y="173458"/>
                </a:lnTo>
                <a:lnTo>
                  <a:pt x="164585" y="186648"/>
                </a:lnTo>
                <a:lnTo>
                  <a:pt x="161155" y="190153"/>
                </a:lnTo>
                <a:lnTo>
                  <a:pt x="156964" y="193443"/>
                </a:lnTo>
                <a:lnTo>
                  <a:pt x="152264" y="196588"/>
                </a:lnTo>
                <a:lnTo>
                  <a:pt x="147226" y="199638"/>
                </a:lnTo>
                <a:lnTo>
                  <a:pt x="141963" y="201671"/>
                </a:lnTo>
                <a:lnTo>
                  <a:pt x="136549" y="203026"/>
                </a:lnTo>
                <a:lnTo>
                  <a:pt x="131034" y="203930"/>
                </a:lnTo>
                <a:lnTo>
                  <a:pt x="124500" y="205485"/>
                </a:lnTo>
                <a:lnTo>
                  <a:pt x="117287" y="207474"/>
                </a:lnTo>
                <a:lnTo>
                  <a:pt x="109621" y="209752"/>
                </a:lnTo>
                <a:lnTo>
                  <a:pt x="102605" y="211271"/>
                </a:lnTo>
                <a:lnTo>
                  <a:pt x="96023" y="212284"/>
                </a:lnTo>
                <a:lnTo>
                  <a:pt x="89730" y="212959"/>
                </a:lnTo>
                <a:lnTo>
                  <a:pt x="84582" y="213409"/>
                </a:lnTo>
                <a:lnTo>
                  <a:pt x="80197" y="213710"/>
                </a:lnTo>
                <a:lnTo>
                  <a:pt x="76322" y="213910"/>
                </a:lnTo>
                <a:lnTo>
                  <a:pt x="73738" y="213091"/>
                </a:lnTo>
                <a:lnTo>
                  <a:pt x="72015" y="211592"/>
                </a:lnTo>
                <a:lnTo>
                  <a:pt x="70867" y="209640"/>
                </a:lnTo>
                <a:lnTo>
                  <a:pt x="69149" y="208339"/>
                </a:lnTo>
                <a:lnTo>
                  <a:pt x="67051" y="207472"/>
                </a:lnTo>
                <a:lnTo>
                  <a:pt x="64700" y="206894"/>
                </a:lnTo>
                <a:lnTo>
                  <a:pt x="59548" y="203711"/>
                </a:lnTo>
                <a:lnTo>
                  <a:pt x="56840" y="201529"/>
                </a:lnTo>
                <a:lnTo>
                  <a:pt x="53130" y="200074"/>
                </a:lnTo>
                <a:lnTo>
                  <a:pt x="48752" y="199104"/>
                </a:lnTo>
                <a:lnTo>
                  <a:pt x="43928" y="198458"/>
                </a:lnTo>
                <a:lnTo>
                  <a:pt x="40713" y="197074"/>
                </a:lnTo>
                <a:lnTo>
                  <a:pt x="38568" y="195199"/>
                </a:lnTo>
                <a:lnTo>
                  <a:pt x="37139" y="192997"/>
                </a:lnTo>
                <a:lnTo>
                  <a:pt x="35234" y="191529"/>
                </a:lnTo>
                <a:lnTo>
                  <a:pt x="33011" y="190550"/>
                </a:lnTo>
                <a:lnTo>
                  <a:pt x="30577" y="189897"/>
                </a:lnTo>
                <a:lnTo>
                  <a:pt x="28954" y="188510"/>
                </a:lnTo>
                <a:lnTo>
                  <a:pt x="27872" y="186633"/>
                </a:lnTo>
                <a:lnTo>
                  <a:pt x="25746" y="180134"/>
                </a:lnTo>
                <a:lnTo>
                  <a:pt x="25708" y="17144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107"/>
          <p:cNvSpPr/>
          <p:nvPr/>
        </p:nvSpPr>
        <p:spPr>
          <a:xfrm>
            <a:off x="3415099" y="3214687"/>
            <a:ext cx="222467" cy="197166"/>
          </a:xfrm>
          <a:custGeom>
            <a:avLst/>
            <a:gdLst/>
            <a:ahLst/>
            <a:cxnLst/>
            <a:rect l="0" t="0" r="0" b="0"/>
            <a:pathLst>
              <a:path w="222467" h="197166">
                <a:moveTo>
                  <a:pt x="76765" y="8573"/>
                </a:moveTo>
                <a:lnTo>
                  <a:pt x="68298" y="105"/>
                </a:lnTo>
                <a:lnTo>
                  <a:pt x="61422" y="14"/>
                </a:lnTo>
                <a:lnTo>
                  <a:pt x="55175" y="1"/>
                </a:lnTo>
                <a:lnTo>
                  <a:pt x="52847" y="953"/>
                </a:lnTo>
                <a:lnTo>
                  <a:pt x="47720" y="4551"/>
                </a:lnTo>
                <a:lnTo>
                  <a:pt x="45972" y="6844"/>
                </a:lnTo>
                <a:lnTo>
                  <a:pt x="44806" y="9325"/>
                </a:lnTo>
                <a:lnTo>
                  <a:pt x="44029" y="11932"/>
                </a:lnTo>
                <a:lnTo>
                  <a:pt x="42559" y="13670"/>
                </a:lnTo>
                <a:lnTo>
                  <a:pt x="40626" y="14828"/>
                </a:lnTo>
                <a:lnTo>
                  <a:pt x="38385" y="15600"/>
                </a:lnTo>
                <a:lnTo>
                  <a:pt x="33355" y="18999"/>
                </a:lnTo>
                <a:lnTo>
                  <a:pt x="30680" y="21238"/>
                </a:lnTo>
                <a:lnTo>
                  <a:pt x="28897" y="23684"/>
                </a:lnTo>
                <a:lnTo>
                  <a:pt x="26916" y="28941"/>
                </a:lnTo>
                <a:lnTo>
                  <a:pt x="23495" y="34453"/>
                </a:lnTo>
                <a:lnTo>
                  <a:pt x="21249" y="37256"/>
                </a:lnTo>
                <a:lnTo>
                  <a:pt x="19752" y="41030"/>
                </a:lnTo>
                <a:lnTo>
                  <a:pt x="18754" y="45451"/>
                </a:lnTo>
                <a:lnTo>
                  <a:pt x="18089" y="50303"/>
                </a:lnTo>
                <a:lnTo>
                  <a:pt x="16693" y="54490"/>
                </a:lnTo>
                <a:lnTo>
                  <a:pt x="14809" y="58234"/>
                </a:lnTo>
                <a:lnTo>
                  <a:pt x="12601" y="61683"/>
                </a:lnTo>
                <a:lnTo>
                  <a:pt x="11129" y="64934"/>
                </a:lnTo>
                <a:lnTo>
                  <a:pt x="9494" y="71088"/>
                </a:lnTo>
                <a:lnTo>
                  <a:pt x="8106" y="75014"/>
                </a:lnTo>
                <a:lnTo>
                  <a:pt x="6227" y="79537"/>
                </a:lnTo>
                <a:lnTo>
                  <a:pt x="4022" y="84457"/>
                </a:lnTo>
                <a:lnTo>
                  <a:pt x="2552" y="88690"/>
                </a:lnTo>
                <a:lnTo>
                  <a:pt x="1573" y="92464"/>
                </a:lnTo>
                <a:lnTo>
                  <a:pt x="920" y="95933"/>
                </a:lnTo>
                <a:lnTo>
                  <a:pt x="484" y="99197"/>
                </a:lnTo>
                <a:lnTo>
                  <a:pt x="194" y="102327"/>
                </a:lnTo>
                <a:lnTo>
                  <a:pt x="0" y="105365"/>
                </a:lnTo>
                <a:lnTo>
                  <a:pt x="824" y="108344"/>
                </a:lnTo>
                <a:lnTo>
                  <a:pt x="4279" y="114193"/>
                </a:lnTo>
                <a:lnTo>
                  <a:pt x="5581" y="118039"/>
                </a:lnTo>
                <a:lnTo>
                  <a:pt x="6449" y="122507"/>
                </a:lnTo>
                <a:lnTo>
                  <a:pt x="7028" y="127392"/>
                </a:lnTo>
                <a:lnTo>
                  <a:pt x="8366" y="131600"/>
                </a:lnTo>
                <a:lnTo>
                  <a:pt x="10211" y="135359"/>
                </a:lnTo>
                <a:lnTo>
                  <a:pt x="12393" y="138817"/>
                </a:lnTo>
                <a:lnTo>
                  <a:pt x="13848" y="142074"/>
                </a:lnTo>
                <a:lnTo>
                  <a:pt x="15465" y="148234"/>
                </a:lnTo>
                <a:lnTo>
                  <a:pt x="18723" y="154147"/>
                </a:lnTo>
                <a:lnTo>
                  <a:pt x="20926" y="157057"/>
                </a:lnTo>
                <a:lnTo>
                  <a:pt x="23373" y="162831"/>
                </a:lnTo>
                <a:lnTo>
                  <a:pt x="24025" y="165704"/>
                </a:lnTo>
                <a:lnTo>
                  <a:pt x="25413" y="167619"/>
                </a:lnTo>
                <a:lnTo>
                  <a:pt x="27290" y="168896"/>
                </a:lnTo>
                <a:lnTo>
                  <a:pt x="29495" y="169747"/>
                </a:lnTo>
                <a:lnTo>
                  <a:pt x="34484" y="173234"/>
                </a:lnTo>
                <a:lnTo>
                  <a:pt x="39876" y="177958"/>
                </a:lnTo>
                <a:lnTo>
                  <a:pt x="45448" y="183232"/>
                </a:lnTo>
                <a:lnTo>
                  <a:pt x="48267" y="185020"/>
                </a:lnTo>
                <a:lnTo>
                  <a:pt x="53940" y="187006"/>
                </a:lnTo>
                <a:lnTo>
                  <a:pt x="59636" y="187889"/>
                </a:lnTo>
                <a:lnTo>
                  <a:pt x="62488" y="188124"/>
                </a:lnTo>
                <a:lnTo>
                  <a:pt x="65342" y="189234"/>
                </a:lnTo>
                <a:lnTo>
                  <a:pt x="71054" y="193006"/>
                </a:lnTo>
                <a:lnTo>
                  <a:pt x="76767" y="195318"/>
                </a:lnTo>
                <a:lnTo>
                  <a:pt x="83433" y="196346"/>
                </a:lnTo>
                <a:lnTo>
                  <a:pt x="87878" y="196620"/>
                </a:lnTo>
                <a:lnTo>
                  <a:pt x="96945" y="196924"/>
                </a:lnTo>
                <a:lnTo>
                  <a:pt x="110526" y="197119"/>
                </a:lnTo>
                <a:lnTo>
                  <a:pt x="131027" y="197165"/>
                </a:lnTo>
                <a:lnTo>
                  <a:pt x="133895" y="196213"/>
                </a:lnTo>
                <a:lnTo>
                  <a:pt x="139622" y="192616"/>
                </a:lnTo>
                <a:lnTo>
                  <a:pt x="145341" y="190382"/>
                </a:lnTo>
                <a:lnTo>
                  <a:pt x="152224" y="188948"/>
                </a:lnTo>
                <a:lnTo>
                  <a:pt x="157967" y="184149"/>
                </a:lnTo>
                <a:lnTo>
                  <a:pt x="160427" y="182773"/>
                </a:lnTo>
                <a:lnTo>
                  <a:pt x="165701" y="181245"/>
                </a:lnTo>
                <a:lnTo>
                  <a:pt x="167488" y="179885"/>
                </a:lnTo>
                <a:lnTo>
                  <a:pt x="168680" y="178026"/>
                </a:lnTo>
                <a:lnTo>
                  <a:pt x="169474" y="175834"/>
                </a:lnTo>
                <a:lnTo>
                  <a:pt x="172897" y="170859"/>
                </a:lnTo>
                <a:lnTo>
                  <a:pt x="177593" y="165472"/>
                </a:lnTo>
                <a:lnTo>
                  <a:pt x="182855" y="159903"/>
                </a:lnTo>
                <a:lnTo>
                  <a:pt x="191173" y="151413"/>
                </a:lnTo>
                <a:lnTo>
                  <a:pt x="193042" y="148567"/>
                </a:lnTo>
                <a:lnTo>
                  <a:pt x="195119" y="142865"/>
                </a:lnTo>
                <a:lnTo>
                  <a:pt x="198582" y="137156"/>
                </a:lnTo>
                <a:lnTo>
                  <a:pt x="200839" y="134300"/>
                </a:lnTo>
                <a:lnTo>
                  <a:pt x="203296" y="132395"/>
                </a:lnTo>
                <a:lnTo>
                  <a:pt x="205886" y="131126"/>
                </a:lnTo>
                <a:lnTo>
                  <a:pt x="208567" y="130280"/>
                </a:lnTo>
                <a:lnTo>
                  <a:pt x="210353" y="127811"/>
                </a:lnTo>
                <a:lnTo>
                  <a:pt x="211544" y="124260"/>
                </a:lnTo>
                <a:lnTo>
                  <a:pt x="212338" y="119987"/>
                </a:lnTo>
                <a:lnTo>
                  <a:pt x="212867" y="116187"/>
                </a:lnTo>
                <a:lnTo>
                  <a:pt x="213220" y="112700"/>
                </a:lnTo>
                <a:lnTo>
                  <a:pt x="213455" y="109424"/>
                </a:lnTo>
                <a:lnTo>
                  <a:pt x="213612" y="106287"/>
                </a:lnTo>
                <a:lnTo>
                  <a:pt x="213786" y="100261"/>
                </a:lnTo>
                <a:lnTo>
                  <a:pt x="214785" y="97321"/>
                </a:lnTo>
                <a:lnTo>
                  <a:pt x="218435" y="91514"/>
                </a:lnTo>
                <a:lnTo>
                  <a:pt x="220692" y="85758"/>
                </a:lnTo>
                <a:lnTo>
                  <a:pt x="221695" y="80025"/>
                </a:lnTo>
                <a:lnTo>
                  <a:pt x="222142" y="74302"/>
                </a:lnTo>
                <a:lnTo>
                  <a:pt x="222339" y="68583"/>
                </a:lnTo>
                <a:lnTo>
                  <a:pt x="222466" y="57151"/>
                </a:lnTo>
                <a:lnTo>
                  <a:pt x="221525" y="54293"/>
                </a:lnTo>
                <a:lnTo>
                  <a:pt x="217938" y="48578"/>
                </a:lnTo>
                <a:lnTo>
                  <a:pt x="215709" y="42863"/>
                </a:lnTo>
                <a:lnTo>
                  <a:pt x="215114" y="40005"/>
                </a:lnTo>
                <a:lnTo>
                  <a:pt x="211914" y="34290"/>
                </a:lnTo>
                <a:lnTo>
                  <a:pt x="206649" y="27411"/>
                </a:lnTo>
                <a:lnTo>
                  <a:pt x="201186" y="21669"/>
                </a:lnTo>
                <a:lnTo>
                  <a:pt x="193535" y="13935"/>
                </a:lnTo>
                <a:lnTo>
                  <a:pt x="190807" y="12147"/>
                </a:lnTo>
                <a:lnTo>
                  <a:pt x="185235" y="10161"/>
                </a:lnTo>
                <a:lnTo>
                  <a:pt x="179584" y="6739"/>
                </a:lnTo>
                <a:lnTo>
                  <a:pt x="172746" y="1331"/>
                </a:lnTo>
                <a:lnTo>
                  <a:pt x="166731" y="592"/>
                </a:lnTo>
                <a:lnTo>
                  <a:pt x="158660" y="263"/>
                </a:lnTo>
                <a:lnTo>
                  <a:pt x="148762" y="78"/>
                </a:lnTo>
                <a:lnTo>
                  <a:pt x="74292" y="0"/>
                </a:lnTo>
                <a:lnTo>
                  <a:pt x="71307" y="953"/>
                </a:lnTo>
                <a:lnTo>
                  <a:pt x="65449" y="4551"/>
                </a:lnTo>
                <a:lnTo>
                  <a:pt x="59671" y="6785"/>
                </a:lnTo>
                <a:lnTo>
                  <a:pt x="56797" y="7381"/>
                </a:lnTo>
                <a:lnTo>
                  <a:pt x="54881" y="8731"/>
                </a:lnTo>
                <a:lnTo>
                  <a:pt x="53603" y="10583"/>
                </a:lnTo>
                <a:lnTo>
                  <a:pt x="52752" y="12770"/>
                </a:lnTo>
                <a:lnTo>
                  <a:pt x="51231" y="14229"/>
                </a:lnTo>
                <a:lnTo>
                  <a:pt x="49265" y="15201"/>
                </a:lnTo>
                <a:lnTo>
                  <a:pt x="42476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108"/>
          <p:cNvSpPr/>
          <p:nvPr/>
        </p:nvSpPr>
        <p:spPr>
          <a:xfrm>
            <a:off x="380047" y="3927535"/>
            <a:ext cx="196415" cy="281563"/>
          </a:xfrm>
          <a:custGeom>
            <a:avLst/>
            <a:gdLst/>
            <a:ahLst/>
            <a:cxnLst/>
            <a:rect l="0" t="0" r="0" b="0"/>
            <a:pathLst>
              <a:path w="196415" h="281563">
                <a:moveTo>
                  <a:pt x="0" y="58677"/>
                </a:moveTo>
                <a:lnTo>
                  <a:pt x="0" y="42755"/>
                </a:lnTo>
                <a:lnTo>
                  <a:pt x="5080" y="39536"/>
                </a:lnTo>
                <a:lnTo>
                  <a:pt x="9102" y="37343"/>
                </a:lnTo>
                <a:lnTo>
                  <a:pt x="12735" y="34930"/>
                </a:lnTo>
                <a:lnTo>
                  <a:pt x="16110" y="32368"/>
                </a:lnTo>
                <a:lnTo>
                  <a:pt x="19312" y="29708"/>
                </a:lnTo>
                <a:lnTo>
                  <a:pt x="25411" y="26752"/>
                </a:lnTo>
                <a:lnTo>
                  <a:pt x="28371" y="25964"/>
                </a:lnTo>
                <a:lnTo>
                  <a:pt x="32249" y="24486"/>
                </a:lnTo>
                <a:lnTo>
                  <a:pt x="36739" y="22548"/>
                </a:lnTo>
                <a:lnTo>
                  <a:pt x="41638" y="20303"/>
                </a:lnTo>
                <a:lnTo>
                  <a:pt x="45856" y="17855"/>
                </a:lnTo>
                <a:lnTo>
                  <a:pt x="49621" y="15270"/>
                </a:lnTo>
                <a:lnTo>
                  <a:pt x="53083" y="12594"/>
                </a:lnTo>
                <a:lnTo>
                  <a:pt x="57296" y="10810"/>
                </a:lnTo>
                <a:lnTo>
                  <a:pt x="62010" y="9621"/>
                </a:lnTo>
                <a:lnTo>
                  <a:pt x="67057" y="8828"/>
                </a:lnTo>
                <a:lnTo>
                  <a:pt x="72327" y="7347"/>
                </a:lnTo>
                <a:lnTo>
                  <a:pt x="77746" y="5407"/>
                </a:lnTo>
                <a:lnTo>
                  <a:pt x="83263" y="3161"/>
                </a:lnTo>
                <a:lnTo>
                  <a:pt x="87894" y="1664"/>
                </a:lnTo>
                <a:lnTo>
                  <a:pt x="91933" y="666"/>
                </a:lnTo>
                <a:lnTo>
                  <a:pt x="95579" y="0"/>
                </a:lnTo>
                <a:lnTo>
                  <a:pt x="98962" y="509"/>
                </a:lnTo>
                <a:lnTo>
                  <a:pt x="102169" y="1801"/>
                </a:lnTo>
                <a:lnTo>
                  <a:pt x="105260" y="3615"/>
                </a:lnTo>
                <a:lnTo>
                  <a:pt x="111235" y="5630"/>
                </a:lnTo>
                <a:lnTo>
                  <a:pt x="114162" y="6167"/>
                </a:lnTo>
                <a:lnTo>
                  <a:pt x="119953" y="9304"/>
                </a:lnTo>
                <a:lnTo>
                  <a:pt x="122831" y="11474"/>
                </a:lnTo>
                <a:lnTo>
                  <a:pt x="124750" y="13874"/>
                </a:lnTo>
                <a:lnTo>
                  <a:pt x="126029" y="16426"/>
                </a:lnTo>
                <a:lnTo>
                  <a:pt x="127450" y="21801"/>
                </a:lnTo>
                <a:lnTo>
                  <a:pt x="128082" y="27365"/>
                </a:lnTo>
                <a:lnTo>
                  <a:pt x="125823" y="35553"/>
                </a:lnTo>
                <a:lnTo>
                  <a:pt x="123887" y="40404"/>
                </a:lnTo>
                <a:lnTo>
                  <a:pt x="121644" y="45542"/>
                </a:lnTo>
                <a:lnTo>
                  <a:pt x="116611" y="56332"/>
                </a:lnTo>
                <a:lnTo>
                  <a:pt x="108423" y="73116"/>
                </a:lnTo>
                <a:lnTo>
                  <a:pt x="104667" y="79733"/>
                </a:lnTo>
                <a:lnTo>
                  <a:pt x="100258" y="87002"/>
                </a:lnTo>
                <a:lnTo>
                  <a:pt x="95414" y="94705"/>
                </a:lnTo>
                <a:lnTo>
                  <a:pt x="90279" y="101746"/>
                </a:lnTo>
                <a:lnTo>
                  <a:pt x="84951" y="108345"/>
                </a:lnTo>
                <a:lnTo>
                  <a:pt x="79494" y="114649"/>
                </a:lnTo>
                <a:lnTo>
                  <a:pt x="74903" y="120757"/>
                </a:lnTo>
                <a:lnTo>
                  <a:pt x="70891" y="126734"/>
                </a:lnTo>
                <a:lnTo>
                  <a:pt x="67263" y="132623"/>
                </a:lnTo>
                <a:lnTo>
                  <a:pt x="62939" y="137502"/>
                </a:lnTo>
                <a:lnTo>
                  <a:pt x="58152" y="141707"/>
                </a:lnTo>
                <a:lnTo>
                  <a:pt x="45883" y="150749"/>
                </a:lnTo>
                <a:lnTo>
                  <a:pt x="41665" y="154525"/>
                </a:lnTo>
                <a:lnTo>
                  <a:pt x="34328" y="161511"/>
                </a:lnTo>
                <a:lnTo>
                  <a:pt x="38852" y="156986"/>
                </a:lnTo>
                <a:lnTo>
                  <a:pt x="40189" y="154696"/>
                </a:lnTo>
                <a:lnTo>
                  <a:pt x="41674" y="149612"/>
                </a:lnTo>
                <a:lnTo>
                  <a:pt x="43975" y="147875"/>
                </a:lnTo>
                <a:lnTo>
                  <a:pt x="47414" y="146718"/>
                </a:lnTo>
                <a:lnTo>
                  <a:pt x="51612" y="145946"/>
                </a:lnTo>
                <a:lnTo>
                  <a:pt x="55363" y="144479"/>
                </a:lnTo>
                <a:lnTo>
                  <a:pt x="58816" y="142548"/>
                </a:lnTo>
                <a:lnTo>
                  <a:pt x="62071" y="140308"/>
                </a:lnTo>
                <a:lnTo>
                  <a:pt x="66145" y="137863"/>
                </a:lnTo>
                <a:lnTo>
                  <a:pt x="70767" y="135280"/>
                </a:lnTo>
                <a:lnTo>
                  <a:pt x="75753" y="132606"/>
                </a:lnTo>
                <a:lnTo>
                  <a:pt x="80982" y="130823"/>
                </a:lnTo>
                <a:lnTo>
                  <a:pt x="86373" y="129634"/>
                </a:lnTo>
                <a:lnTo>
                  <a:pt x="91872" y="128842"/>
                </a:lnTo>
                <a:lnTo>
                  <a:pt x="97443" y="128313"/>
                </a:lnTo>
                <a:lnTo>
                  <a:pt x="103062" y="127961"/>
                </a:lnTo>
                <a:lnTo>
                  <a:pt x="113433" y="127570"/>
                </a:lnTo>
                <a:lnTo>
                  <a:pt x="121217" y="127396"/>
                </a:lnTo>
                <a:lnTo>
                  <a:pt x="135505" y="127298"/>
                </a:lnTo>
                <a:lnTo>
                  <a:pt x="140819" y="128237"/>
                </a:lnTo>
                <a:lnTo>
                  <a:pt x="146267" y="129815"/>
                </a:lnTo>
                <a:lnTo>
                  <a:pt x="151804" y="131820"/>
                </a:lnTo>
                <a:lnTo>
                  <a:pt x="156448" y="134109"/>
                </a:lnTo>
                <a:lnTo>
                  <a:pt x="160496" y="136588"/>
                </a:lnTo>
                <a:lnTo>
                  <a:pt x="164147" y="139193"/>
                </a:lnTo>
                <a:lnTo>
                  <a:pt x="167534" y="140929"/>
                </a:lnTo>
                <a:lnTo>
                  <a:pt x="170744" y="142087"/>
                </a:lnTo>
                <a:lnTo>
                  <a:pt x="173837" y="142859"/>
                </a:lnTo>
                <a:lnTo>
                  <a:pt x="175899" y="144326"/>
                </a:lnTo>
                <a:lnTo>
                  <a:pt x="177273" y="146256"/>
                </a:lnTo>
                <a:lnTo>
                  <a:pt x="178190" y="148496"/>
                </a:lnTo>
                <a:lnTo>
                  <a:pt x="184288" y="153524"/>
                </a:lnTo>
                <a:lnTo>
                  <a:pt x="188581" y="156198"/>
                </a:lnTo>
                <a:lnTo>
                  <a:pt x="191443" y="159886"/>
                </a:lnTo>
                <a:lnTo>
                  <a:pt x="193351" y="164250"/>
                </a:lnTo>
                <a:lnTo>
                  <a:pt x="194623" y="169064"/>
                </a:lnTo>
                <a:lnTo>
                  <a:pt x="196037" y="176953"/>
                </a:lnTo>
                <a:lnTo>
                  <a:pt x="196414" y="180390"/>
                </a:lnTo>
                <a:lnTo>
                  <a:pt x="195712" y="184587"/>
                </a:lnTo>
                <a:lnTo>
                  <a:pt x="194292" y="189290"/>
                </a:lnTo>
                <a:lnTo>
                  <a:pt x="192393" y="194330"/>
                </a:lnTo>
                <a:lnTo>
                  <a:pt x="190283" y="202470"/>
                </a:lnTo>
                <a:lnTo>
                  <a:pt x="189720" y="205974"/>
                </a:lnTo>
                <a:lnTo>
                  <a:pt x="187440" y="210215"/>
                </a:lnTo>
                <a:lnTo>
                  <a:pt x="184015" y="214947"/>
                </a:lnTo>
                <a:lnTo>
                  <a:pt x="179827" y="220007"/>
                </a:lnTo>
                <a:lnTo>
                  <a:pt x="176082" y="224333"/>
                </a:lnTo>
                <a:lnTo>
                  <a:pt x="172633" y="228169"/>
                </a:lnTo>
                <a:lnTo>
                  <a:pt x="169381" y="231680"/>
                </a:lnTo>
                <a:lnTo>
                  <a:pt x="167213" y="235925"/>
                </a:lnTo>
                <a:lnTo>
                  <a:pt x="165768" y="240660"/>
                </a:lnTo>
                <a:lnTo>
                  <a:pt x="164804" y="245721"/>
                </a:lnTo>
                <a:lnTo>
                  <a:pt x="162257" y="250048"/>
                </a:lnTo>
                <a:lnTo>
                  <a:pt x="158654" y="253885"/>
                </a:lnTo>
                <a:lnTo>
                  <a:pt x="154347" y="257396"/>
                </a:lnTo>
                <a:lnTo>
                  <a:pt x="150523" y="260689"/>
                </a:lnTo>
                <a:lnTo>
                  <a:pt x="147021" y="263837"/>
                </a:lnTo>
                <a:lnTo>
                  <a:pt x="143734" y="266888"/>
                </a:lnTo>
                <a:lnTo>
                  <a:pt x="140590" y="268922"/>
                </a:lnTo>
                <a:lnTo>
                  <a:pt x="134557" y="271181"/>
                </a:lnTo>
                <a:lnTo>
                  <a:pt x="128701" y="274726"/>
                </a:lnTo>
                <a:lnTo>
                  <a:pt x="125805" y="277005"/>
                </a:lnTo>
                <a:lnTo>
                  <a:pt x="120048" y="279537"/>
                </a:lnTo>
                <a:lnTo>
                  <a:pt x="111946" y="281444"/>
                </a:lnTo>
                <a:lnTo>
                  <a:pt x="107041" y="281527"/>
                </a:lnTo>
                <a:lnTo>
                  <a:pt x="102870" y="2815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109"/>
          <p:cNvSpPr/>
          <p:nvPr/>
        </p:nvSpPr>
        <p:spPr>
          <a:xfrm>
            <a:off x="705802" y="3969067"/>
            <a:ext cx="154306" cy="188596"/>
          </a:xfrm>
          <a:custGeom>
            <a:avLst/>
            <a:gdLst/>
            <a:ahLst/>
            <a:cxnLst/>
            <a:rect l="0" t="0" r="0" b="0"/>
            <a:pathLst>
              <a:path w="154306" h="188596">
                <a:moveTo>
                  <a:pt x="0" y="0"/>
                </a:moveTo>
                <a:lnTo>
                  <a:pt x="0" y="4551"/>
                </a:lnTo>
                <a:lnTo>
                  <a:pt x="952" y="5891"/>
                </a:lnTo>
                <a:lnTo>
                  <a:pt x="2540" y="6785"/>
                </a:lnTo>
                <a:lnTo>
                  <a:pt x="4551" y="7381"/>
                </a:lnTo>
                <a:lnTo>
                  <a:pt x="5891" y="8731"/>
                </a:lnTo>
                <a:lnTo>
                  <a:pt x="6785" y="10583"/>
                </a:lnTo>
                <a:lnTo>
                  <a:pt x="7381" y="12770"/>
                </a:lnTo>
                <a:lnTo>
                  <a:pt x="10583" y="17741"/>
                </a:lnTo>
                <a:lnTo>
                  <a:pt x="12770" y="20400"/>
                </a:lnTo>
                <a:lnTo>
                  <a:pt x="15181" y="24077"/>
                </a:lnTo>
                <a:lnTo>
                  <a:pt x="17741" y="28434"/>
                </a:lnTo>
                <a:lnTo>
                  <a:pt x="20399" y="33244"/>
                </a:lnTo>
                <a:lnTo>
                  <a:pt x="23125" y="37402"/>
                </a:lnTo>
                <a:lnTo>
                  <a:pt x="25894" y="41128"/>
                </a:lnTo>
                <a:lnTo>
                  <a:pt x="28693" y="44563"/>
                </a:lnTo>
                <a:lnTo>
                  <a:pt x="31511" y="47806"/>
                </a:lnTo>
                <a:lnTo>
                  <a:pt x="34342" y="50921"/>
                </a:lnTo>
                <a:lnTo>
                  <a:pt x="37182" y="53950"/>
                </a:lnTo>
                <a:lnTo>
                  <a:pt x="40028" y="57874"/>
                </a:lnTo>
                <a:lnTo>
                  <a:pt x="42878" y="62395"/>
                </a:lnTo>
                <a:lnTo>
                  <a:pt x="45730" y="67314"/>
                </a:lnTo>
                <a:lnTo>
                  <a:pt x="47632" y="71546"/>
                </a:lnTo>
                <a:lnTo>
                  <a:pt x="48899" y="75320"/>
                </a:lnTo>
                <a:lnTo>
                  <a:pt x="49745" y="78789"/>
                </a:lnTo>
                <a:lnTo>
                  <a:pt x="52213" y="83006"/>
                </a:lnTo>
                <a:lnTo>
                  <a:pt x="55764" y="87722"/>
                </a:lnTo>
                <a:lnTo>
                  <a:pt x="60036" y="92772"/>
                </a:lnTo>
                <a:lnTo>
                  <a:pt x="63836" y="97090"/>
                </a:lnTo>
                <a:lnTo>
                  <a:pt x="70599" y="104429"/>
                </a:lnTo>
                <a:lnTo>
                  <a:pt x="73736" y="108672"/>
                </a:lnTo>
                <a:lnTo>
                  <a:pt x="76780" y="113405"/>
                </a:lnTo>
                <a:lnTo>
                  <a:pt x="79762" y="118466"/>
                </a:lnTo>
                <a:lnTo>
                  <a:pt x="82702" y="123745"/>
                </a:lnTo>
                <a:lnTo>
                  <a:pt x="88509" y="134690"/>
                </a:lnTo>
                <a:lnTo>
                  <a:pt x="90438" y="139324"/>
                </a:lnTo>
                <a:lnTo>
                  <a:pt x="91725" y="143365"/>
                </a:lnTo>
                <a:lnTo>
                  <a:pt x="92582" y="147011"/>
                </a:lnTo>
                <a:lnTo>
                  <a:pt x="95059" y="150395"/>
                </a:lnTo>
                <a:lnTo>
                  <a:pt x="98615" y="153604"/>
                </a:lnTo>
                <a:lnTo>
                  <a:pt x="102891" y="156695"/>
                </a:lnTo>
                <a:lnTo>
                  <a:pt x="106694" y="159708"/>
                </a:lnTo>
                <a:lnTo>
                  <a:pt x="110182" y="162670"/>
                </a:lnTo>
                <a:lnTo>
                  <a:pt x="113460" y="165596"/>
                </a:lnTo>
                <a:lnTo>
                  <a:pt x="119641" y="171389"/>
                </a:lnTo>
                <a:lnTo>
                  <a:pt x="122623" y="174266"/>
                </a:lnTo>
                <a:lnTo>
                  <a:pt x="125564" y="176185"/>
                </a:lnTo>
                <a:lnTo>
                  <a:pt x="128477" y="177465"/>
                </a:lnTo>
                <a:lnTo>
                  <a:pt x="135445" y="179517"/>
                </a:lnTo>
                <a:lnTo>
                  <a:pt x="138938" y="182338"/>
                </a:lnTo>
                <a:lnTo>
                  <a:pt x="141203" y="184424"/>
                </a:lnTo>
                <a:lnTo>
                  <a:pt x="143665" y="185814"/>
                </a:lnTo>
                <a:lnTo>
                  <a:pt x="146259" y="186741"/>
                </a:lnTo>
                <a:lnTo>
                  <a:pt x="154305" y="18859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110"/>
          <p:cNvSpPr/>
          <p:nvPr/>
        </p:nvSpPr>
        <p:spPr>
          <a:xfrm>
            <a:off x="680084" y="3977640"/>
            <a:ext cx="180024" cy="205740"/>
          </a:xfrm>
          <a:custGeom>
            <a:avLst/>
            <a:gdLst/>
            <a:ahLst/>
            <a:cxnLst/>
            <a:rect l="0" t="0" r="0" b="0"/>
            <a:pathLst>
              <a:path w="180024" h="205740">
                <a:moveTo>
                  <a:pt x="180023" y="0"/>
                </a:moveTo>
                <a:lnTo>
                  <a:pt x="175472" y="0"/>
                </a:lnTo>
                <a:lnTo>
                  <a:pt x="174132" y="952"/>
                </a:lnTo>
                <a:lnTo>
                  <a:pt x="173238" y="2539"/>
                </a:lnTo>
                <a:lnTo>
                  <a:pt x="172642" y="4550"/>
                </a:lnTo>
                <a:lnTo>
                  <a:pt x="171292" y="5891"/>
                </a:lnTo>
                <a:lnTo>
                  <a:pt x="169440" y="6785"/>
                </a:lnTo>
                <a:lnTo>
                  <a:pt x="167253" y="7381"/>
                </a:lnTo>
                <a:lnTo>
                  <a:pt x="162282" y="10583"/>
                </a:lnTo>
                <a:lnTo>
                  <a:pt x="159623" y="12770"/>
                </a:lnTo>
                <a:lnTo>
                  <a:pt x="156898" y="16133"/>
                </a:lnTo>
                <a:lnTo>
                  <a:pt x="154129" y="20280"/>
                </a:lnTo>
                <a:lnTo>
                  <a:pt x="151330" y="24950"/>
                </a:lnTo>
                <a:lnTo>
                  <a:pt x="148512" y="29968"/>
                </a:lnTo>
                <a:lnTo>
                  <a:pt x="142841" y="40624"/>
                </a:lnTo>
                <a:lnTo>
                  <a:pt x="139042" y="46132"/>
                </a:lnTo>
                <a:lnTo>
                  <a:pt x="134605" y="51710"/>
                </a:lnTo>
                <a:lnTo>
                  <a:pt x="129742" y="57333"/>
                </a:lnTo>
                <a:lnTo>
                  <a:pt x="125547" y="63940"/>
                </a:lnTo>
                <a:lnTo>
                  <a:pt x="121798" y="71201"/>
                </a:lnTo>
                <a:lnTo>
                  <a:pt x="118346" y="78900"/>
                </a:lnTo>
                <a:lnTo>
                  <a:pt x="113188" y="85937"/>
                </a:lnTo>
                <a:lnTo>
                  <a:pt x="106891" y="92534"/>
                </a:lnTo>
                <a:lnTo>
                  <a:pt x="99836" y="98837"/>
                </a:lnTo>
                <a:lnTo>
                  <a:pt x="94180" y="104943"/>
                </a:lnTo>
                <a:lnTo>
                  <a:pt x="89457" y="110920"/>
                </a:lnTo>
                <a:lnTo>
                  <a:pt x="85356" y="116809"/>
                </a:lnTo>
                <a:lnTo>
                  <a:pt x="80716" y="122640"/>
                </a:lnTo>
                <a:lnTo>
                  <a:pt x="75718" y="128433"/>
                </a:lnTo>
                <a:lnTo>
                  <a:pt x="70482" y="134199"/>
                </a:lnTo>
                <a:lnTo>
                  <a:pt x="66038" y="139948"/>
                </a:lnTo>
                <a:lnTo>
                  <a:pt x="62123" y="145686"/>
                </a:lnTo>
                <a:lnTo>
                  <a:pt x="58560" y="151416"/>
                </a:lnTo>
                <a:lnTo>
                  <a:pt x="54280" y="156189"/>
                </a:lnTo>
                <a:lnTo>
                  <a:pt x="49522" y="160324"/>
                </a:lnTo>
                <a:lnTo>
                  <a:pt x="44445" y="164032"/>
                </a:lnTo>
                <a:lnTo>
                  <a:pt x="40107" y="168410"/>
                </a:lnTo>
                <a:lnTo>
                  <a:pt x="36263" y="173233"/>
                </a:lnTo>
                <a:lnTo>
                  <a:pt x="32748" y="178353"/>
                </a:lnTo>
                <a:lnTo>
                  <a:pt x="29452" y="182720"/>
                </a:lnTo>
                <a:lnTo>
                  <a:pt x="26303" y="186583"/>
                </a:lnTo>
                <a:lnTo>
                  <a:pt x="23250" y="190111"/>
                </a:lnTo>
                <a:lnTo>
                  <a:pt x="20263" y="192463"/>
                </a:lnTo>
                <a:lnTo>
                  <a:pt x="17319" y="194031"/>
                </a:lnTo>
                <a:lnTo>
                  <a:pt x="14403" y="195076"/>
                </a:lnTo>
                <a:lnTo>
                  <a:pt x="12460" y="196726"/>
                </a:lnTo>
                <a:lnTo>
                  <a:pt x="11164" y="198778"/>
                </a:lnTo>
                <a:lnTo>
                  <a:pt x="10300" y="201098"/>
                </a:lnTo>
                <a:lnTo>
                  <a:pt x="8772" y="202645"/>
                </a:lnTo>
                <a:lnTo>
                  <a:pt x="6801" y="203677"/>
                </a:lnTo>
                <a:lnTo>
                  <a:pt x="0" y="20573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111"/>
          <p:cNvSpPr/>
          <p:nvPr/>
        </p:nvSpPr>
        <p:spPr>
          <a:xfrm>
            <a:off x="928687" y="4071937"/>
            <a:ext cx="274321" cy="8574"/>
          </a:xfrm>
          <a:custGeom>
            <a:avLst/>
            <a:gdLst/>
            <a:ahLst/>
            <a:cxnLst/>
            <a:rect l="0" t="0" r="0" b="0"/>
            <a:pathLst>
              <a:path w="274321" h="8574">
                <a:moveTo>
                  <a:pt x="0" y="0"/>
                </a:moveTo>
                <a:lnTo>
                  <a:pt x="138584" y="0"/>
                </a:lnTo>
                <a:lnTo>
                  <a:pt x="145729" y="953"/>
                </a:lnTo>
                <a:lnTo>
                  <a:pt x="152398" y="2540"/>
                </a:lnTo>
                <a:lnTo>
                  <a:pt x="158749" y="4551"/>
                </a:lnTo>
                <a:lnTo>
                  <a:pt x="164887" y="5892"/>
                </a:lnTo>
                <a:lnTo>
                  <a:pt x="170885" y="6785"/>
                </a:lnTo>
                <a:lnTo>
                  <a:pt x="176788" y="7381"/>
                </a:lnTo>
                <a:lnTo>
                  <a:pt x="183581" y="7778"/>
                </a:lnTo>
                <a:lnTo>
                  <a:pt x="198749" y="8219"/>
                </a:lnTo>
                <a:lnTo>
                  <a:pt x="232259" y="8542"/>
                </a:lnTo>
                <a:lnTo>
                  <a:pt x="274320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112"/>
          <p:cNvSpPr/>
          <p:nvPr/>
        </p:nvSpPr>
        <p:spPr>
          <a:xfrm>
            <a:off x="1067048" y="3986212"/>
            <a:ext cx="50235" cy="197168"/>
          </a:xfrm>
          <a:custGeom>
            <a:avLst/>
            <a:gdLst/>
            <a:ahLst/>
            <a:cxnLst/>
            <a:rect l="0" t="0" r="0" b="0"/>
            <a:pathLst>
              <a:path w="50235" h="197168">
                <a:moveTo>
                  <a:pt x="15944" y="0"/>
                </a:moveTo>
                <a:lnTo>
                  <a:pt x="2852" y="0"/>
                </a:lnTo>
                <a:lnTo>
                  <a:pt x="1501" y="953"/>
                </a:lnTo>
                <a:lnTo>
                  <a:pt x="600" y="2540"/>
                </a:lnTo>
                <a:lnTo>
                  <a:pt x="0" y="4551"/>
                </a:lnTo>
                <a:lnTo>
                  <a:pt x="552" y="5892"/>
                </a:lnTo>
                <a:lnTo>
                  <a:pt x="1873" y="6785"/>
                </a:lnTo>
                <a:lnTo>
                  <a:pt x="3706" y="7381"/>
                </a:lnTo>
                <a:lnTo>
                  <a:pt x="4928" y="8731"/>
                </a:lnTo>
                <a:lnTo>
                  <a:pt x="5742" y="10583"/>
                </a:lnTo>
                <a:lnTo>
                  <a:pt x="6647" y="15181"/>
                </a:lnTo>
                <a:lnTo>
                  <a:pt x="7050" y="20400"/>
                </a:lnTo>
                <a:lnTo>
                  <a:pt x="7228" y="25894"/>
                </a:lnTo>
                <a:lnTo>
                  <a:pt x="7276" y="28693"/>
                </a:lnTo>
                <a:lnTo>
                  <a:pt x="8260" y="32464"/>
                </a:lnTo>
                <a:lnTo>
                  <a:pt x="9869" y="36882"/>
                </a:lnTo>
                <a:lnTo>
                  <a:pt x="11894" y="41733"/>
                </a:lnTo>
                <a:lnTo>
                  <a:pt x="13244" y="45920"/>
                </a:lnTo>
                <a:lnTo>
                  <a:pt x="14144" y="49663"/>
                </a:lnTo>
                <a:lnTo>
                  <a:pt x="14744" y="53111"/>
                </a:lnTo>
                <a:lnTo>
                  <a:pt x="16096" y="57315"/>
                </a:lnTo>
                <a:lnTo>
                  <a:pt x="17951" y="62023"/>
                </a:lnTo>
                <a:lnTo>
                  <a:pt x="20139" y="67066"/>
                </a:lnTo>
                <a:lnTo>
                  <a:pt x="21598" y="72333"/>
                </a:lnTo>
                <a:lnTo>
                  <a:pt x="22571" y="77750"/>
                </a:lnTo>
                <a:lnTo>
                  <a:pt x="23219" y="83266"/>
                </a:lnTo>
                <a:lnTo>
                  <a:pt x="23652" y="88848"/>
                </a:lnTo>
                <a:lnTo>
                  <a:pt x="23940" y="94475"/>
                </a:lnTo>
                <a:lnTo>
                  <a:pt x="24260" y="105806"/>
                </a:lnTo>
                <a:lnTo>
                  <a:pt x="24403" y="117192"/>
                </a:lnTo>
                <a:lnTo>
                  <a:pt x="25393" y="122896"/>
                </a:lnTo>
                <a:lnTo>
                  <a:pt x="27006" y="128603"/>
                </a:lnTo>
                <a:lnTo>
                  <a:pt x="29034" y="134313"/>
                </a:lnTo>
                <a:lnTo>
                  <a:pt x="30385" y="139072"/>
                </a:lnTo>
                <a:lnTo>
                  <a:pt x="31286" y="143197"/>
                </a:lnTo>
                <a:lnTo>
                  <a:pt x="31887" y="146900"/>
                </a:lnTo>
                <a:lnTo>
                  <a:pt x="32288" y="151273"/>
                </a:lnTo>
                <a:lnTo>
                  <a:pt x="32555" y="156094"/>
                </a:lnTo>
                <a:lnTo>
                  <a:pt x="32733" y="161213"/>
                </a:lnTo>
                <a:lnTo>
                  <a:pt x="33804" y="165577"/>
                </a:lnTo>
                <a:lnTo>
                  <a:pt x="35471" y="169440"/>
                </a:lnTo>
                <a:lnTo>
                  <a:pt x="37534" y="172967"/>
                </a:lnTo>
                <a:lnTo>
                  <a:pt x="38910" y="176272"/>
                </a:lnTo>
                <a:lnTo>
                  <a:pt x="39827" y="179427"/>
                </a:lnTo>
                <a:lnTo>
                  <a:pt x="40846" y="185473"/>
                </a:lnTo>
                <a:lnTo>
                  <a:pt x="41299" y="191335"/>
                </a:lnTo>
                <a:lnTo>
                  <a:pt x="42372" y="193279"/>
                </a:lnTo>
                <a:lnTo>
                  <a:pt x="44040" y="194575"/>
                </a:lnTo>
                <a:lnTo>
                  <a:pt x="50234" y="19716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113"/>
          <p:cNvSpPr/>
          <p:nvPr/>
        </p:nvSpPr>
        <p:spPr>
          <a:xfrm>
            <a:off x="1263014" y="3909070"/>
            <a:ext cx="197169" cy="195935"/>
          </a:xfrm>
          <a:custGeom>
            <a:avLst/>
            <a:gdLst/>
            <a:ahLst/>
            <a:cxnLst/>
            <a:rect l="0" t="0" r="0" b="0"/>
            <a:pathLst>
              <a:path w="197169" h="195935">
                <a:moveTo>
                  <a:pt x="0" y="34280"/>
                </a:moveTo>
                <a:lnTo>
                  <a:pt x="0" y="26899"/>
                </a:lnTo>
                <a:lnTo>
                  <a:pt x="953" y="26502"/>
                </a:lnTo>
                <a:lnTo>
                  <a:pt x="4551" y="26060"/>
                </a:lnTo>
                <a:lnTo>
                  <a:pt x="6844" y="24990"/>
                </a:lnTo>
                <a:lnTo>
                  <a:pt x="11932" y="21261"/>
                </a:lnTo>
                <a:lnTo>
                  <a:pt x="17369" y="16429"/>
                </a:lnTo>
                <a:lnTo>
                  <a:pt x="20152" y="13806"/>
                </a:lnTo>
                <a:lnTo>
                  <a:pt x="22960" y="12058"/>
                </a:lnTo>
                <a:lnTo>
                  <a:pt x="28619" y="10116"/>
                </a:lnTo>
                <a:lnTo>
                  <a:pt x="32415" y="8645"/>
                </a:lnTo>
                <a:lnTo>
                  <a:pt x="36850" y="6713"/>
                </a:lnTo>
                <a:lnTo>
                  <a:pt x="41712" y="4472"/>
                </a:lnTo>
                <a:lnTo>
                  <a:pt x="45906" y="2978"/>
                </a:lnTo>
                <a:lnTo>
                  <a:pt x="49654" y="1982"/>
                </a:lnTo>
                <a:lnTo>
                  <a:pt x="53105" y="1318"/>
                </a:lnTo>
                <a:lnTo>
                  <a:pt x="56359" y="875"/>
                </a:lnTo>
                <a:lnTo>
                  <a:pt x="62514" y="383"/>
                </a:lnTo>
                <a:lnTo>
                  <a:pt x="68424" y="165"/>
                </a:lnTo>
                <a:lnTo>
                  <a:pt x="79980" y="24"/>
                </a:lnTo>
                <a:lnTo>
                  <a:pt x="88574" y="0"/>
                </a:lnTo>
                <a:lnTo>
                  <a:pt x="91434" y="949"/>
                </a:lnTo>
                <a:lnTo>
                  <a:pt x="97153" y="4543"/>
                </a:lnTo>
                <a:lnTo>
                  <a:pt x="102869" y="9316"/>
                </a:lnTo>
                <a:lnTo>
                  <a:pt x="108585" y="14612"/>
                </a:lnTo>
                <a:lnTo>
                  <a:pt x="114300" y="20141"/>
                </a:lnTo>
                <a:lnTo>
                  <a:pt x="116205" y="22949"/>
                </a:lnTo>
                <a:lnTo>
                  <a:pt x="118322" y="28609"/>
                </a:lnTo>
                <a:lnTo>
                  <a:pt x="117934" y="32404"/>
                </a:lnTo>
                <a:lnTo>
                  <a:pt x="116723" y="36839"/>
                </a:lnTo>
                <a:lnTo>
                  <a:pt x="114963" y="41701"/>
                </a:lnTo>
                <a:lnTo>
                  <a:pt x="112837" y="46847"/>
                </a:lnTo>
                <a:lnTo>
                  <a:pt x="110467" y="52183"/>
                </a:lnTo>
                <a:lnTo>
                  <a:pt x="105294" y="63192"/>
                </a:lnTo>
                <a:lnTo>
                  <a:pt x="99820" y="74434"/>
                </a:lnTo>
                <a:lnTo>
                  <a:pt x="96075" y="80099"/>
                </a:lnTo>
                <a:lnTo>
                  <a:pt x="91672" y="85781"/>
                </a:lnTo>
                <a:lnTo>
                  <a:pt x="86833" y="91474"/>
                </a:lnTo>
                <a:lnTo>
                  <a:pt x="82654" y="97174"/>
                </a:lnTo>
                <a:lnTo>
                  <a:pt x="78915" y="102880"/>
                </a:lnTo>
                <a:lnTo>
                  <a:pt x="75470" y="108588"/>
                </a:lnTo>
                <a:lnTo>
                  <a:pt x="72221" y="113346"/>
                </a:lnTo>
                <a:lnTo>
                  <a:pt x="69103" y="117470"/>
                </a:lnTo>
                <a:lnTo>
                  <a:pt x="66071" y="121173"/>
                </a:lnTo>
                <a:lnTo>
                  <a:pt x="63098" y="124593"/>
                </a:lnTo>
                <a:lnTo>
                  <a:pt x="60162" y="127826"/>
                </a:lnTo>
                <a:lnTo>
                  <a:pt x="57253" y="130934"/>
                </a:lnTo>
                <a:lnTo>
                  <a:pt x="54362" y="134911"/>
                </a:lnTo>
                <a:lnTo>
                  <a:pt x="51481" y="139467"/>
                </a:lnTo>
                <a:lnTo>
                  <a:pt x="44565" y="151366"/>
                </a:lnTo>
                <a:lnTo>
                  <a:pt x="41080" y="155533"/>
                </a:lnTo>
                <a:lnTo>
                  <a:pt x="34688" y="162438"/>
                </a:lnTo>
                <a:lnTo>
                  <a:pt x="34408" y="167291"/>
                </a:lnTo>
                <a:lnTo>
                  <a:pt x="35321" y="168674"/>
                </a:lnTo>
                <a:lnTo>
                  <a:pt x="36883" y="169596"/>
                </a:lnTo>
                <a:lnTo>
                  <a:pt x="38876" y="170210"/>
                </a:lnTo>
                <a:lnTo>
                  <a:pt x="40205" y="171572"/>
                </a:lnTo>
                <a:lnTo>
                  <a:pt x="41091" y="173433"/>
                </a:lnTo>
                <a:lnTo>
                  <a:pt x="41682" y="175626"/>
                </a:lnTo>
                <a:lnTo>
                  <a:pt x="43028" y="177088"/>
                </a:lnTo>
                <a:lnTo>
                  <a:pt x="44878" y="178063"/>
                </a:lnTo>
                <a:lnTo>
                  <a:pt x="49474" y="179146"/>
                </a:lnTo>
                <a:lnTo>
                  <a:pt x="54691" y="179627"/>
                </a:lnTo>
                <a:lnTo>
                  <a:pt x="57416" y="180708"/>
                </a:lnTo>
                <a:lnTo>
                  <a:pt x="62984" y="184449"/>
                </a:lnTo>
                <a:lnTo>
                  <a:pt x="68633" y="186747"/>
                </a:lnTo>
                <a:lnTo>
                  <a:pt x="71473" y="187359"/>
                </a:lnTo>
                <a:lnTo>
                  <a:pt x="75271" y="187768"/>
                </a:lnTo>
                <a:lnTo>
                  <a:pt x="79709" y="188040"/>
                </a:lnTo>
                <a:lnTo>
                  <a:pt x="84572" y="188221"/>
                </a:lnTo>
                <a:lnTo>
                  <a:pt x="88766" y="189295"/>
                </a:lnTo>
                <a:lnTo>
                  <a:pt x="92515" y="190963"/>
                </a:lnTo>
                <a:lnTo>
                  <a:pt x="95967" y="193028"/>
                </a:lnTo>
                <a:lnTo>
                  <a:pt x="100173" y="194404"/>
                </a:lnTo>
                <a:lnTo>
                  <a:pt x="104882" y="195322"/>
                </a:lnTo>
                <a:lnTo>
                  <a:pt x="109927" y="195934"/>
                </a:lnTo>
                <a:lnTo>
                  <a:pt x="115194" y="195389"/>
                </a:lnTo>
                <a:lnTo>
                  <a:pt x="120612" y="194074"/>
                </a:lnTo>
                <a:lnTo>
                  <a:pt x="126128" y="192244"/>
                </a:lnTo>
                <a:lnTo>
                  <a:pt x="130758" y="191024"/>
                </a:lnTo>
                <a:lnTo>
                  <a:pt x="134797" y="190211"/>
                </a:lnTo>
                <a:lnTo>
                  <a:pt x="138442" y="189669"/>
                </a:lnTo>
                <a:lnTo>
                  <a:pt x="143730" y="189307"/>
                </a:lnTo>
                <a:lnTo>
                  <a:pt x="150113" y="189067"/>
                </a:lnTo>
                <a:lnTo>
                  <a:pt x="171786" y="188680"/>
                </a:lnTo>
                <a:lnTo>
                  <a:pt x="176437" y="187696"/>
                </a:lnTo>
                <a:lnTo>
                  <a:pt x="181442" y="186087"/>
                </a:lnTo>
                <a:lnTo>
                  <a:pt x="197168" y="1800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114"/>
          <p:cNvSpPr/>
          <p:nvPr/>
        </p:nvSpPr>
        <p:spPr>
          <a:xfrm>
            <a:off x="1537335" y="3969067"/>
            <a:ext cx="179905" cy="317063"/>
          </a:xfrm>
          <a:custGeom>
            <a:avLst/>
            <a:gdLst/>
            <a:ahLst/>
            <a:cxnLst/>
            <a:rect l="0" t="0" r="0" b="0"/>
            <a:pathLst>
              <a:path w="179905" h="317063">
                <a:moveTo>
                  <a:pt x="8572" y="0"/>
                </a:moveTo>
                <a:lnTo>
                  <a:pt x="31" y="0"/>
                </a:lnTo>
                <a:lnTo>
                  <a:pt x="0" y="50179"/>
                </a:lnTo>
                <a:lnTo>
                  <a:pt x="952" y="54408"/>
                </a:lnTo>
                <a:lnTo>
                  <a:pt x="4550" y="61646"/>
                </a:lnTo>
                <a:lnTo>
                  <a:pt x="6785" y="70579"/>
                </a:lnTo>
                <a:lnTo>
                  <a:pt x="7380" y="75627"/>
                </a:lnTo>
                <a:lnTo>
                  <a:pt x="8730" y="79946"/>
                </a:lnTo>
                <a:lnTo>
                  <a:pt x="12770" y="87284"/>
                </a:lnTo>
                <a:lnTo>
                  <a:pt x="17740" y="93721"/>
                </a:lnTo>
                <a:lnTo>
                  <a:pt x="23124" y="99756"/>
                </a:lnTo>
                <a:lnTo>
                  <a:pt x="28692" y="105614"/>
                </a:lnTo>
                <a:lnTo>
                  <a:pt x="31510" y="107557"/>
                </a:lnTo>
                <a:lnTo>
                  <a:pt x="34342" y="108852"/>
                </a:lnTo>
                <a:lnTo>
                  <a:pt x="37182" y="109716"/>
                </a:lnTo>
                <a:lnTo>
                  <a:pt x="40028" y="110291"/>
                </a:lnTo>
                <a:lnTo>
                  <a:pt x="42877" y="110675"/>
                </a:lnTo>
                <a:lnTo>
                  <a:pt x="45730" y="110931"/>
                </a:lnTo>
                <a:lnTo>
                  <a:pt x="48584" y="111101"/>
                </a:lnTo>
                <a:lnTo>
                  <a:pt x="54295" y="111291"/>
                </a:lnTo>
                <a:lnTo>
                  <a:pt x="65723" y="111413"/>
                </a:lnTo>
                <a:lnTo>
                  <a:pt x="75459" y="111438"/>
                </a:lnTo>
                <a:lnTo>
                  <a:pt x="78939" y="108901"/>
                </a:lnTo>
                <a:lnTo>
                  <a:pt x="81201" y="106891"/>
                </a:lnTo>
                <a:lnTo>
                  <a:pt x="82709" y="104598"/>
                </a:lnTo>
                <a:lnTo>
                  <a:pt x="85784" y="96820"/>
                </a:lnTo>
                <a:lnTo>
                  <a:pt x="89878" y="91291"/>
                </a:lnTo>
                <a:lnTo>
                  <a:pt x="91351" y="87531"/>
                </a:lnTo>
                <a:lnTo>
                  <a:pt x="92988" y="78273"/>
                </a:lnTo>
                <a:lnTo>
                  <a:pt x="96255" y="70348"/>
                </a:lnTo>
                <a:lnTo>
                  <a:pt x="99930" y="63651"/>
                </a:lnTo>
                <a:lnTo>
                  <a:pt x="101563" y="57499"/>
                </a:lnTo>
                <a:lnTo>
                  <a:pt x="102289" y="49050"/>
                </a:lnTo>
                <a:lnTo>
                  <a:pt x="102611" y="39898"/>
                </a:lnTo>
                <a:lnTo>
                  <a:pt x="102793" y="29390"/>
                </a:lnTo>
                <a:lnTo>
                  <a:pt x="102869" y="4533"/>
                </a:lnTo>
                <a:lnTo>
                  <a:pt x="101916" y="3022"/>
                </a:lnTo>
                <a:lnTo>
                  <a:pt x="100329" y="2015"/>
                </a:lnTo>
                <a:lnTo>
                  <a:pt x="98318" y="1343"/>
                </a:lnTo>
                <a:lnTo>
                  <a:pt x="97930" y="896"/>
                </a:lnTo>
                <a:lnTo>
                  <a:pt x="98624" y="597"/>
                </a:lnTo>
                <a:lnTo>
                  <a:pt x="100039" y="398"/>
                </a:lnTo>
                <a:lnTo>
                  <a:pt x="100983" y="1218"/>
                </a:lnTo>
                <a:lnTo>
                  <a:pt x="101612" y="2717"/>
                </a:lnTo>
                <a:lnTo>
                  <a:pt x="102621" y="7416"/>
                </a:lnTo>
                <a:lnTo>
                  <a:pt x="102796" y="12781"/>
                </a:lnTo>
                <a:lnTo>
                  <a:pt x="103773" y="15188"/>
                </a:lnTo>
                <a:lnTo>
                  <a:pt x="108746" y="23127"/>
                </a:lnTo>
                <a:lnTo>
                  <a:pt x="111596" y="32464"/>
                </a:lnTo>
                <a:lnTo>
                  <a:pt x="115638" y="41734"/>
                </a:lnTo>
                <a:lnTo>
                  <a:pt x="120609" y="52203"/>
                </a:lnTo>
                <a:lnTo>
                  <a:pt x="157165" y="125734"/>
                </a:lnTo>
                <a:lnTo>
                  <a:pt x="160021" y="132400"/>
                </a:lnTo>
                <a:lnTo>
                  <a:pt x="162878" y="139702"/>
                </a:lnTo>
                <a:lnTo>
                  <a:pt x="165735" y="147427"/>
                </a:lnTo>
                <a:lnTo>
                  <a:pt x="167640" y="154482"/>
                </a:lnTo>
                <a:lnTo>
                  <a:pt x="168910" y="161091"/>
                </a:lnTo>
                <a:lnTo>
                  <a:pt x="169756" y="167401"/>
                </a:lnTo>
                <a:lnTo>
                  <a:pt x="171273" y="173513"/>
                </a:lnTo>
                <a:lnTo>
                  <a:pt x="173237" y="179493"/>
                </a:lnTo>
                <a:lnTo>
                  <a:pt x="175499" y="185385"/>
                </a:lnTo>
                <a:lnTo>
                  <a:pt x="177006" y="192170"/>
                </a:lnTo>
                <a:lnTo>
                  <a:pt x="178012" y="199551"/>
                </a:lnTo>
                <a:lnTo>
                  <a:pt x="178682" y="207329"/>
                </a:lnTo>
                <a:lnTo>
                  <a:pt x="179129" y="214419"/>
                </a:lnTo>
                <a:lnTo>
                  <a:pt x="179625" y="227378"/>
                </a:lnTo>
                <a:lnTo>
                  <a:pt x="179904" y="245383"/>
                </a:lnTo>
                <a:lnTo>
                  <a:pt x="178991" y="251219"/>
                </a:lnTo>
                <a:lnTo>
                  <a:pt x="177430" y="257014"/>
                </a:lnTo>
                <a:lnTo>
                  <a:pt x="175436" y="262783"/>
                </a:lnTo>
                <a:lnTo>
                  <a:pt x="173221" y="271733"/>
                </a:lnTo>
                <a:lnTo>
                  <a:pt x="171285" y="279837"/>
                </a:lnTo>
                <a:lnTo>
                  <a:pt x="169435" y="284666"/>
                </a:lnTo>
                <a:lnTo>
                  <a:pt x="164839" y="294158"/>
                </a:lnTo>
                <a:lnTo>
                  <a:pt x="159621" y="301552"/>
                </a:lnTo>
                <a:lnTo>
                  <a:pt x="156897" y="303905"/>
                </a:lnTo>
                <a:lnTo>
                  <a:pt x="154128" y="305474"/>
                </a:lnTo>
                <a:lnTo>
                  <a:pt x="151329" y="306519"/>
                </a:lnTo>
                <a:lnTo>
                  <a:pt x="148511" y="308168"/>
                </a:lnTo>
                <a:lnTo>
                  <a:pt x="145680" y="310221"/>
                </a:lnTo>
                <a:lnTo>
                  <a:pt x="142839" y="312541"/>
                </a:lnTo>
                <a:lnTo>
                  <a:pt x="139994" y="314089"/>
                </a:lnTo>
                <a:lnTo>
                  <a:pt x="137144" y="315120"/>
                </a:lnTo>
                <a:lnTo>
                  <a:pt x="134292" y="315807"/>
                </a:lnTo>
                <a:lnTo>
                  <a:pt x="131437" y="316266"/>
                </a:lnTo>
                <a:lnTo>
                  <a:pt x="128582" y="316571"/>
                </a:lnTo>
                <a:lnTo>
                  <a:pt x="125726" y="316775"/>
                </a:lnTo>
                <a:lnTo>
                  <a:pt x="121917" y="316911"/>
                </a:lnTo>
                <a:lnTo>
                  <a:pt x="112605" y="317062"/>
                </a:lnTo>
                <a:lnTo>
                  <a:pt x="108407" y="316150"/>
                </a:lnTo>
                <a:lnTo>
                  <a:pt x="104657" y="314589"/>
                </a:lnTo>
                <a:lnTo>
                  <a:pt x="101203" y="312596"/>
                </a:lnTo>
                <a:lnTo>
                  <a:pt x="97949" y="311267"/>
                </a:lnTo>
                <a:lnTo>
                  <a:pt x="94827" y="310382"/>
                </a:lnTo>
                <a:lnTo>
                  <a:pt x="91793" y="309791"/>
                </a:lnTo>
                <a:lnTo>
                  <a:pt x="88817" y="308445"/>
                </a:lnTo>
                <a:lnTo>
                  <a:pt x="85881" y="306595"/>
                </a:lnTo>
                <a:lnTo>
                  <a:pt x="82972" y="304409"/>
                </a:lnTo>
                <a:lnTo>
                  <a:pt x="80079" y="301999"/>
                </a:lnTo>
                <a:lnTo>
                  <a:pt x="77199" y="299441"/>
                </a:lnTo>
                <a:lnTo>
                  <a:pt x="74325" y="296782"/>
                </a:lnTo>
                <a:lnTo>
                  <a:pt x="72410" y="294057"/>
                </a:lnTo>
                <a:lnTo>
                  <a:pt x="68762" y="285672"/>
                </a:lnTo>
                <a:lnTo>
                  <a:pt x="64533" y="280000"/>
                </a:lnTo>
                <a:lnTo>
                  <a:pt x="60007" y="27432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115"/>
          <p:cNvSpPr/>
          <p:nvPr/>
        </p:nvSpPr>
        <p:spPr>
          <a:xfrm>
            <a:off x="1845944" y="4003357"/>
            <a:ext cx="162879" cy="17146"/>
          </a:xfrm>
          <a:custGeom>
            <a:avLst/>
            <a:gdLst/>
            <a:ahLst/>
            <a:cxnLst/>
            <a:rect l="0" t="0" r="0" b="0"/>
            <a:pathLst>
              <a:path w="162879" h="17146">
                <a:moveTo>
                  <a:pt x="0" y="17145"/>
                </a:moveTo>
                <a:lnTo>
                  <a:pt x="66130" y="17145"/>
                </a:lnTo>
                <a:lnTo>
                  <a:pt x="70757" y="16193"/>
                </a:lnTo>
                <a:lnTo>
                  <a:pt x="74794" y="14605"/>
                </a:lnTo>
                <a:lnTo>
                  <a:pt x="78438" y="12594"/>
                </a:lnTo>
                <a:lnTo>
                  <a:pt x="82772" y="11254"/>
                </a:lnTo>
                <a:lnTo>
                  <a:pt x="87567" y="10360"/>
                </a:lnTo>
                <a:lnTo>
                  <a:pt x="92668" y="9764"/>
                </a:lnTo>
                <a:lnTo>
                  <a:pt x="97974" y="9367"/>
                </a:lnTo>
                <a:lnTo>
                  <a:pt x="103416" y="9102"/>
                </a:lnTo>
                <a:lnTo>
                  <a:pt x="114543" y="8808"/>
                </a:lnTo>
                <a:lnTo>
                  <a:pt x="142907" y="8604"/>
                </a:lnTo>
                <a:lnTo>
                  <a:pt x="147659" y="7641"/>
                </a:lnTo>
                <a:lnTo>
                  <a:pt x="151779" y="6047"/>
                </a:lnTo>
                <a:lnTo>
                  <a:pt x="16287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116"/>
          <p:cNvSpPr/>
          <p:nvPr/>
        </p:nvSpPr>
        <p:spPr>
          <a:xfrm>
            <a:off x="2111692" y="3874878"/>
            <a:ext cx="214161" cy="248460"/>
          </a:xfrm>
          <a:custGeom>
            <a:avLst/>
            <a:gdLst/>
            <a:ahLst/>
            <a:cxnLst/>
            <a:rect l="0" t="0" r="0" b="0"/>
            <a:pathLst>
              <a:path w="214161" h="248460">
                <a:moveTo>
                  <a:pt x="0" y="42754"/>
                </a:moveTo>
                <a:lnTo>
                  <a:pt x="0" y="35373"/>
                </a:lnTo>
                <a:lnTo>
                  <a:pt x="5080" y="32171"/>
                </a:lnTo>
                <a:lnTo>
                  <a:pt x="9102" y="29984"/>
                </a:lnTo>
                <a:lnTo>
                  <a:pt x="11783" y="27573"/>
                </a:lnTo>
                <a:lnTo>
                  <a:pt x="13570" y="25013"/>
                </a:lnTo>
                <a:lnTo>
                  <a:pt x="14762" y="22355"/>
                </a:lnTo>
                <a:lnTo>
                  <a:pt x="17461" y="19630"/>
                </a:lnTo>
                <a:lnTo>
                  <a:pt x="21166" y="16860"/>
                </a:lnTo>
                <a:lnTo>
                  <a:pt x="25540" y="14062"/>
                </a:lnTo>
                <a:lnTo>
                  <a:pt x="29409" y="12196"/>
                </a:lnTo>
                <a:lnTo>
                  <a:pt x="32941" y="10952"/>
                </a:lnTo>
                <a:lnTo>
                  <a:pt x="36248" y="10123"/>
                </a:lnTo>
                <a:lnTo>
                  <a:pt x="40358" y="9570"/>
                </a:lnTo>
                <a:lnTo>
                  <a:pt x="45003" y="9201"/>
                </a:lnTo>
                <a:lnTo>
                  <a:pt x="50004" y="8956"/>
                </a:lnTo>
                <a:lnTo>
                  <a:pt x="55244" y="7839"/>
                </a:lnTo>
                <a:lnTo>
                  <a:pt x="60642" y="6142"/>
                </a:lnTo>
                <a:lnTo>
                  <a:pt x="66145" y="4059"/>
                </a:lnTo>
                <a:lnTo>
                  <a:pt x="71719" y="2670"/>
                </a:lnTo>
                <a:lnTo>
                  <a:pt x="77340" y="1744"/>
                </a:lnTo>
                <a:lnTo>
                  <a:pt x="82993" y="1126"/>
                </a:lnTo>
                <a:lnTo>
                  <a:pt x="87713" y="715"/>
                </a:lnTo>
                <a:lnTo>
                  <a:pt x="91813" y="440"/>
                </a:lnTo>
                <a:lnTo>
                  <a:pt x="95499" y="257"/>
                </a:lnTo>
                <a:lnTo>
                  <a:pt x="104674" y="54"/>
                </a:lnTo>
                <a:lnTo>
                  <a:pt x="109787" y="0"/>
                </a:lnTo>
                <a:lnTo>
                  <a:pt x="115102" y="916"/>
                </a:lnTo>
                <a:lnTo>
                  <a:pt x="120549" y="2480"/>
                </a:lnTo>
                <a:lnTo>
                  <a:pt x="126086" y="4475"/>
                </a:lnTo>
                <a:lnTo>
                  <a:pt x="130730" y="5804"/>
                </a:lnTo>
                <a:lnTo>
                  <a:pt x="134778" y="6691"/>
                </a:lnTo>
                <a:lnTo>
                  <a:pt x="138429" y="7282"/>
                </a:lnTo>
                <a:lnTo>
                  <a:pt x="145027" y="10479"/>
                </a:lnTo>
                <a:lnTo>
                  <a:pt x="148119" y="12665"/>
                </a:lnTo>
                <a:lnTo>
                  <a:pt x="150181" y="16027"/>
                </a:lnTo>
                <a:lnTo>
                  <a:pt x="151556" y="20174"/>
                </a:lnTo>
                <a:lnTo>
                  <a:pt x="152472" y="24843"/>
                </a:lnTo>
                <a:lnTo>
                  <a:pt x="153491" y="32571"/>
                </a:lnTo>
                <a:lnTo>
                  <a:pt x="153762" y="35965"/>
                </a:lnTo>
                <a:lnTo>
                  <a:pt x="152990" y="39181"/>
                </a:lnTo>
                <a:lnTo>
                  <a:pt x="149593" y="45293"/>
                </a:lnTo>
                <a:lnTo>
                  <a:pt x="147354" y="49209"/>
                </a:lnTo>
                <a:lnTo>
                  <a:pt x="142326" y="58640"/>
                </a:lnTo>
                <a:lnTo>
                  <a:pt x="139651" y="62870"/>
                </a:lnTo>
                <a:lnTo>
                  <a:pt x="134140" y="70109"/>
                </a:lnTo>
                <a:lnTo>
                  <a:pt x="130384" y="74326"/>
                </a:lnTo>
                <a:lnTo>
                  <a:pt x="121131" y="84091"/>
                </a:lnTo>
                <a:lnTo>
                  <a:pt x="100361" y="105234"/>
                </a:lnTo>
                <a:lnTo>
                  <a:pt x="97388" y="107268"/>
                </a:lnTo>
                <a:lnTo>
                  <a:pt x="91543" y="109527"/>
                </a:lnTo>
                <a:lnTo>
                  <a:pt x="85771" y="113071"/>
                </a:lnTo>
                <a:lnTo>
                  <a:pt x="82898" y="115349"/>
                </a:lnTo>
                <a:lnTo>
                  <a:pt x="80031" y="116869"/>
                </a:lnTo>
                <a:lnTo>
                  <a:pt x="74304" y="118556"/>
                </a:lnTo>
                <a:lnTo>
                  <a:pt x="68729" y="119871"/>
                </a:lnTo>
                <a:lnTo>
                  <a:pt x="73175" y="119896"/>
                </a:lnTo>
                <a:lnTo>
                  <a:pt x="75453" y="118947"/>
                </a:lnTo>
                <a:lnTo>
                  <a:pt x="80525" y="115353"/>
                </a:lnTo>
                <a:lnTo>
                  <a:pt x="83211" y="114013"/>
                </a:lnTo>
                <a:lnTo>
                  <a:pt x="88735" y="112525"/>
                </a:lnTo>
                <a:lnTo>
                  <a:pt x="94365" y="109323"/>
                </a:lnTo>
                <a:lnTo>
                  <a:pt x="97200" y="107136"/>
                </a:lnTo>
                <a:lnTo>
                  <a:pt x="100995" y="105678"/>
                </a:lnTo>
                <a:lnTo>
                  <a:pt x="105430" y="104706"/>
                </a:lnTo>
                <a:lnTo>
                  <a:pt x="110292" y="104058"/>
                </a:lnTo>
                <a:lnTo>
                  <a:pt x="115438" y="103626"/>
                </a:lnTo>
                <a:lnTo>
                  <a:pt x="120774" y="103338"/>
                </a:lnTo>
                <a:lnTo>
                  <a:pt x="131782" y="103018"/>
                </a:lnTo>
                <a:lnTo>
                  <a:pt x="143025" y="102875"/>
                </a:lnTo>
                <a:lnTo>
                  <a:pt x="148690" y="103790"/>
                </a:lnTo>
                <a:lnTo>
                  <a:pt x="154372" y="105352"/>
                </a:lnTo>
                <a:lnTo>
                  <a:pt x="160064" y="107346"/>
                </a:lnTo>
                <a:lnTo>
                  <a:pt x="165765" y="109628"/>
                </a:lnTo>
                <a:lnTo>
                  <a:pt x="171470" y="112102"/>
                </a:lnTo>
                <a:lnTo>
                  <a:pt x="177178" y="114703"/>
                </a:lnTo>
                <a:lnTo>
                  <a:pt x="181936" y="116438"/>
                </a:lnTo>
                <a:lnTo>
                  <a:pt x="186061" y="117594"/>
                </a:lnTo>
                <a:lnTo>
                  <a:pt x="189763" y="118365"/>
                </a:lnTo>
                <a:lnTo>
                  <a:pt x="196417" y="121761"/>
                </a:lnTo>
                <a:lnTo>
                  <a:pt x="202549" y="126446"/>
                </a:lnTo>
                <a:lnTo>
                  <a:pt x="208449" y="131703"/>
                </a:lnTo>
                <a:lnTo>
                  <a:pt x="210403" y="134438"/>
                </a:lnTo>
                <a:lnTo>
                  <a:pt x="212575" y="140018"/>
                </a:lnTo>
                <a:lnTo>
                  <a:pt x="213154" y="143791"/>
                </a:lnTo>
                <a:lnTo>
                  <a:pt x="213540" y="148212"/>
                </a:lnTo>
                <a:lnTo>
                  <a:pt x="213969" y="157252"/>
                </a:lnTo>
                <a:lnTo>
                  <a:pt x="214160" y="164445"/>
                </a:lnTo>
                <a:lnTo>
                  <a:pt x="213258" y="167696"/>
                </a:lnTo>
                <a:lnTo>
                  <a:pt x="209716" y="173849"/>
                </a:lnTo>
                <a:lnTo>
                  <a:pt x="207439" y="177776"/>
                </a:lnTo>
                <a:lnTo>
                  <a:pt x="202367" y="187219"/>
                </a:lnTo>
                <a:lnTo>
                  <a:pt x="198729" y="191452"/>
                </a:lnTo>
                <a:lnTo>
                  <a:pt x="194399" y="195226"/>
                </a:lnTo>
                <a:lnTo>
                  <a:pt x="189607" y="198695"/>
                </a:lnTo>
                <a:lnTo>
                  <a:pt x="185459" y="201959"/>
                </a:lnTo>
                <a:lnTo>
                  <a:pt x="181742" y="205088"/>
                </a:lnTo>
                <a:lnTo>
                  <a:pt x="178312" y="208127"/>
                </a:lnTo>
                <a:lnTo>
                  <a:pt x="174119" y="211105"/>
                </a:lnTo>
                <a:lnTo>
                  <a:pt x="169420" y="214043"/>
                </a:lnTo>
                <a:lnTo>
                  <a:pt x="164381" y="216954"/>
                </a:lnTo>
                <a:lnTo>
                  <a:pt x="160070" y="219848"/>
                </a:lnTo>
                <a:lnTo>
                  <a:pt x="156243" y="222729"/>
                </a:lnTo>
                <a:lnTo>
                  <a:pt x="152740" y="225603"/>
                </a:lnTo>
                <a:lnTo>
                  <a:pt x="148499" y="228471"/>
                </a:lnTo>
                <a:lnTo>
                  <a:pt x="143767" y="231335"/>
                </a:lnTo>
                <a:lnTo>
                  <a:pt x="138707" y="234197"/>
                </a:lnTo>
                <a:lnTo>
                  <a:pt x="134381" y="236105"/>
                </a:lnTo>
                <a:lnTo>
                  <a:pt x="130545" y="237377"/>
                </a:lnTo>
                <a:lnTo>
                  <a:pt x="127035" y="238225"/>
                </a:lnTo>
                <a:lnTo>
                  <a:pt x="122790" y="239744"/>
                </a:lnTo>
                <a:lnTo>
                  <a:pt x="118055" y="241708"/>
                </a:lnTo>
                <a:lnTo>
                  <a:pt x="112993" y="243970"/>
                </a:lnTo>
                <a:lnTo>
                  <a:pt x="108667" y="245478"/>
                </a:lnTo>
                <a:lnTo>
                  <a:pt x="104829" y="246484"/>
                </a:lnTo>
                <a:lnTo>
                  <a:pt x="101319" y="247154"/>
                </a:lnTo>
                <a:lnTo>
                  <a:pt x="94878" y="247899"/>
                </a:lnTo>
                <a:lnTo>
                  <a:pt x="88840" y="248229"/>
                </a:lnTo>
                <a:lnTo>
                  <a:pt x="82982" y="248377"/>
                </a:lnTo>
                <a:lnTo>
                  <a:pt x="74329" y="248459"/>
                </a:lnTo>
                <a:lnTo>
                  <a:pt x="71460" y="247519"/>
                </a:lnTo>
                <a:lnTo>
                  <a:pt x="65733" y="243933"/>
                </a:lnTo>
                <a:lnTo>
                  <a:pt x="60008" y="23992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117"/>
          <p:cNvSpPr/>
          <p:nvPr/>
        </p:nvSpPr>
        <p:spPr>
          <a:xfrm>
            <a:off x="2377439" y="3866200"/>
            <a:ext cx="265749" cy="205738"/>
          </a:xfrm>
          <a:custGeom>
            <a:avLst/>
            <a:gdLst/>
            <a:ahLst/>
            <a:cxnLst/>
            <a:rect l="0" t="0" r="0" b="0"/>
            <a:pathLst>
              <a:path w="265749" h="205738">
                <a:moveTo>
                  <a:pt x="0" y="42860"/>
                </a:moveTo>
                <a:lnTo>
                  <a:pt x="0" y="38309"/>
                </a:lnTo>
                <a:lnTo>
                  <a:pt x="953" y="36968"/>
                </a:lnTo>
                <a:lnTo>
                  <a:pt x="2540" y="36074"/>
                </a:lnTo>
                <a:lnTo>
                  <a:pt x="7381" y="34640"/>
                </a:lnTo>
                <a:lnTo>
                  <a:pt x="7779" y="33570"/>
                </a:lnTo>
                <a:lnTo>
                  <a:pt x="8220" y="29841"/>
                </a:lnTo>
                <a:lnTo>
                  <a:pt x="10242" y="27513"/>
                </a:lnTo>
                <a:lnTo>
                  <a:pt x="17570" y="22386"/>
                </a:lnTo>
                <a:lnTo>
                  <a:pt x="24637" y="19473"/>
                </a:lnTo>
                <a:lnTo>
                  <a:pt x="31905" y="17226"/>
                </a:lnTo>
                <a:lnTo>
                  <a:pt x="36510" y="15293"/>
                </a:lnTo>
                <a:lnTo>
                  <a:pt x="41485" y="13052"/>
                </a:lnTo>
                <a:lnTo>
                  <a:pt x="49553" y="10562"/>
                </a:lnTo>
                <a:lnTo>
                  <a:pt x="57267" y="8503"/>
                </a:lnTo>
                <a:lnTo>
                  <a:pt x="61990" y="6620"/>
                </a:lnTo>
                <a:lnTo>
                  <a:pt x="67044" y="4412"/>
                </a:lnTo>
                <a:lnTo>
                  <a:pt x="72319" y="2940"/>
                </a:lnTo>
                <a:lnTo>
                  <a:pt x="77740" y="1960"/>
                </a:lnTo>
                <a:lnTo>
                  <a:pt x="83260" y="1305"/>
                </a:lnTo>
                <a:lnTo>
                  <a:pt x="87892" y="869"/>
                </a:lnTo>
                <a:lnTo>
                  <a:pt x="95578" y="385"/>
                </a:lnTo>
                <a:lnTo>
                  <a:pt x="104710" y="169"/>
                </a:lnTo>
                <a:lnTo>
                  <a:pt x="148121" y="0"/>
                </a:lnTo>
                <a:lnTo>
                  <a:pt x="150182" y="952"/>
                </a:lnTo>
                <a:lnTo>
                  <a:pt x="151557" y="2539"/>
                </a:lnTo>
                <a:lnTo>
                  <a:pt x="153763" y="7378"/>
                </a:lnTo>
                <a:lnTo>
                  <a:pt x="158696" y="17318"/>
                </a:lnTo>
                <a:lnTo>
                  <a:pt x="160090" y="21069"/>
                </a:lnTo>
                <a:lnTo>
                  <a:pt x="161019" y="24523"/>
                </a:lnTo>
                <a:lnTo>
                  <a:pt x="161639" y="27778"/>
                </a:lnTo>
                <a:lnTo>
                  <a:pt x="161099" y="31853"/>
                </a:lnTo>
                <a:lnTo>
                  <a:pt x="159787" y="36474"/>
                </a:lnTo>
                <a:lnTo>
                  <a:pt x="157960" y="41460"/>
                </a:lnTo>
                <a:lnTo>
                  <a:pt x="155789" y="46689"/>
                </a:lnTo>
                <a:lnTo>
                  <a:pt x="153390" y="52080"/>
                </a:lnTo>
                <a:lnTo>
                  <a:pt x="150838" y="57579"/>
                </a:lnTo>
                <a:lnTo>
                  <a:pt x="148183" y="62198"/>
                </a:lnTo>
                <a:lnTo>
                  <a:pt x="145462" y="66229"/>
                </a:lnTo>
                <a:lnTo>
                  <a:pt x="142695" y="69869"/>
                </a:lnTo>
                <a:lnTo>
                  <a:pt x="139897" y="74201"/>
                </a:lnTo>
                <a:lnTo>
                  <a:pt x="137080" y="78994"/>
                </a:lnTo>
                <a:lnTo>
                  <a:pt x="134249" y="84094"/>
                </a:lnTo>
                <a:lnTo>
                  <a:pt x="128564" y="94841"/>
                </a:lnTo>
                <a:lnTo>
                  <a:pt x="100013" y="151454"/>
                </a:lnTo>
                <a:lnTo>
                  <a:pt x="98107" y="156213"/>
                </a:lnTo>
                <a:lnTo>
                  <a:pt x="96838" y="160339"/>
                </a:lnTo>
                <a:lnTo>
                  <a:pt x="95991" y="164041"/>
                </a:lnTo>
                <a:lnTo>
                  <a:pt x="94474" y="167463"/>
                </a:lnTo>
                <a:lnTo>
                  <a:pt x="90249" y="173804"/>
                </a:lnTo>
                <a:lnTo>
                  <a:pt x="87736" y="179797"/>
                </a:lnTo>
                <a:lnTo>
                  <a:pt x="86619" y="185636"/>
                </a:lnTo>
                <a:lnTo>
                  <a:pt x="86123" y="191405"/>
                </a:lnTo>
                <a:lnTo>
                  <a:pt x="86943" y="193325"/>
                </a:lnTo>
                <a:lnTo>
                  <a:pt x="88442" y="194605"/>
                </a:lnTo>
                <a:lnTo>
                  <a:pt x="90394" y="195458"/>
                </a:lnTo>
                <a:lnTo>
                  <a:pt x="91695" y="196980"/>
                </a:lnTo>
                <a:lnTo>
                  <a:pt x="92563" y="198946"/>
                </a:lnTo>
                <a:lnTo>
                  <a:pt x="93955" y="204396"/>
                </a:lnTo>
                <a:lnTo>
                  <a:pt x="95022" y="204843"/>
                </a:lnTo>
                <a:lnTo>
                  <a:pt x="101649" y="205619"/>
                </a:lnTo>
                <a:lnTo>
                  <a:pt x="115365" y="205714"/>
                </a:lnTo>
                <a:lnTo>
                  <a:pt x="172757" y="205737"/>
                </a:lnTo>
                <a:lnTo>
                  <a:pt x="177084" y="204785"/>
                </a:lnTo>
                <a:lnTo>
                  <a:pt x="181874" y="203197"/>
                </a:lnTo>
                <a:lnTo>
                  <a:pt x="186972" y="201187"/>
                </a:lnTo>
                <a:lnTo>
                  <a:pt x="192276" y="199846"/>
                </a:lnTo>
                <a:lnTo>
                  <a:pt x="197716" y="198952"/>
                </a:lnTo>
                <a:lnTo>
                  <a:pt x="203249" y="198356"/>
                </a:lnTo>
                <a:lnTo>
                  <a:pt x="207889" y="197959"/>
                </a:lnTo>
                <a:lnTo>
                  <a:pt x="215585" y="197518"/>
                </a:lnTo>
                <a:lnTo>
                  <a:pt x="219924" y="196448"/>
                </a:lnTo>
                <a:lnTo>
                  <a:pt x="224721" y="194781"/>
                </a:lnTo>
                <a:lnTo>
                  <a:pt x="229824" y="192718"/>
                </a:lnTo>
                <a:lnTo>
                  <a:pt x="238034" y="190426"/>
                </a:lnTo>
                <a:lnTo>
                  <a:pt x="244858" y="189407"/>
                </a:lnTo>
                <a:lnTo>
                  <a:pt x="251066" y="188954"/>
                </a:lnTo>
                <a:lnTo>
                  <a:pt x="257000" y="188753"/>
                </a:lnTo>
                <a:lnTo>
                  <a:pt x="265748" y="18859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118"/>
          <p:cNvSpPr/>
          <p:nvPr/>
        </p:nvSpPr>
        <p:spPr>
          <a:xfrm>
            <a:off x="2454945" y="3926204"/>
            <a:ext cx="205388" cy="60009"/>
          </a:xfrm>
          <a:custGeom>
            <a:avLst/>
            <a:gdLst/>
            <a:ahLst/>
            <a:cxnLst/>
            <a:rect l="0" t="0" r="0" b="0"/>
            <a:pathLst>
              <a:path w="205388" h="60009">
                <a:moveTo>
                  <a:pt x="8219" y="60008"/>
                </a:moveTo>
                <a:lnTo>
                  <a:pt x="3669" y="60008"/>
                </a:lnTo>
                <a:lnTo>
                  <a:pt x="2328" y="59056"/>
                </a:lnTo>
                <a:lnTo>
                  <a:pt x="1434" y="57468"/>
                </a:lnTo>
                <a:lnTo>
                  <a:pt x="0" y="52627"/>
                </a:lnTo>
                <a:lnTo>
                  <a:pt x="835" y="52230"/>
                </a:lnTo>
                <a:lnTo>
                  <a:pt x="4302" y="51789"/>
                </a:lnTo>
                <a:lnTo>
                  <a:pt x="6561" y="50719"/>
                </a:lnTo>
                <a:lnTo>
                  <a:pt x="9019" y="49052"/>
                </a:lnTo>
                <a:lnTo>
                  <a:pt x="11610" y="46989"/>
                </a:lnTo>
                <a:lnTo>
                  <a:pt x="15242" y="45614"/>
                </a:lnTo>
                <a:lnTo>
                  <a:pt x="19569" y="44697"/>
                </a:lnTo>
                <a:lnTo>
                  <a:pt x="24358" y="44086"/>
                </a:lnTo>
                <a:lnTo>
                  <a:pt x="29456" y="42726"/>
                </a:lnTo>
                <a:lnTo>
                  <a:pt x="34760" y="40867"/>
                </a:lnTo>
                <a:lnTo>
                  <a:pt x="40200" y="38674"/>
                </a:lnTo>
                <a:lnTo>
                  <a:pt x="45732" y="37213"/>
                </a:lnTo>
                <a:lnTo>
                  <a:pt x="51326" y="36239"/>
                </a:lnTo>
                <a:lnTo>
                  <a:pt x="56959" y="35589"/>
                </a:lnTo>
                <a:lnTo>
                  <a:pt x="62620" y="34204"/>
                </a:lnTo>
                <a:lnTo>
                  <a:pt x="68299" y="32328"/>
                </a:lnTo>
                <a:lnTo>
                  <a:pt x="73990" y="30125"/>
                </a:lnTo>
                <a:lnTo>
                  <a:pt x="87933" y="25136"/>
                </a:lnTo>
                <a:lnTo>
                  <a:pt x="120168" y="14174"/>
                </a:lnTo>
                <a:lnTo>
                  <a:pt x="127619" y="12307"/>
                </a:lnTo>
                <a:lnTo>
                  <a:pt x="134492" y="11062"/>
                </a:lnTo>
                <a:lnTo>
                  <a:pt x="140979" y="10232"/>
                </a:lnTo>
                <a:lnTo>
                  <a:pt x="148161" y="8727"/>
                </a:lnTo>
                <a:lnTo>
                  <a:pt x="155806" y="6771"/>
                </a:lnTo>
                <a:lnTo>
                  <a:pt x="163761" y="4514"/>
                </a:lnTo>
                <a:lnTo>
                  <a:pt x="170968" y="3010"/>
                </a:lnTo>
                <a:lnTo>
                  <a:pt x="177679" y="2007"/>
                </a:lnTo>
                <a:lnTo>
                  <a:pt x="184057" y="1338"/>
                </a:lnTo>
                <a:lnTo>
                  <a:pt x="189262" y="892"/>
                </a:lnTo>
                <a:lnTo>
                  <a:pt x="193685" y="595"/>
                </a:lnTo>
                <a:lnTo>
                  <a:pt x="20538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119"/>
          <p:cNvSpPr/>
          <p:nvPr/>
        </p:nvSpPr>
        <p:spPr>
          <a:xfrm>
            <a:off x="2790111" y="3909060"/>
            <a:ext cx="118825" cy="17145"/>
          </a:xfrm>
          <a:custGeom>
            <a:avLst/>
            <a:gdLst/>
            <a:ahLst/>
            <a:cxnLst/>
            <a:rect l="0" t="0" r="0" b="0"/>
            <a:pathLst>
              <a:path w="118825" h="17145">
                <a:moveTo>
                  <a:pt x="7381" y="17144"/>
                </a:moveTo>
                <a:lnTo>
                  <a:pt x="0" y="9764"/>
                </a:lnTo>
                <a:lnTo>
                  <a:pt x="555" y="9367"/>
                </a:lnTo>
                <a:lnTo>
                  <a:pt x="3712" y="8925"/>
                </a:lnTo>
                <a:lnTo>
                  <a:pt x="5888" y="8807"/>
                </a:lnTo>
                <a:lnTo>
                  <a:pt x="10845" y="8677"/>
                </a:lnTo>
                <a:lnTo>
                  <a:pt x="13500" y="7690"/>
                </a:lnTo>
                <a:lnTo>
                  <a:pt x="16223" y="6079"/>
                </a:lnTo>
                <a:lnTo>
                  <a:pt x="18991" y="4053"/>
                </a:lnTo>
                <a:lnTo>
                  <a:pt x="21788" y="2702"/>
                </a:lnTo>
                <a:lnTo>
                  <a:pt x="24606" y="1801"/>
                </a:lnTo>
                <a:lnTo>
                  <a:pt x="27437" y="1200"/>
                </a:lnTo>
                <a:lnTo>
                  <a:pt x="31229" y="800"/>
                </a:lnTo>
                <a:lnTo>
                  <a:pt x="35662" y="533"/>
                </a:lnTo>
                <a:lnTo>
                  <a:pt x="45668" y="237"/>
                </a:lnTo>
                <a:lnTo>
                  <a:pt x="82912" y="9"/>
                </a:lnTo>
                <a:lnTo>
                  <a:pt x="11882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120"/>
          <p:cNvSpPr/>
          <p:nvPr/>
        </p:nvSpPr>
        <p:spPr>
          <a:xfrm>
            <a:off x="2814637" y="3969098"/>
            <a:ext cx="145733" cy="17115"/>
          </a:xfrm>
          <a:custGeom>
            <a:avLst/>
            <a:gdLst/>
            <a:ahLst/>
            <a:cxnLst/>
            <a:rect l="0" t="0" r="0" b="0"/>
            <a:pathLst>
              <a:path w="145733" h="17115">
                <a:moveTo>
                  <a:pt x="0" y="17114"/>
                </a:moveTo>
                <a:lnTo>
                  <a:pt x="0" y="9733"/>
                </a:lnTo>
                <a:lnTo>
                  <a:pt x="952" y="9336"/>
                </a:lnTo>
                <a:lnTo>
                  <a:pt x="4551" y="8895"/>
                </a:lnTo>
                <a:lnTo>
                  <a:pt x="6844" y="8777"/>
                </a:lnTo>
                <a:lnTo>
                  <a:pt x="11932" y="8646"/>
                </a:lnTo>
                <a:lnTo>
                  <a:pt x="36000" y="8551"/>
                </a:lnTo>
                <a:lnTo>
                  <a:pt x="40193" y="7595"/>
                </a:lnTo>
                <a:lnTo>
                  <a:pt x="44893" y="6006"/>
                </a:lnTo>
                <a:lnTo>
                  <a:pt x="49931" y="3994"/>
                </a:lnTo>
                <a:lnTo>
                  <a:pt x="56147" y="2652"/>
                </a:lnTo>
                <a:lnTo>
                  <a:pt x="63149" y="1758"/>
                </a:lnTo>
                <a:lnTo>
                  <a:pt x="70674" y="1161"/>
                </a:lnTo>
                <a:lnTo>
                  <a:pt x="77596" y="764"/>
                </a:lnTo>
                <a:lnTo>
                  <a:pt x="90367" y="322"/>
                </a:lnTo>
                <a:lnTo>
                  <a:pt x="117334" y="16"/>
                </a:lnTo>
                <a:lnTo>
                  <a:pt x="121085" y="0"/>
                </a:lnTo>
                <a:lnTo>
                  <a:pt x="125491" y="942"/>
                </a:lnTo>
                <a:lnTo>
                  <a:pt x="130333" y="2523"/>
                </a:lnTo>
                <a:lnTo>
                  <a:pt x="145732" y="854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121"/>
          <p:cNvSpPr/>
          <p:nvPr/>
        </p:nvSpPr>
        <p:spPr>
          <a:xfrm>
            <a:off x="2960765" y="3798809"/>
            <a:ext cx="162483" cy="255980"/>
          </a:xfrm>
          <a:custGeom>
            <a:avLst/>
            <a:gdLst/>
            <a:ahLst/>
            <a:cxnLst/>
            <a:rect l="0" t="0" r="0" b="0"/>
            <a:pathLst>
              <a:path w="162483" h="255980">
                <a:moveTo>
                  <a:pt x="162482" y="7381"/>
                </a:moveTo>
                <a:lnTo>
                  <a:pt x="154263" y="7381"/>
                </a:lnTo>
                <a:lnTo>
                  <a:pt x="153941" y="0"/>
                </a:lnTo>
                <a:lnTo>
                  <a:pt x="152978" y="555"/>
                </a:lnTo>
                <a:lnTo>
                  <a:pt x="149368" y="3712"/>
                </a:lnTo>
                <a:lnTo>
                  <a:pt x="146119" y="4935"/>
                </a:lnTo>
                <a:lnTo>
                  <a:pt x="142048" y="5750"/>
                </a:lnTo>
                <a:lnTo>
                  <a:pt x="137429" y="6294"/>
                </a:lnTo>
                <a:lnTo>
                  <a:pt x="132445" y="7609"/>
                </a:lnTo>
                <a:lnTo>
                  <a:pt x="127218" y="9438"/>
                </a:lnTo>
                <a:lnTo>
                  <a:pt x="121828" y="11609"/>
                </a:lnTo>
                <a:lnTo>
                  <a:pt x="116329" y="14962"/>
                </a:lnTo>
                <a:lnTo>
                  <a:pt x="110758" y="19102"/>
                </a:lnTo>
                <a:lnTo>
                  <a:pt x="105139" y="23768"/>
                </a:lnTo>
                <a:lnTo>
                  <a:pt x="99489" y="27831"/>
                </a:lnTo>
                <a:lnTo>
                  <a:pt x="93816" y="31491"/>
                </a:lnTo>
                <a:lnTo>
                  <a:pt x="88130" y="34884"/>
                </a:lnTo>
                <a:lnTo>
                  <a:pt x="82434" y="38099"/>
                </a:lnTo>
                <a:lnTo>
                  <a:pt x="71025" y="44211"/>
                </a:lnTo>
                <a:lnTo>
                  <a:pt x="53892" y="53007"/>
                </a:lnTo>
                <a:lnTo>
                  <a:pt x="48179" y="54943"/>
                </a:lnTo>
                <a:lnTo>
                  <a:pt x="42465" y="56234"/>
                </a:lnTo>
                <a:lnTo>
                  <a:pt x="28708" y="58306"/>
                </a:lnTo>
                <a:lnTo>
                  <a:pt x="24287" y="58589"/>
                </a:lnTo>
                <a:lnTo>
                  <a:pt x="21775" y="58665"/>
                </a:lnTo>
                <a:lnTo>
                  <a:pt x="19147" y="59667"/>
                </a:lnTo>
                <a:lnTo>
                  <a:pt x="16443" y="61289"/>
                </a:lnTo>
                <a:lnTo>
                  <a:pt x="9810" y="66183"/>
                </a:lnTo>
                <a:lnTo>
                  <a:pt x="6363" y="66853"/>
                </a:lnTo>
                <a:lnTo>
                  <a:pt x="4110" y="67031"/>
                </a:lnTo>
                <a:lnTo>
                  <a:pt x="2608" y="68103"/>
                </a:lnTo>
                <a:lnTo>
                  <a:pt x="1607" y="69769"/>
                </a:lnTo>
                <a:lnTo>
                  <a:pt x="0" y="74738"/>
                </a:lnTo>
                <a:lnTo>
                  <a:pt x="2320" y="77957"/>
                </a:lnTo>
                <a:lnTo>
                  <a:pt x="4273" y="80149"/>
                </a:lnTo>
                <a:lnTo>
                  <a:pt x="5574" y="82563"/>
                </a:lnTo>
                <a:lnTo>
                  <a:pt x="7406" y="89559"/>
                </a:lnTo>
                <a:lnTo>
                  <a:pt x="7949" y="93007"/>
                </a:lnTo>
                <a:lnTo>
                  <a:pt x="8075" y="97190"/>
                </a:lnTo>
                <a:lnTo>
                  <a:pt x="9062" y="99638"/>
                </a:lnTo>
                <a:lnTo>
                  <a:pt x="14048" y="107635"/>
                </a:lnTo>
                <a:lnTo>
                  <a:pt x="15549" y="113216"/>
                </a:lnTo>
                <a:lnTo>
                  <a:pt x="16216" y="118871"/>
                </a:lnTo>
                <a:lnTo>
                  <a:pt x="16512" y="124560"/>
                </a:lnTo>
                <a:lnTo>
                  <a:pt x="16644" y="130263"/>
                </a:lnTo>
                <a:lnTo>
                  <a:pt x="16747" y="151420"/>
                </a:lnTo>
                <a:lnTo>
                  <a:pt x="17700" y="151985"/>
                </a:lnTo>
                <a:lnTo>
                  <a:pt x="22640" y="152779"/>
                </a:lnTo>
                <a:lnTo>
                  <a:pt x="27332" y="153047"/>
                </a:lnTo>
                <a:lnTo>
                  <a:pt x="38061" y="153109"/>
                </a:lnTo>
                <a:lnTo>
                  <a:pt x="41435" y="152158"/>
                </a:lnTo>
                <a:lnTo>
                  <a:pt x="45589" y="150572"/>
                </a:lnTo>
                <a:lnTo>
                  <a:pt x="50264" y="148561"/>
                </a:lnTo>
                <a:lnTo>
                  <a:pt x="54332" y="147221"/>
                </a:lnTo>
                <a:lnTo>
                  <a:pt x="57997" y="146328"/>
                </a:lnTo>
                <a:lnTo>
                  <a:pt x="61393" y="145732"/>
                </a:lnTo>
                <a:lnTo>
                  <a:pt x="65562" y="145335"/>
                </a:lnTo>
                <a:lnTo>
                  <a:pt x="70246" y="145070"/>
                </a:lnTo>
                <a:lnTo>
                  <a:pt x="80531" y="144776"/>
                </a:lnTo>
                <a:lnTo>
                  <a:pt x="103759" y="144572"/>
                </a:lnTo>
                <a:lnTo>
                  <a:pt x="108094" y="145514"/>
                </a:lnTo>
                <a:lnTo>
                  <a:pt x="112888" y="147095"/>
                </a:lnTo>
                <a:lnTo>
                  <a:pt x="117990" y="149101"/>
                </a:lnTo>
                <a:lnTo>
                  <a:pt x="123295" y="150438"/>
                </a:lnTo>
                <a:lnTo>
                  <a:pt x="128738" y="151330"/>
                </a:lnTo>
                <a:lnTo>
                  <a:pt x="134271" y="151924"/>
                </a:lnTo>
                <a:lnTo>
                  <a:pt x="138912" y="153273"/>
                </a:lnTo>
                <a:lnTo>
                  <a:pt x="142959" y="155125"/>
                </a:lnTo>
                <a:lnTo>
                  <a:pt x="146609" y="157312"/>
                </a:lnTo>
                <a:lnTo>
                  <a:pt x="149042" y="159722"/>
                </a:lnTo>
                <a:lnTo>
                  <a:pt x="150665" y="162282"/>
                </a:lnTo>
                <a:lnTo>
                  <a:pt x="151746" y="164940"/>
                </a:lnTo>
                <a:lnTo>
                  <a:pt x="155488" y="170435"/>
                </a:lnTo>
                <a:lnTo>
                  <a:pt x="157819" y="173233"/>
                </a:lnTo>
                <a:lnTo>
                  <a:pt x="159374" y="176052"/>
                </a:lnTo>
                <a:lnTo>
                  <a:pt x="161100" y="181723"/>
                </a:lnTo>
                <a:lnTo>
                  <a:pt x="160608" y="184569"/>
                </a:lnTo>
                <a:lnTo>
                  <a:pt x="157522" y="190271"/>
                </a:lnTo>
                <a:lnTo>
                  <a:pt x="156317" y="194077"/>
                </a:lnTo>
                <a:lnTo>
                  <a:pt x="155515" y="198520"/>
                </a:lnTo>
                <a:lnTo>
                  <a:pt x="154980" y="203387"/>
                </a:lnTo>
                <a:lnTo>
                  <a:pt x="152718" y="207584"/>
                </a:lnTo>
                <a:lnTo>
                  <a:pt x="149305" y="211334"/>
                </a:lnTo>
                <a:lnTo>
                  <a:pt x="145125" y="214787"/>
                </a:lnTo>
                <a:lnTo>
                  <a:pt x="141386" y="218042"/>
                </a:lnTo>
                <a:lnTo>
                  <a:pt x="137940" y="221164"/>
                </a:lnTo>
                <a:lnTo>
                  <a:pt x="134691" y="224198"/>
                </a:lnTo>
                <a:lnTo>
                  <a:pt x="130619" y="227173"/>
                </a:lnTo>
                <a:lnTo>
                  <a:pt x="126000" y="230109"/>
                </a:lnTo>
                <a:lnTo>
                  <a:pt x="121016" y="233018"/>
                </a:lnTo>
                <a:lnTo>
                  <a:pt x="116740" y="235911"/>
                </a:lnTo>
                <a:lnTo>
                  <a:pt x="112938" y="238792"/>
                </a:lnTo>
                <a:lnTo>
                  <a:pt x="109450" y="241664"/>
                </a:lnTo>
                <a:lnTo>
                  <a:pt x="105220" y="244532"/>
                </a:lnTo>
                <a:lnTo>
                  <a:pt x="100495" y="247397"/>
                </a:lnTo>
                <a:lnTo>
                  <a:pt x="95439" y="250259"/>
                </a:lnTo>
                <a:lnTo>
                  <a:pt x="90165" y="252167"/>
                </a:lnTo>
                <a:lnTo>
                  <a:pt x="84743" y="253439"/>
                </a:lnTo>
                <a:lnTo>
                  <a:pt x="79223" y="254287"/>
                </a:lnTo>
                <a:lnTo>
                  <a:pt x="74591" y="254852"/>
                </a:lnTo>
                <a:lnTo>
                  <a:pt x="70551" y="255229"/>
                </a:lnTo>
                <a:lnTo>
                  <a:pt x="66905" y="255481"/>
                </a:lnTo>
                <a:lnTo>
                  <a:pt x="63521" y="255648"/>
                </a:lnTo>
                <a:lnTo>
                  <a:pt x="57222" y="255834"/>
                </a:lnTo>
                <a:lnTo>
                  <a:pt x="42529" y="255964"/>
                </a:lnTo>
                <a:lnTo>
                  <a:pt x="31049" y="255979"/>
                </a:lnTo>
                <a:lnTo>
                  <a:pt x="29140" y="255028"/>
                </a:lnTo>
                <a:lnTo>
                  <a:pt x="27867" y="253442"/>
                </a:lnTo>
                <a:lnTo>
                  <a:pt x="25322" y="24741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PenAnnotation122"/>
          <p:cNvSpPr/>
          <p:nvPr/>
        </p:nvSpPr>
        <p:spPr>
          <a:xfrm>
            <a:off x="3493206" y="3694747"/>
            <a:ext cx="178682" cy="322021"/>
          </a:xfrm>
          <a:custGeom>
            <a:avLst/>
            <a:gdLst/>
            <a:ahLst/>
            <a:cxnLst/>
            <a:rect l="0" t="0" r="0" b="0"/>
            <a:pathLst>
              <a:path w="178682" h="322021">
                <a:moveTo>
                  <a:pt x="178681" y="0"/>
                </a:moveTo>
                <a:lnTo>
                  <a:pt x="149966" y="0"/>
                </a:lnTo>
                <a:lnTo>
                  <a:pt x="147156" y="953"/>
                </a:lnTo>
                <a:lnTo>
                  <a:pt x="144329" y="2540"/>
                </a:lnTo>
                <a:lnTo>
                  <a:pt x="141492" y="4551"/>
                </a:lnTo>
                <a:lnTo>
                  <a:pt x="138649" y="6844"/>
                </a:lnTo>
                <a:lnTo>
                  <a:pt x="135800" y="9325"/>
                </a:lnTo>
                <a:lnTo>
                  <a:pt x="132949" y="11932"/>
                </a:lnTo>
                <a:lnTo>
                  <a:pt x="124701" y="19908"/>
                </a:lnTo>
                <a:lnTo>
                  <a:pt x="103883" y="40551"/>
                </a:lnTo>
                <a:lnTo>
                  <a:pt x="99288" y="46084"/>
                </a:lnTo>
                <a:lnTo>
                  <a:pt x="95272" y="51678"/>
                </a:lnTo>
                <a:lnTo>
                  <a:pt x="91643" y="57312"/>
                </a:lnTo>
                <a:lnTo>
                  <a:pt x="87318" y="62973"/>
                </a:lnTo>
                <a:lnTo>
                  <a:pt x="82530" y="68652"/>
                </a:lnTo>
                <a:lnTo>
                  <a:pt x="77433" y="74343"/>
                </a:lnTo>
                <a:lnTo>
                  <a:pt x="73082" y="80995"/>
                </a:lnTo>
                <a:lnTo>
                  <a:pt x="69229" y="88286"/>
                </a:lnTo>
                <a:lnTo>
                  <a:pt x="65708" y="96005"/>
                </a:lnTo>
                <a:lnTo>
                  <a:pt x="61456" y="104008"/>
                </a:lnTo>
                <a:lnTo>
                  <a:pt x="56716" y="112202"/>
                </a:lnTo>
                <a:lnTo>
                  <a:pt x="51651" y="120521"/>
                </a:lnTo>
                <a:lnTo>
                  <a:pt x="47322" y="128925"/>
                </a:lnTo>
                <a:lnTo>
                  <a:pt x="43483" y="137385"/>
                </a:lnTo>
                <a:lnTo>
                  <a:pt x="39972" y="145882"/>
                </a:lnTo>
                <a:lnTo>
                  <a:pt x="36678" y="153452"/>
                </a:lnTo>
                <a:lnTo>
                  <a:pt x="30478" y="166944"/>
                </a:lnTo>
                <a:lnTo>
                  <a:pt x="27492" y="174161"/>
                </a:lnTo>
                <a:lnTo>
                  <a:pt x="24548" y="181830"/>
                </a:lnTo>
                <a:lnTo>
                  <a:pt x="21633" y="189800"/>
                </a:lnTo>
                <a:lnTo>
                  <a:pt x="18738" y="197018"/>
                </a:lnTo>
                <a:lnTo>
                  <a:pt x="15855" y="203735"/>
                </a:lnTo>
                <a:lnTo>
                  <a:pt x="12980" y="210119"/>
                </a:lnTo>
                <a:lnTo>
                  <a:pt x="11064" y="216279"/>
                </a:lnTo>
                <a:lnTo>
                  <a:pt x="9786" y="222291"/>
                </a:lnTo>
                <a:lnTo>
                  <a:pt x="8934" y="228204"/>
                </a:lnTo>
                <a:lnTo>
                  <a:pt x="7414" y="234051"/>
                </a:lnTo>
                <a:lnTo>
                  <a:pt x="5448" y="239854"/>
                </a:lnTo>
                <a:lnTo>
                  <a:pt x="3185" y="245628"/>
                </a:lnTo>
                <a:lnTo>
                  <a:pt x="1676" y="251382"/>
                </a:lnTo>
                <a:lnTo>
                  <a:pt x="670" y="257123"/>
                </a:lnTo>
                <a:lnTo>
                  <a:pt x="0" y="262856"/>
                </a:lnTo>
                <a:lnTo>
                  <a:pt x="505" y="268582"/>
                </a:lnTo>
                <a:lnTo>
                  <a:pt x="1795" y="274305"/>
                </a:lnTo>
                <a:lnTo>
                  <a:pt x="3606" y="280025"/>
                </a:lnTo>
                <a:lnTo>
                  <a:pt x="5621" y="288921"/>
                </a:lnTo>
                <a:lnTo>
                  <a:pt x="6157" y="292627"/>
                </a:lnTo>
                <a:lnTo>
                  <a:pt x="7467" y="296049"/>
                </a:lnTo>
                <a:lnTo>
                  <a:pt x="11464" y="302393"/>
                </a:lnTo>
                <a:lnTo>
                  <a:pt x="16415" y="308387"/>
                </a:lnTo>
                <a:lnTo>
                  <a:pt x="19068" y="311319"/>
                </a:lnTo>
                <a:lnTo>
                  <a:pt x="21790" y="313273"/>
                </a:lnTo>
                <a:lnTo>
                  <a:pt x="27354" y="315445"/>
                </a:lnTo>
                <a:lnTo>
                  <a:pt x="31124" y="316024"/>
                </a:lnTo>
                <a:lnTo>
                  <a:pt x="35542" y="316410"/>
                </a:lnTo>
                <a:lnTo>
                  <a:pt x="40393" y="316668"/>
                </a:lnTo>
                <a:lnTo>
                  <a:pt x="44579" y="317792"/>
                </a:lnTo>
                <a:lnTo>
                  <a:pt x="48322" y="319494"/>
                </a:lnTo>
                <a:lnTo>
                  <a:pt x="51770" y="321581"/>
                </a:lnTo>
                <a:lnTo>
                  <a:pt x="55973" y="322020"/>
                </a:lnTo>
                <a:lnTo>
                  <a:pt x="60681" y="321360"/>
                </a:lnTo>
                <a:lnTo>
                  <a:pt x="65724" y="319968"/>
                </a:lnTo>
                <a:lnTo>
                  <a:pt x="70991" y="319039"/>
                </a:lnTo>
                <a:lnTo>
                  <a:pt x="76408" y="318420"/>
                </a:lnTo>
                <a:lnTo>
                  <a:pt x="81924" y="318008"/>
                </a:lnTo>
                <a:lnTo>
                  <a:pt x="90593" y="317549"/>
                </a:lnTo>
                <a:lnTo>
                  <a:pt x="94238" y="317427"/>
                </a:lnTo>
                <a:lnTo>
                  <a:pt x="97620" y="316393"/>
                </a:lnTo>
                <a:lnTo>
                  <a:pt x="100828" y="314752"/>
                </a:lnTo>
                <a:lnTo>
                  <a:pt x="110101" y="30861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PenAnnotation123"/>
          <p:cNvSpPr/>
          <p:nvPr/>
        </p:nvSpPr>
        <p:spPr>
          <a:xfrm>
            <a:off x="3646170" y="3849061"/>
            <a:ext cx="51435" cy="145725"/>
          </a:xfrm>
          <a:custGeom>
            <a:avLst/>
            <a:gdLst/>
            <a:ahLst/>
            <a:cxnLst/>
            <a:rect l="0" t="0" r="0" b="0"/>
            <a:pathLst>
              <a:path w="51435" h="145725">
                <a:moveTo>
                  <a:pt x="0" y="8564"/>
                </a:moveTo>
                <a:lnTo>
                  <a:pt x="0" y="0"/>
                </a:lnTo>
                <a:lnTo>
                  <a:pt x="0" y="12762"/>
                </a:lnTo>
                <a:lnTo>
                  <a:pt x="952" y="15172"/>
                </a:lnTo>
                <a:lnTo>
                  <a:pt x="2540" y="17732"/>
                </a:lnTo>
                <a:lnTo>
                  <a:pt x="4550" y="20391"/>
                </a:lnTo>
                <a:lnTo>
                  <a:pt x="6843" y="23116"/>
                </a:lnTo>
                <a:lnTo>
                  <a:pt x="9324" y="25885"/>
                </a:lnTo>
                <a:lnTo>
                  <a:pt x="11931" y="28684"/>
                </a:lnTo>
                <a:lnTo>
                  <a:pt x="14622" y="32455"/>
                </a:lnTo>
                <a:lnTo>
                  <a:pt x="17368" y="36873"/>
                </a:lnTo>
                <a:lnTo>
                  <a:pt x="20150" y="41724"/>
                </a:lnTo>
                <a:lnTo>
                  <a:pt x="22006" y="45911"/>
                </a:lnTo>
                <a:lnTo>
                  <a:pt x="23243" y="49654"/>
                </a:lnTo>
                <a:lnTo>
                  <a:pt x="24068" y="53103"/>
                </a:lnTo>
                <a:lnTo>
                  <a:pt x="25570" y="57306"/>
                </a:lnTo>
                <a:lnTo>
                  <a:pt x="27524" y="62014"/>
                </a:lnTo>
                <a:lnTo>
                  <a:pt x="29779" y="67057"/>
                </a:lnTo>
                <a:lnTo>
                  <a:pt x="34825" y="77741"/>
                </a:lnTo>
                <a:lnTo>
                  <a:pt x="37503" y="83257"/>
                </a:lnTo>
                <a:lnTo>
                  <a:pt x="39290" y="88839"/>
                </a:lnTo>
                <a:lnTo>
                  <a:pt x="40481" y="94466"/>
                </a:lnTo>
                <a:lnTo>
                  <a:pt x="41275" y="100122"/>
                </a:lnTo>
                <a:lnTo>
                  <a:pt x="42756" y="104845"/>
                </a:lnTo>
                <a:lnTo>
                  <a:pt x="44696" y="108946"/>
                </a:lnTo>
                <a:lnTo>
                  <a:pt x="46942" y="112633"/>
                </a:lnTo>
                <a:lnTo>
                  <a:pt x="48440" y="116996"/>
                </a:lnTo>
                <a:lnTo>
                  <a:pt x="49438" y="121809"/>
                </a:lnTo>
                <a:lnTo>
                  <a:pt x="51040" y="134121"/>
                </a:lnTo>
                <a:lnTo>
                  <a:pt x="51259" y="138344"/>
                </a:lnTo>
                <a:lnTo>
                  <a:pt x="51434" y="14572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SMARTPenAnnotation124"/>
          <p:cNvSpPr/>
          <p:nvPr/>
        </p:nvSpPr>
        <p:spPr>
          <a:xfrm>
            <a:off x="3731895" y="3720465"/>
            <a:ext cx="109624" cy="368618"/>
          </a:xfrm>
          <a:custGeom>
            <a:avLst/>
            <a:gdLst/>
            <a:ahLst/>
            <a:cxnLst/>
            <a:rect l="0" t="0" r="0" b="0"/>
            <a:pathLst>
              <a:path w="109624" h="368618">
                <a:moveTo>
                  <a:pt x="0" y="0"/>
                </a:moveTo>
                <a:lnTo>
                  <a:pt x="12770" y="12770"/>
                </a:lnTo>
                <a:lnTo>
                  <a:pt x="15181" y="16133"/>
                </a:lnTo>
                <a:lnTo>
                  <a:pt x="17740" y="20280"/>
                </a:lnTo>
                <a:lnTo>
                  <a:pt x="20399" y="24950"/>
                </a:lnTo>
                <a:lnTo>
                  <a:pt x="24077" y="29968"/>
                </a:lnTo>
                <a:lnTo>
                  <a:pt x="28434" y="35219"/>
                </a:lnTo>
                <a:lnTo>
                  <a:pt x="33243" y="40624"/>
                </a:lnTo>
                <a:lnTo>
                  <a:pt x="39306" y="46132"/>
                </a:lnTo>
                <a:lnTo>
                  <a:pt x="46207" y="51710"/>
                </a:lnTo>
                <a:lnTo>
                  <a:pt x="53665" y="57333"/>
                </a:lnTo>
                <a:lnTo>
                  <a:pt x="59588" y="62987"/>
                </a:lnTo>
                <a:lnTo>
                  <a:pt x="64491" y="68661"/>
                </a:lnTo>
                <a:lnTo>
                  <a:pt x="68711" y="74349"/>
                </a:lnTo>
                <a:lnTo>
                  <a:pt x="78480" y="88289"/>
                </a:lnTo>
                <a:lnTo>
                  <a:pt x="83753" y="96007"/>
                </a:lnTo>
                <a:lnTo>
                  <a:pt x="88220" y="104009"/>
                </a:lnTo>
                <a:lnTo>
                  <a:pt x="92151" y="112202"/>
                </a:lnTo>
                <a:lnTo>
                  <a:pt x="95724" y="120521"/>
                </a:lnTo>
                <a:lnTo>
                  <a:pt x="102234" y="134845"/>
                </a:lnTo>
                <a:lnTo>
                  <a:pt x="105303" y="141331"/>
                </a:lnTo>
                <a:lnTo>
                  <a:pt x="107349" y="148513"/>
                </a:lnTo>
                <a:lnTo>
                  <a:pt x="108714" y="156159"/>
                </a:lnTo>
                <a:lnTo>
                  <a:pt x="109623" y="164113"/>
                </a:lnTo>
                <a:lnTo>
                  <a:pt x="109277" y="173226"/>
                </a:lnTo>
                <a:lnTo>
                  <a:pt x="108094" y="183111"/>
                </a:lnTo>
                <a:lnTo>
                  <a:pt x="106352" y="193512"/>
                </a:lnTo>
                <a:lnTo>
                  <a:pt x="104239" y="203303"/>
                </a:lnTo>
                <a:lnTo>
                  <a:pt x="101877" y="212687"/>
                </a:lnTo>
                <a:lnTo>
                  <a:pt x="96714" y="231687"/>
                </a:lnTo>
                <a:lnTo>
                  <a:pt x="91243" y="252832"/>
                </a:lnTo>
                <a:lnTo>
                  <a:pt x="87499" y="262852"/>
                </a:lnTo>
                <a:lnTo>
                  <a:pt x="83097" y="272390"/>
                </a:lnTo>
                <a:lnTo>
                  <a:pt x="78258" y="281605"/>
                </a:lnTo>
                <a:lnTo>
                  <a:pt x="74079" y="290607"/>
                </a:lnTo>
                <a:lnTo>
                  <a:pt x="70341" y="299465"/>
                </a:lnTo>
                <a:lnTo>
                  <a:pt x="66896" y="308228"/>
                </a:lnTo>
                <a:lnTo>
                  <a:pt x="62695" y="315975"/>
                </a:lnTo>
                <a:lnTo>
                  <a:pt x="57989" y="323045"/>
                </a:lnTo>
                <a:lnTo>
                  <a:pt x="52947" y="329663"/>
                </a:lnTo>
                <a:lnTo>
                  <a:pt x="48633" y="335028"/>
                </a:lnTo>
                <a:lnTo>
                  <a:pt x="44804" y="339557"/>
                </a:lnTo>
                <a:lnTo>
                  <a:pt x="41299" y="343529"/>
                </a:lnTo>
                <a:lnTo>
                  <a:pt x="38010" y="348082"/>
                </a:lnTo>
                <a:lnTo>
                  <a:pt x="34865" y="353022"/>
                </a:lnTo>
                <a:lnTo>
                  <a:pt x="31815" y="358220"/>
                </a:lnTo>
                <a:lnTo>
                  <a:pt x="28830" y="361686"/>
                </a:lnTo>
                <a:lnTo>
                  <a:pt x="25888" y="363996"/>
                </a:lnTo>
                <a:lnTo>
                  <a:pt x="17144" y="36861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SMARTPenAnnotation125"/>
          <p:cNvSpPr/>
          <p:nvPr/>
        </p:nvSpPr>
        <p:spPr>
          <a:xfrm>
            <a:off x="3483295" y="4217670"/>
            <a:ext cx="60006" cy="222885"/>
          </a:xfrm>
          <a:custGeom>
            <a:avLst/>
            <a:gdLst/>
            <a:ahLst/>
            <a:cxnLst/>
            <a:rect l="0" t="0" r="0" b="0"/>
            <a:pathLst>
              <a:path w="60006" h="222885">
                <a:moveTo>
                  <a:pt x="25714" y="0"/>
                </a:moveTo>
                <a:lnTo>
                  <a:pt x="21164" y="4550"/>
                </a:lnTo>
                <a:lnTo>
                  <a:pt x="19823" y="7796"/>
                </a:lnTo>
                <a:lnTo>
                  <a:pt x="18929" y="11865"/>
                </a:lnTo>
                <a:lnTo>
                  <a:pt x="17495" y="22981"/>
                </a:lnTo>
                <a:lnTo>
                  <a:pt x="16425" y="25798"/>
                </a:lnTo>
                <a:lnTo>
                  <a:pt x="14759" y="29581"/>
                </a:lnTo>
                <a:lnTo>
                  <a:pt x="12696" y="34008"/>
                </a:lnTo>
                <a:lnTo>
                  <a:pt x="11321" y="38864"/>
                </a:lnTo>
                <a:lnTo>
                  <a:pt x="10403" y="44007"/>
                </a:lnTo>
                <a:lnTo>
                  <a:pt x="9792" y="49340"/>
                </a:lnTo>
                <a:lnTo>
                  <a:pt x="8432" y="53849"/>
                </a:lnTo>
                <a:lnTo>
                  <a:pt x="6573" y="57807"/>
                </a:lnTo>
                <a:lnTo>
                  <a:pt x="4381" y="61397"/>
                </a:lnTo>
                <a:lnTo>
                  <a:pt x="2920" y="66649"/>
                </a:lnTo>
                <a:lnTo>
                  <a:pt x="1945" y="73008"/>
                </a:lnTo>
                <a:lnTo>
                  <a:pt x="1296" y="80104"/>
                </a:lnTo>
                <a:lnTo>
                  <a:pt x="863" y="86740"/>
                </a:lnTo>
                <a:lnTo>
                  <a:pt x="574" y="93069"/>
                </a:lnTo>
                <a:lnTo>
                  <a:pt x="253" y="105182"/>
                </a:lnTo>
                <a:lnTo>
                  <a:pt x="0" y="164035"/>
                </a:lnTo>
                <a:lnTo>
                  <a:pt x="951" y="168411"/>
                </a:lnTo>
                <a:lnTo>
                  <a:pt x="2538" y="173234"/>
                </a:lnTo>
                <a:lnTo>
                  <a:pt x="4549" y="178355"/>
                </a:lnTo>
                <a:lnTo>
                  <a:pt x="5889" y="182720"/>
                </a:lnTo>
                <a:lnTo>
                  <a:pt x="6783" y="186583"/>
                </a:lnTo>
                <a:lnTo>
                  <a:pt x="7378" y="190111"/>
                </a:lnTo>
                <a:lnTo>
                  <a:pt x="8728" y="193416"/>
                </a:lnTo>
                <a:lnTo>
                  <a:pt x="10580" y="196571"/>
                </a:lnTo>
                <a:lnTo>
                  <a:pt x="15846" y="203929"/>
                </a:lnTo>
                <a:lnTo>
                  <a:pt x="16566" y="207475"/>
                </a:lnTo>
                <a:lnTo>
                  <a:pt x="16758" y="209754"/>
                </a:lnTo>
                <a:lnTo>
                  <a:pt x="17838" y="212226"/>
                </a:lnTo>
                <a:lnTo>
                  <a:pt x="19512" y="214826"/>
                </a:lnTo>
                <a:lnTo>
                  <a:pt x="21579" y="217513"/>
                </a:lnTo>
                <a:lnTo>
                  <a:pt x="23910" y="219303"/>
                </a:lnTo>
                <a:lnTo>
                  <a:pt x="26417" y="220497"/>
                </a:lnTo>
                <a:lnTo>
                  <a:pt x="29040" y="221293"/>
                </a:lnTo>
                <a:lnTo>
                  <a:pt x="31741" y="221824"/>
                </a:lnTo>
                <a:lnTo>
                  <a:pt x="34495" y="222177"/>
                </a:lnTo>
                <a:lnTo>
                  <a:pt x="37283" y="222413"/>
                </a:lnTo>
                <a:lnTo>
                  <a:pt x="40094" y="222570"/>
                </a:lnTo>
                <a:lnTo>
                  <a:pt x="45758" y="222745"/>
                </a:lnTo>
                <a:lnTo>
                  <a:pt x="60005" y="22288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SMARTPenAnnotation126"/>
          <p:cNvSpPr/>
          <p:nvPr/>
        </p:nvSpPr>
        <p:spPr>
          <a:xfrm>
            <a:off x="3586162" y="4260563"/>
            <a:ext cx="145616" cy="137130"/>
          </a:xfrm>
          <a:custGeom>
            <a:avLst/>
            <a:gdLst/>
            <a:ahLst/>
            <a:cxnLst/>
            <a:rect l="0" t="0" r="0" b="0"/>
            <a:pathLst>
              <a:path w="145616" h="137130">
                <a:moveTo>
                  <a:pt x="0" y="17114"/>
                </a:moveTo>
                <a:lnTo>
                  <a:pt x="0" y="8895"/>
                </a:lnTo>
                <a:lnTo>
                  <a:pt x="2540" y="8698"/>
                </a:lnTo>
                <a:lnTo>
                  <a:pt x="6844" y="8612"/>
                </a:lnTo>
                <a:lnTo>
                  <a:pt x="20151" y="8551"/>
                </a:lnTo>
                <a:lnTo>
                  <a:pt x="23911" y="7595"/>
                </a:lnTo>
                <a:lnTo>
                  <a:pt x="28323" y="6006"/>
                </a:lnTo>
                <a:lnTo>
                  <a:pt x="33170" y="3994"/>
                </a:lnTo>
                <a:lnTo>
                  <a:pt x="37353" y="2652"/>
                </a:lnTo>
                <a:lnTo>
                  <a:pt x="41094" y="1758"/>
                </a:lnTo>
                <a:lnTo>
                  <a:pt x="44541" y="1162"/>
                </a:lnTo>
                <a:lnTo>
                  <a:pt x="47792" y="764"/>
                </a:lnTo>
                <a:lnTo>
                  <a:pt x="50911" y="499"/>
                </a:lnTo>
                <a:lnTo>
                  <a:pt x="53943" y="323"/>
                </a:lnTo>
                <a:lnTo>
                  <a:pt x="59853" y="126"/>
                </a:lnTo>
                <a:lnTo>
                  <a:pt x="71074" y="16"/>
                </a:lnTo>
                <a:lnTo>
                  <a:pt x="75957" y="0"/>
                </a:lnTo>
                <a:lnTo>
                  <a:pt x="79213" y="942"/>
                </a:lnTo>
                <a:lnTo>
                  <a:pt x="81384" y="2523"/>
                </a:lnTo>
                <a:lnTo>
                  <a:pt x="82831" y="4529"/>
                </a:lnTo>
                <a:lnTo>
                  <a:pt x="84748" y="5867"/>
                </a:lnTo>
                <a:lnTo>
                  <a:pt x="86978" y="6759"/>
                </a:lnTo>
                <a:lnTo>
                  <a:pt x="89419" y="7353"/>
                </a:lnTo>
                <a:lnTo>
                  <a:pt x="91997" y="8701"/>
                </a:lnTo>
                <a:lnTo>
                  <a:pt x="94669" y="10553"/>
                </a:lnTo>
                <a:lnTo>
                  <a:pt x="101250" y="15818"/>
                </a:lnTo>
                <a:lnTo>
                  <a:pt x="101790" y="17203"/>
                </a:lnTo>
                <a:lnTo>
                  <a:pt x="102390" y="21281"/>
                </a:lnTo>
                <a:lnTo>
                  <a:pt x="101597" y="23702"/>
                </a:lnTo>
                <a:lnTo>
                  <a:pt x="100117" y="26269"/>
                </a:lnTo>
                <a:lnTo>
                  <a:pt x="98177" y="28932"/>
                </a:lnTo>
                <a:lnTo>
                  <a:pt x="95931" y="31660"/>
                </a:lnTo>
                <a:lnTo>
                  <a:pt x="93482" y="34431"/>
                </a:lnTo>
                <a:lnTo>
                  <a:pt x="90896" y="37232"/>
                </a:lnTo>
                <a:lnTo>
                  <a:pt x="89172" y="40051"/>
                </a:lnTo>
                <a:lnTo>
                  <a:pt x="88023" y="42883"/>
                </a:lnTo>
                <a:lnTo>
                  <a:pt x="87257" y="45723"/>
                </a:lnTo>
                <a:lnTo>
                  <a:pt x="85794" y="48569"/>
                </a:lnTo>
                <a:lnTo>
                  <a:pt x="83866" y="51419"/>
                </a:lnTo>
                <a:lnTo>
                  <a:pt x="81628" y="54272"/>
                </a:lnTo>
                <a:lnTo>
                  <a:pt x="79184" y="56173"/>
                </a:lnTo>
                <a:lnTo>
                  <a:pt x="76602" y="57441"/>
                </a:lnTo>
                <a:lnTo>
                  <a:pt x="73928" y="58286"/>
                </a:lnTo>
                <a:lnTo>
                  <a:pt x="72145" y="59802"/>
                </a:lnTo>
                <a:lnTo>
                  <a:pt x="70957" y="61765"/>
                </a:lnTo>
                <a:lnTo>
                  <a:pt x="70165" y="64026"/>
                </a:lnTo>
                <a:lnTo>
                  <a:pt x="68684" y="65534"/>
                </a:lnTo>
                <a:lnTo>
                  <a:pt x="66744" y="66539"/>
                </a:lnTo>
                <a:lnTo>
                  <a:pt x="60124" y="68514"/>
                </a:lnTo>
                <a:lnTo>
                  <a:pt x="60059" y="65994"/>
                </a:lnTo>
                <a:lnTo>
                  <a:pt x="60042" y="63988"/>
                </a:lnTo>
                <a:lnTo>
                  <a:pt x="60983" y="62651"/>
                </a:lnTo>
                <a:lnTo>
                  <a:pt x="62563" y="61759"/>
                </a:lnTo>
                <a:lnTo>
                  <a:pt x="67392" y="60329"/>
                </a:lnTo>
                <a:lnTo>
                  <a:pt x="70592" y="57593"/>
                </a:lnTo>
                <a:lnTo>
                  <a:pt x="72779" y="55530"/>
                </a:lnTo>
                <a:lnTo>
                  <a:pt x="75189" y="54155"/>
                </a:lnTo>
                <a:lnTo>
                  <a:pt x="77748" y="53238"/>
                </a:lnTo>
                <a:lnTo>
                  <a:pt x="80407" y="52627"/>
                </a:lnTo>
                <a:lnTo>
                  <a:pt x="83133" y="51267"/>
                </a:lnTo>
                <a:lnTo>
                  <a:pt x="85902" y="49408"/>
                </a:lnTo>
                <a:lnTo>
                  <a:pt x="88700" y="47215"/>
                </a:lnTo>
                <a:lnTo>
                  <a:pt x="92471" y="45754"/>
                </a:lnTo>
                <a:lnTo>
                  <a:pt x="96890" y="44780"/>
                </a:lnTo>
                <a:lnTo>
                  <a:pt x="101741" y="44130"/>
                </a:lnTo>
                <a:lnTo>
                  <a:pt x="105927" y="43697"/>
                </a:lnTo>
                <a:lnTo>
                  <a:pt x="109671" y="43409"/>
                </a:lnTo>
                <a:lnTo>
                  <a:pt x="113119" y="43216"/>
                </a:lnTo>
                <a:lnTo>
                  <a:pt x="116370" y="44041"/>
                </a:lnTo>
                <a:lnTo>
                  <a:pt x="119490" y="45543"/>
                </a:lnTo>
                <a:lnTo>
                  <a:pt x="122522" y="47496"/>
                </a:lnTo>
                <a:lnTo>
                  <a:pt x="125497" y="48799"/>
                </a:lnTo>
                <a:lnTo>
                  <a:pt x="128432" y="49668"/>
                </a:lnTo>
                <a:lnTo>
                  <a:pt x="131341" y="50247"/>
                </a:lnTo>
                <a:lnTo>
                  <a:pt x="133281" y="51585"/>
                </a:lnTo>
                <a:lnTo>
                  <a:pt x="134574" y="53429"/>
                </a:lnTo>
                <a:lnTo>
                  <a:pt x="135436" y="55612"/>
                </a:lnTo>
                <a:lnTo>
                  <a:pt x="136963" y="57067"/>
                </a:lnTo>
                <a:lnTo>
                  <a:pt x="138934" y="58037"/>
                </a:lnTo>
                <a:lnTo>
                  <a:pt x="141200" y="58683"/>
                </a:lnTo>
                <a:lnTo>
                  <a:pt x="142711" y="60067"/>
                </a:lnTo>
                <a:lnTo>
                  <a:pt x="143718" y="61942"/>
                </a:lnTo>
                <a:lnTo>
                  <a:pt x="144390" y="64144"/>
                </a:lnTo>
                <a:lnTo>
                  <a:pt x="144837" y="66565"/>
                </a:lnTo>
                <a:lnTo>
                  <a:pt x="145135" y="69132"/>
                </a:lnTo>
                <a:lnTo>
                  <a:pt x="145335" y="71795"/>
                </a:lnTo>
                <a:lnTo>
                  <a:pt x="145467" y="74523"/>
                </a:lnTo>
                <a:lnTo>
                  <a:pt x="145615" y="80094"/>
                </a:lnTo>
                <a:lnTo>
                  <a:pt x="144701" y="82913"/>
                </a:lnTo>
                <a:lnTo>
                  <a:pt x="143140" y="85745"/>
                </a:lnTo>
                <a:lnTo>
                  <a:pt x="141147" y="88586"/>
                </a:lnTo>
                <a:lnTo>
                  <a:pt x="138865" y="91432"/>
                </a:lnTo>
                <a:lnTo>
                  <a:pt x="136392" y="94282"/>
                </a:lnTo>
                <a:lnTo>
                  <a:pt x="133790" y="97134"/>
                </a:lnTo>
                <a:lnTo>
                  <a:pt x="132056" y="99989"/>
                </a:lnTo>
                <a:lnTo>
                  <a:pt x="130900" y="102844"/>
                </a:lnTo>
                <a:lnTo>
                  <a:pt x="130129" y="105700"/>
                </a:lnTo>
                <a:lnTo>
                  <a:pt x="127710" y="108556"/>
                </a:lnTo>
                <a:lnTo>
                  <a:pt x="124193" y="111413"/>
                </a:lnTo>
                <a:lnTo>
                  <a:pt x="119943" y="114270"/>
                </a:lnTo>
                <a:lnTo>
                  <a:pt x="116157" y="117127"/>
                </a:lnTo>
                <a:lnTo>
                  <a:pt x="112680" y="119985"/>
                </a:lnTo>
                <a:lnTo>
                  <a:pt x="109410" y="122842"/>
                </a:lnTo>
                <a:lnTo>
                  <a:pt x="106278" y="124747"/>
                </a:lnTo>
                <a:lnTo>
                  <a:pt x="103237" y="126017"/>
                </a:lnTo>
                <a:lnTo>
                  <a:pt x="100257" y="126863"/>
                </a:lnTo>
                <a:lnTo>
                  <a:pt x="97318" y="128380"/>
                </a:lnTo>
                <a:lnTo>
                  <a:pt x="94406" y="130344"/>
                </a:lnTo>
                <a:lnTo>
                  <a:pt x="91512" y="132606"/>
                </a:lnTo>
                <a:lnTo>
                  <a:pt x="88631" y="134114"/>
                </a:lnTo>
                <a:lnTo>
                  <a:pt x="85758" y="135119"/>
                </a:lnTo>
                <a:lnTo>
                  <a:pt x="82889" y="135789"/>
                </a:lnTo>
                <a:lnTo>
                  <a:pt x="80025" y="136236"/>
                </a:lnTo>
                <a:lnTo>
                  <a:pt x="77162" y="136534"/>
                </a:lnTo>
                <a:lnTo>
                  <a:pt x="74301" y="136732"/>
                </a:lnTo>
                <a:lnTo>
                  <a:pt x="71442" y="136864"/>
                </a:lnTo>
                <a:lnTo>
                  <a:pt x="61701" y="137094"/>
                </a:lnTo>
                <a:lnTo>
                  <a:pt x="42863" y="13712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SMARTPenAnnotation127"/>
          <p:cNvSpPr/>
          <p:nvPr/>
        </p:nvSpPr>
        <p:spPr>
          <a:xfrm>
            <a:off x="3731895" y="4174807"/>
            <a:ext cx="154187" cy="240031"/>
          </a:xfrm>
          <a:custGeom>
            <a:avLst/>
            <a:gdLst/>
            <a:ahLst/>
            <a:cxnLst/>
            <a:rect l="0" t="0" r="0" b="0"/>
            <a:pathLst>
              <a:path w="154187" h="240031">
                <a:moveTo>
                  <a:pt x="0" y="0"/>
                </a:moveTo>
                <a:lnTo>
                  <a:pt x="4550" y="4551"/>
                </a:lnTo>
                <a:lnTo>
                  <a:pt x="6843" y="5891"/>
                </a:lnTo>
                <a:lnTo>
                  <a:pt x="9324" y="6785"/>
                </a:lnTo>
                <a:lnTo>
                  <a:pt x="11931" y="7381"/>
                </a:lnTo>
                <a:lnTo>
                  <a:pt x="14622" y="7778"/>
                </a:lnTo>
                <a:lnTo>
                  <a:pt x="17368" y="8043"/>
                </a:lnTo>
                <a:lnTo>
                  <a:pt x="20150" y="8219"/>
                </a:lnTo>
                <a:lnTo>
                  <a:pt x="25783" y="8415"/>
                </a:lnTo>
                <a:lnTo>
                  <a:pt x="28619" y="8468"/>
                </a:lnTo>
                <a:lnTo>
                  <a:pt x="32414" y="9456"/>
                </a:lnTo>
                <a:lnTo>
                  <a:pt x="36849" y="11066"/>
                </a:lnTo>
                <a:lnTo>
                  <a:pt x="41711" y="13093"/>
                </a:lnTo>
                <a:lnTo>
                  <a:pt x="45905" y="15396"/>
                </a:lnTo>
                <a:lnTo>
                  <a:pt x="49653" y="17884"/>
                </a:lnTo>
                <a:lnTo>
                  <a:pt x="53104" y="20495"/>
                </a:lnTo>
                <a:lnTo>
                  <a:pt x="56357" y="22236"/>
                </a:lnTo>
                <a:lnTo>
                  <a:pt x="59479" y="23397"/>
                </a:lnTo>
                <a:lnTo>
                  <a:pt x="62513" y="24170"/>
                </a:lnTo>
                <a:lnTo>
                  <a:pt x="65487" y="25638"/>
                </a:lnTo>
                <a:lnTo>
                  <a:pt x="68423" y="27570"/>
                </a:lnTo>
                <a:lnTo>
                  <a:pt x="71333" y="29810"/>
                </a:lnTo>
                <a:lnTo>
                  <a:pt x="75177" y="32256"/>
                </a:lnTo>
                <a:lnTo>
                  <a:pt x="79645" y="34839"/>
                </a:lnTo>
                <a:lnTo>
                  <a:pt x="84529" y="37513"/>
                </a:lnTo>
                <a:lnTo>
                  <a:pt x="88738" y="40249"/>
                </a:lnTo>
                <a:lnTo>
                  <a:pt x="92496" y="43025"/>
                </a:lnTo>
                <a:lnTo>
                  <a:pt x="95953" y="45829"/>
                </a:lnTo>
                <a:lnTo>
                  <a:pt x="99212" y="48650"/>
                </a:lnTo>
                <a:lnTo>
                  <a:pt x="102336" y="51483"/>
                </a:lnTo>
                <a:lnTo>
                  <a:pt x="105371" y="54325"/>
                </a:lnTo>
                <a:lnTo>
                  <a:pt x="109300" y="57172"/>
                </a:lnTo>
                <a:lnTo>
                  <a:pt x="113824" y="60022"/>
                </a:lnTo>
                <a:lnTo>
                  <a:pt x="118745" y="62875"/>
                </a:lnTo>
                <a:lnTo>
                  <a:pt x="122978" y="66682"/>
                </a:lnTo>
                <a:lnTo>
                  <a:pt x="126753" y="71124"/>
                </a:lnTo>
                <a:lnTo>
                  <a:pt x="130221" y="75992"/>
                </a:lnTo>
                <a:lnTo>
                  <a:pt x="133487" y="80189"/>
                </a:lnTo>
                <a:lnTo>
                  <a:pt x="136616" y="83939"/>
                </a:lnTo>
                <a:lnTo>
                  <a:pt x="139655" y="87392"/>
                </a:lnTo>
                <a:lnTo>
                  <a:pt x="141680" y="91599"/>
                </a:lnTo>
                <a:lnTo>
                  <a:pt x="143031" y="96309"/>
                </a:lnTo>
                <a:lnTo>
                  <a:pt x="143931" y="101353"/>
                </a:lnTo>
                <a:lnTo>
                  <a:pt x="145484" y="105669"/>
                </a:lnTo>
                <a:lnTo>
                  <a:pt x="149749" y="113004"/>
                </a:lnTo>
                <a:lnTo>
                  <a:pt x="151267" y="117246"/>
                </a:lnTo>
                <a:lnTo>
                  <a:pt x="152280" y="121979"/>
                </a:lnTo>
                <a:lnTo>
                  <a:pt x="152955" y="127039"/>
                </a:lnTo>
                <a:lnTo>
                  <a:pt x="153405" y="132318"/>
                </a:lnTo>
                <a:lnTo>
                  <a:pt x="153705" y="137742"/>
                </a:lnTo>
                <a:lnTo>
                  <a:pt x="154037" y="147896"/>
                </a:lnTo>
                <a:lnTo>
                  <a:pt x="154186" y="155584"/>
                </a:lnTo>
                <a:lnTo>
                  <a:pt x="153273" y="159920"/>
                </a:lnTo>
                <a:lnTo>
                  <a:pt x="151712" y="164716"/>
                </a:lnTo>
                <a:lnTo>
                  <a:pt x="149719" y="169818"/>
                </a:lnTo>
                <a:lnTo>
                  <a:pt x="147437" y="174172"/>
                </a:lnTo>
                <a:lnTo>
                  <a:pt x="144964" y="178027"/>
                </a:lnTo>
                <a:lnTo>
                  <a:pt x="142362" y="181550"/>
                </a:lnTo>
                <a:lnTo>
                  <a:pt x="139676" y="185803"/>
                </a:lnTo>
                <a:lnTo>
                  <a:pt x="136932" y="190544"/>
                </a:lnTo>
                <a:lnTo>
                  <a:pt x="134150" y="195609"/>
                </a:lnTo>
                <a:lnTo>
                  <a:pt x="130391" y="199939"/>
                </a:lnTo>
                <a:lnTo>
                  <a:pt x="125980" y="203778"/>
                </a:lnTo>
                <a:lnTo>
                  <a:pt x="121134" y="207289"/>
                </a:lnTo>
                <a:lnTo>
                  <a:pt x="117903" y="210583"/>
                </a:lnTo>
                <a:lnTo>
                  <a:pt x="115749" y="213731"/>
                </a:lnTo>
                <a:lnTo>
                  <a:pt x="112404" y="219769"/>
                </a:lnTo>
                <a:lnTo>
                  <a:pt x="107742" y="225628"/>
                </a:lnTo>
                <a:lnTo>
                  <a:pt x="105165" y="228524"/>
                </a:lnTo>
                <a:lnTo>
                  <a:pt x="99762" y="234281"/>
                </a:lnTo>
                <a:lnTo>
                  <a:pt x="96988" y="236197"/>
                </a:lnTo>
                <a:lnTo>
                  <a:pt x="94186" y="237475"/>
                </a:lnTo>
                <a:lnTo>
                  <a:pt x="86220" y="239880"/>
                </a:lnTo>
                <a:lnTo>
                  <a:pt x="83405" y="239964"/>
                </a:lnTo>
                <a:lnTo>
                  <a:pt x="77152" y="24003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SMARTPenAnnotation128"/>
          <p:cNvSpPr/>
          <p:nvPr/>
        </p:nvSpPr>
        <p:spPr>
          <a:xfrm>
            <a:off x="3997642" y="4286259"/>
            <a:ext cx="25718" cy="17137"/>
          </a:xfrm>
          <a:custGeom>
            <a:avLst/>
            <a:gdLst/>
            <a:ahLst/>
            <a:cxnLst/>
            <a:rect l="0" t="0" r="0" b="0"/>
            <a:pathLst>
              <a:path w="25718" h="17137">
                <a:moveTo>
                  <a:pt x="8573" y="17136"/>
                </a:moveTo>
                <a:lnTo>
                  <a:pt x="16792" y="8916"/>
                </a:lnTo>
                <a:lnTo>
                  <a:pt x="17862" y="8798"/>
                </a:lnTo>
                <a:lnTo>
                  <a:pt x="19528" y="8720"/>
                </a:lnTo>
                <a:lnTo>
                  <a:pt x="21591" y="8668"/>
                </a:lnTo>
                <a:lnTo>
                  <a:pt x="22967" y="7680"/>
                </a:lnTo>
                <a:lnTo>
                  <a:pt x="23884" y="6070"/>
                </a:lnTo>
                <a:lnTo>
                  <a:pt x="25713" y="4"/>
                </a:lnTo>
                <a:lnTo>
                  <a:pt x="25715" y="0"/>
                </a:lnTo>
                <a:lnTo>
                  <a:pt x="25717" y="4544"/>
                </a:lnTo>
                <a:lnTo>
                  <a:pt x="24764" y="5884"/>
                </a:lnTo>
                <a:lnTo>
                  <a:pt x="23177" y="6777"/>
                </a:lnTo>
                <a:lnTo>
                  <a:pt x="21166" y="7372"/>
                </a:lnTo>
                <a:lnTo>
                  <a:pt x="19826" y="8722"/>
                </a:lnTo>
                <a:lnTo>
                  <a:pt x="18932" y="10574"/>
                </a:lnTo>
                <a:lnTo>
                  <a:pt x="18336" y="12761"/>
                </a:lnTo>
                <a:lnTo>
                  <a:pt x="16987" y="14219"/>
                </a:lnTo>
                <a:lnTo>
                  <a:pt x="15135" y="15191"/>
                </a:lnTo>
                <a:lnTo>
                  <a:pt x="8956" y="17022"/>
                </a:lnTo>
                <a:lnTo>
                  <a:pt x="7876" y="17060"/>
                </a:lnTo>
                <a:lnTo>
                  <a:pt x="0" y="1713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SMARTPenAnnotation129"/>
          <p:cNvSpPr/>
          <p:nvPr/>
        </p:nvSpPr>
        <p:spPr>
          <a:xfrm>
            <a:off x="4169092" y="4226595"/>
            <a:ext cx="120016" cy="16793"/>
          </a:xfrm>
          <a:custGeom>
            <a:avLst/>
            <a:gdLst/>
            <a:ahLst/>
            <a:cxnLst/>
            <a:rect l="0" t="0" r="0" b="0"/>
            <a:pathLst>
              <a:path w="120016" h="16793">
                <a:moveTo>
                  <a:pt x="0" y="16792"/>
                </a:moveTo>
                <a:lnTo>
                  <a:pt x="0" y="8573"/>
                </a:lnTo>
                <a:lnTo>
                  <a:pt x="2540" y="8377"/>
                </a:lnTo>
                <a:lnTo>
                  <a:pt x="7381" y="8251"/>
                </a:lnTo>
                <a:lnTo>
                  <a:pt x="97146" y="8220"/>
                </a:lnTo>
                <a:lnTo>
                  <a:pt x="99054" y="7267"/>
                </a:lnTo>
                <a:lnTo>
                  <a:pt x="100326" y="5680"/>
                </a:lnTo>
                <a:lnTo>
                  <a:pt x="101174" y="3669"/>
                </a:lnTo>
                <a:lnTo>
                  <a:pt x="102692" y="2328"/>
                </a:lnTo>
                <a:lnTo>
                  <a:pt x="104656" y="1435"/>
                </a:lnTo>
                <a:lnTo>
                  <a:pt x="106919" y="839"/>
                </a:lnTo>
                <a:lnTo>
                  <a:pt x="109379" y="441"/>
                </a:lnTo>
                <a:lnTo>
                  <a:pt x="111972" y="177"/>
                </a:lnTo>
                <a:lnTo>
                  <a:pt x="114653" y="0"/>
                </a:lnTo>
                <a:lnTo>
                  <a:pt x="116440" y="835"/>
                </a:lnTo>
                <a:lnTo>
                  <a:pt x="117632" y="2344"/>
                </a:lnTo>
                <a:lnTo>
                  <a:pt x="120015" y="822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SMARTPenAnnotation130"/>
          <p:cNvSpPr/>
          <p:nvPr/>
        </p:nvSpPr>
        <p:spPr>
          <a:xfrm>
            <a:off x="4357687" y="4123734"/>
            <a:ext cx="137116" cy="222489"/>
          </a:xfrm>
          <a:custGeom>
            <a:avLst/>
            <a:gdLst/>
            <a:ahLst/>
            <a:cxnLst/>
            <a:rect l="0" t="0" r="0" b="0"/>
            <a:pathLst>
              <a:path w="137116" h="222489">
                <a:moveTo>
                  <a:pt x="8572" y="16783"/>
                </a:moveTo>
                <a:lnTo>
                  <a:pt x="13124" y="12232"/>
                </a:lnTo>
                <a:lnTo>
                  <a:pt x="15416" y="10892"/>
                </a:lnTo>
                <a:lnTo>
                  <a:pt x="17897" y="9998"/>
                </a:lnTo>
                <a:lnTo>
                  <a:pt x="20504" y="9402"/>
                </a:lnTo>
                <a:lnTo>
                  <a:pt x="23194" y="9005"/>
                </a:lnTo>
                <a:lnTo>
                  <a:pt x="25940" y="8740"/>
                </a:lnTo>
                <a:lnTo>
                  <a:pt x="28723" y="8564"/>
                </a:lnTo>
                <a:lnTo>
                  <a:pt x="31531" y="7494"/>
                </a:lnTo>
                <a:lnTo>
                  <a:pt x="34356" y="5827"/>
                </a:lnTo>
                <a:lnTo>
                  <a:pt x="37192" y="3764"/>
                </a:lnTo>
                <a:lnTo>
                  <a:pt x="40034" y="2389"/>
                </a:lnTo>
                <a:lnTo>
                  <a:pt x="42882" y="1472"/>
                </a:lnTo>
                <a:lnTo>
                  <a:pt x="45733" y="861"/>
                </a:lnTo>
                <a:lnTo>
                  <a:pt x="48586" y="453"/>
                </a:lnTo>
                <a:lnTo>
                  <a:pt x="51441" y="182"/>
                </a:lnTo>
                <a:lnTo>
                  <a:pt x="54296" y="0"/>
                </a:lnTo>
                <a:lnTo>
                  <a:pt x="57153" y="832"/>
                </a:lnTo>
                <a:lnTo>
                  <a:pt x="60010" y="2339"/>
                </a:lnTo>
                <a:lnTo>
                  <a:pt x="62866" y="4296"/>
                </a:lnTo>
                <a:lnTo>
                  <a:pt x="65723" y="5601"/>
                </a:lnTo>
                <a:lnTo>
                  <a:pt x="68580" y="6471"/>
                </a:lnTo>
                <a:lnTo>
                  <a:pt x="71438" y="7051"/>
                </a:lnTo>
                <a:lnTo>
                  <a:pt x="74295" y="8390"/>
                </a:lnTo>
                <a:lnTo>
                  <a:pt x="77153" y="10235"/>
                </a:lnTo>
                <a:lnTo>
                  <a:pt x="84032" y="15490"/>
                </a:lnTo>
                <a:lnTo>
                  <a:pt x="87512" y="18748"/>
                </a:lnTo>
                <a:lnTo>
                  <a:pt x="89774" y="20951"/>
                </a:lnTo>
                <a:lnTo>
                  <a:pt x="91282" y="23372"/>
                </a:lnTo>
                <a:lnTo>
                  <a:pt x="92957" y="28602"/>
                </a:lnTo>
                <a:lnTo>
                  <a:pt x="92452" y="31329"/>
                </a:lnTo>
                <a:lnTo>
                  <a:pt x="89349" y="36901"/>
                </a:lnTo>
                <a:lnTo>
                  <a:pt x="87336" y="42552"/>
                </a:lnTo>
                <a:lnTo>
                  <a:pt x="85489" y="49191"/>
                </a:lnTo>
                <a:lnTo>
                  <a:pt x="83662" y="53628"/>
                </a:lnTo>
                <a:lnTo>
                  <a:pt x="81493" y="58492"/>
                </a:lnTo>
                <a:lnTo>
                  <a:pt x="79093" y="62686"/>
                </a:lnTo>
                <a:lnTo>
                  <a:pt x="76541" y="66435"/>
                </a:lnTo>
                <a:lnTo>
                  <a:pt x="73888" y="69887"/>
                </a:lnTo>
                <a:lnTo>
                  <a:pt x="70939" y="76262"/>
                </a:lnTo>
                <a:lnTo>
                  <a:pt x="70153" y="79296"/>
                </a:lnTo>
                <a:lnTo>
                  <a:pt x="67723" y="81318"/>
                </a:lnTo>
                <a:lnTo>
                  <a:pt x="64199" y="82666"/>
                </a:lnTo>
                <a:lnTo>
                  <a:pt x="59944" y="83565"/>
                </a:lnTo>
                <a:lnTo>
                  <a:pt x="57108" y="85117"/>
                </a:lnTo>
                <a:lnTo>
                  <a:pt x="55217" y="87104"/>
                </a:lnTo>
                <a:lnTo>
                  <a:pt x="53956" y="89381"/>
                </a:lnTo>
                <a:lnTo>
                  <a:pt x="52163" y="90899"/>
                </a:lnTo>
                <a:lnTo>
                  <a:pt x="50016" y="91912"/>
                </a:lnTo>
                <a:lnTo>
                  <a:pt x="44276" y="93536"/>
                </a:lnTo>
                <a:lnTo>
                  <a:pt x="40951" y="93758"/>
                </a:lnTo>
                <a:lnTo>
                  <a:pt x="34305" y="93935"/>
                </a:lnTo>
                <a:lnTo>
                  <a:pt x="34293" y="93936"/>
                </a:lnTo>
                <a:lnTo>
                  <a:pt x="75753" y="93936"/>
                </a:lnTo>
                <a:lnTo>
                  <a:pt x="80030" y="94888"/>
                </a:lnTo>
                <a:lnTo>
                  <a:pt x="83833" y="96476"/>
                </a:lnTo>
                <a:lnTo>
                  <a:pt x="87321" y="98486"/>
                </a:lnTo>
                <a:lnTo>
                  <a:pt x="91552" y="99827"/>
                </a:lnTo>
                <a:lnTo>
                  <a:pt x="96277" y="100721"/>
                </a:lnTo>
                <a:lnTo>
                  <a:pt x="101332" y="101317"/>
                </a:lnTo>
                <a:lnTo>
                  <a:pt x="105654" y="102666"/>
                </a:lnTo>
                <a:lnTo>
                  <a:pt x="109489" y="104519"/>
                </a:lnTo>
                <a:lnTo>
                  <a:pt x="112998" y="106706"/>
                </a:lnTo>
                <a:lnTo>
                  <a:pt x="116289" y="109117"/>
                </a:lnTo>
                <a:lnTo>
                  <a:pt x="119436" y="111676"/>
                </a:lnTo>
                <a:lnTo>
                  <a:pt x="122487" y="114335"/>
                </a:lnTo>
                <a:lnTo>
                  <a:pt x="125473" y="117061"/>
                </a:lnTo>
                <a:lnTo>
                  <a:pt x="131331" y="122628"/>
                </a:lnTo>
                <a:lnTo>
                  <a:pt x="133274" y="125447"/>
                </a:lnTo>
                <a:lnTo>
                  <a:pt x="135433" y="131118"/>
                </a:lnTo>
                <a:lnTo>
                  <a:pt x="136648" y="135115"/>
                </a:lnTo>
                <a:lnTo>
                  <a:pt x="136932" y="141130"/>
                </a:lnTo>
                <a:lnTo>
                  <a:pt x="137115" y="155963"/>
                </a:lnTo>
                <a:lnTo>
                  <a:pt x="136177" y="159100"/>
                </a:lnTo>
                <a:lnTo>
                  <a:pt x="132596" y="165125"/>
                </a:lnTo>
                <a:lnTo>
                  <a:pt x="130307" y="168065"/>
                </a:lnTo>
                <a:lnTo>
                  <a:pt x="127829" y="170978"/>
                </a:lnTo>
                <a:lnTo>
                  <a:pt x="125224" y="173872"/>
                </a:lnTo>
                <a:lnTo>
                  <a:pt x="122535" y="177706"/>
                </a:lnTo>
                <a:lnTo>
                  <a:pt x="119790" y="182168"/>
                </a:lnTo>
                <a:lnTo>
                  <a:pt x="117008" y="187047"/>
                </a:lnTo>
                <a:lnTo>
                  <a:pt x="114200" y="191253"/>
                </a:lnTo>
                <a:lnTo>
                  <a:pt x="111376" y="195008"/>
                </a:lnTo>
                <a:lnTo>
                  <a:pt x="108541" y="198465"/>
                </a:lnTo>
                <a:lnTo>
                  <a:pt x="104745" y="201722"/>
                </a:lnTo>
                <a:lnTo>
                  <a:pt x="100311" y="204846"/>
                </a:lnTo>
                <a:lnTo>
                  <a:pt x="95448" y="207881"/>
                </a:lnTo>
                <a:lnTo>
                  <a:pt x="91255" y="209904"/>
                </a:lnTo>
                <a:lnTo>
                  <a:pt x="87507" y="211253"/>
                </a:lnTo>
                <a:lnTo>
                  <a:pt x="84055" y="212152"/>
                </a:lnTo>
                <a:lnTo>
                  <a:pt x="79849" y="213704"/>
                </a:lnTo>
                <a:lnTo>
                  <a:pt x="75141" y="215691"/>
                </a:lnTo>
                <a:lnTo>
                  <a:pt x="70096" y="217969"/>
                </a:lnTo>
                <a:lnTo>
                  <a:pt x="65781" y="219487"/>
                </a:lnTo>
                <a:lnTo>
                  <a:pt x="61951" y="220499"/>
                </a:lnTo>
                <a:lnTo>
                  <a:pt x="58446" y="221174"/>
                </a:lnTo>
                <a:lnTo>
                  <a:pt x="55157" y="221624"/>
                </a:lnTo>
                <a:lnTo>
                  <a:pt x="52011" y="221924"/>
                </a:lnTo>
                <a:lnTo>
                  <a:pt x="48962" y="222123"/>
                </a:lnTo>
                <a:lnTo>
                  <a:pt x="45976" y="222257"/>
                </a:lnTo>
                <a:lnTo>
                  <a:pt x="40119" y="222404"/>
                </a:lnTo>
                <a:lnTo>
                  <a:pt x="31466" y="222488"/>
                </a:lnTo>
                <a:lnTo>
                  <a:pt x="28597" y="221547"/>
                </a:lnTo>
                <a:lnTo>
                  <a:pt x="25733" y="219968"/>
                </a:lnTo>
                <a:lnTo>
                  <a:pt x="22870" y="217962"/>
                </a:lnTo>
                <a:lnTo>
                  <a:pt x="20009" y="216625"/>
                </a:lnTo>
                <a:lnTo>
                  <a:pt x="17150" y="215734"/>
                </a:lnTo>
                <a:lnTo>
                  <a:pt x="14291" y="215139"/>
                </a:lnTo>
                <a:lnTo>
                  <a:pt x="11432" y="214743"/>
                </a:lnTo>
                <a:lnTo>
                  <a:pt x="8574" y="214479"/>
                </a:lnTo>
                <a:lnTo>
                  <a:pt x="1694" y="214055"/>
                </a:lnTo>
                <a:lnTo>
                  <a:pt x="1129" y="213068"/>
                </a:lnTo>
                <a:lnTo>
                  <a:pt x="99" y="206179"/>
                </a:lnTo>
                <a:lnTo>
                  <a:pt x="0" y="20537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SMARTPenAnnotation131"/>
          <p:cNvSpPr/>
          <p:nvPr/>
        </p:nvSpPr>
        <p:spPr>
          <a:xfrm>
            <a:off x="148589" y="4483417"/>
            <a:ext cx="188596" cy="17146"/>
          </a:xfrm>
          <a:custGeom>
            <a:avLst/>
            <a:gdLst/>
            <a:ahLst/>
            <a:cxnLst/>
            <a:rect l="0" t="0" r="0" b="0"/>
            <a:pathLst>
              <a:path w="188596" h="17146">
                <a:moveTo>
                  <a:pt x="0" y="8573"/>
                </a:moveTo>
                <a:lnTo>
                  <a:pt x="7381" y="8573"/>
                </a:lnTo>
                <a:lnTo>
                  <a:pt x="8731" y="7620"/>
                </a:lnTo>
                <a:lnTo>
                  <a:pt x="10583" y="6033"/>
                </a:lnTo>
                <a:lnTo>
                  <a:pt x="12771" y="4022"/>
                </a:lnTo>
                <a:lnTo>
                  <a:pt x="15181" y="2681"/>
                </a:lnTo>
                <a:lnTo>
                  <a:pt x="17741" y="1787"/>
                </a:lnTo>
                <a:lnTo>
                  <a:pt x="20400" y="1191"/>
                </a:lnTo>
                <a:lnTo>
                  <a:pt x="23125" y="794"/>
                </a:lnTo>
                <a:lnTo>
                  <a:pt x="28693" y="353"/>
                </a:lnTo>
                <a:lnTo>
                  <a:pt x="34343" y="157"/>
                </a:lnTo>
                <a:lnTo>
                  <a:pt x="45731" y="31"/>
                </a:lnTo>
                <a:lnTo>
                  <a:pt x="110143" y="0"/>
                </a:lnTo>
                <a:lnTo>
                  <a:pt x="113434" y="953"/>
                </a:lnTo>
                <a:lnTo>
                  <a:pt x="115628" y="2540"/>
                </a:lnTo>
                <a:lnTo>
                  <a:pt x="117090" y="4551"/>
                </a:lnTo>
                <a:lnTo>
                  <a:pt x="119970" y="5891"/>
                </a:lnTo>
                <a:lnTo>
                  <a:pt x="123795" y="6785"/>
                </a:lnTo>
                <a:lnTo>
                  <a:pt x="128250" y="7381"/>
                </a:lnTo>
                <a:lnTo>
                  <a:pt x="132173" y="7779"/>
                </a:lnTo>
                <a:lnTo>
                  <a:pt x="135740" y="8043"/>
                </a:lnTo>
                <a:lnTo>
                  <a:pt x="139071" y="8220"/>
                </a:lnTo>
                <a:lnTo>
                  <a:pt x="145312" y="8416"/>
                </a:lnTo>
                <a:lnTo>
                  <a:pt x="159965" y="8552"/>
                </a:lnTo>
                <a:lnTo>
                  <a:pt x="184071" y="8572"/>
                </a:lnTo>
                <a:lnTo>
                  <a:pt x="185579" y="9525"/>
                </a:lnTo>
                <a:lnTo>
                  <a:pt x="186585" y="11112"/>
                </a:lnTo>
                <a:lnTo>
                  <a:pt x="188595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SMARTPenAnnotation132"/>
          <p:cNvSpPr/>
          <p:nvPr/>
        </p:nvSpPr>
        <p:spPr>
          <a:xfrm>
            <a:off x="371474" y="4346257"/>
            <a:ext cx="42864" cy="257176"/>
          </a:xfrm>
          <a:custGeom>
            <a:avLst/>
            <a:gdLst/>
            <a:ahLst/>
            <a:cxnLst/>
            <a:rect l="0" t="0" r="0" b="0"/>
            <a:pathLst>
              <a:path w="42864" h="257176">
                <a:moveTo>
                  <a:pt x="0" y="0"/>
                </a:moveTo>
                <a:lnTo>
                  <a:pt x="8220" y="0"/>
                </a:lnTo>
                <a:lnTo>
                  <a:pt x="9290" y="953"/>
                </a:lnTo>
                <a:lnTo>
                  <a:pt x="15923" y="7381"/>
                </a:lnTo>
                <a:lnTo>
                  <a:pt x="16330" y="8731"/>
                </a:lnTo>
                <a:lnTo>
                  <a:pt x="16904" y="15181"/>
                </a:lnTo>
                <a:lnTo>
                  <a:pt x="17074" y="23125"/>
                </a:lnTo>
                <a:lnTo>
                  <a:pt x="17145" y="130222"/>
                </a:lnTo>
                <a:lnTo>
                  <a:pt x="18098" y="133487"/>
                </a:lnTo>
                <a:lnTo>
                  <a:pt x="19685" y="136617"/>
                </a:lnTo>
                <a:lnTo>
                  <a:pt x="21696" y="139656"/>
                </a:lnTo>
                <a:lnTo>
                  <a:pt x="22084" y="143586"/>
                </a:lnTo>
                <a:lnTo>
                  <a:pt x="21390" y="148112"/>
                </a:lnTo>
                <a:lnTo>
                  <a:pt x="19976" y="153034"/>
                </a:lnTo>
                <a:lnTo>
                  <a:pt x="19032" y="157268"/>
                </a:lnTo>
                <a:lnTo>
                  <a:pt x="17984" y="164512"/>
                </a:lnTo>
                <a:lnTo>
                  <a:pt x="17518" y="170906"/>
                </a:lnTo>
                <a:lnTo>
                  <a:pt x="17311" y="177876"/>
                </a:lnTo>
                <a:lnTo>
                  <a:pt x="17219" y="187324"/>
                </a:lnTo>
                <a:lnTo>
                  <a:pt x="18147" y="191558"/>
                </a:lnTo>
                <a:lnTo>
                  <a:pt x="19718" y="195333"/>
                </a:lnTo>
                <a:lnTo>
                  <a:pt x="21718" y="198802"/>
                </a:lnTo>
                <a:lnTo>
                  <a:pt x="23051" y="202067"/>
                </a:lnTo>
                <a:lnTo>
                  <a:pt x="23940" y="205196"/>
                </a:lnTo>
                <a:lnTo>
                  <a:pt x="24928" y="211214"/>
                </a:lnTo>
                <a:lnTo>
                  <a:pt x="25367" y="217063"/>
                </a:lnTo>
                <a:lnTo>
                  <a:pt x="25562" y="222838"/>
                </a:lnTo>
                <a:lnTo>
                  <a:pt x="25687" y="229755"/>
                </a:lnTo>
                <a:lnTo>
                  <a:pt x="26650" y="231275"/>
                </a:lnTo>
                <a:lnTo>
                  <a:pt x="28244" y="233241"/>
                </a:lnTo>
                <a:lnTo>
                  <a:pt x="33096" y="238689"/>
                </a:lnTo>
                <a:lnTo>
                  <a:pt x="33760" y="241974"/>
                </a:lnTo>
                <a:lnTo>
                  <a:pt x="33937" y="244184"/>
                </a:lnTo>
                <a:lnTo>
                  <a:pt x="35007" y="245657"/>
                </a:lnTo>
                <a:lnTo>
                  <a:pt x="36673" y="246639"/>
                </a:lnTo>
                <a:lnTo>
                  <a:pt x="41640" y="248215"/>
                </a:lnTo>
                <a:lnTo>
                  <a:pt x="42048" y="249296"/>
                </a:lnTo>
                <a:lnTo>
                  <a:pt x="42863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SMARTPenAnnotation133"/>
          <p:cNvSpPr/>
          <p:nvPr/>
        </p:nvSpPr>
        <p:spPr>
          <a:xfrm>
            <a:off x="512268" y="4329146"/>
            <a:ext cx="184962" cy="257142"/>
          </a:xfrm>
          <a:custGeom>
            <a:avLst/>
            <a:gdLst/>
            <a:ahLst/>
            <a:cxnLst/>
            <a:rect l="0" t="0" r="0" b="0"/>
            <a:pathLst>
              <a:path w="184962" h="257142">
                <a:moveTo>
                  <a:pt x="4939" y="42829"/>
                </a:moveTo>
                <a:lnTo>
                  <a:pt x="4939" y="38278"/>
                </a:lnTo>
                <a:lnTo>
                  <a:pt x="3986" y="36937"/>
                </a:lnTo>
                <a:lnTo>
                  <a:pt x="2399" y="36044"/>
                </a:lnTo>
                <a:lnTo>
                  <a:pt x="388" y="35448"/>
                </a:lnTo>
                <a:lnTo>
                  <a:pt x="0" y="35051"/>
                </a:lnTo>
                <a:lnTo>
                  <a:pt x="694" y="34786"/>
                </a:lnTo>
                <a:lnTo>
                  <a:pt x="2109" y="34609"/>
                </a:lnTo>
                <a:lnTo>
                  <a:pt x="3052" y="33539"/>
                </a:lnTo>
                <a:lnTo>
                  <a:pt x="3681" y="31873"/>
                </a:lnTo>
                <a:lnTo>
                  <a:pt x="4100" y="29810"/>
                </a:lnTo>
                <a:lnTo>
                  <a:pt x="5332" y="28434"/>
                </a:lnTo>
                <a:lnTo>
                  <a:pt x="7106" y="27517"/>
                </a:lnTo>
                <a:lnTo>
                  <a:pt x="9241" y="26906"/>
                </a:lnTo>
                <a:lnTo>
                  <a:pt x="14154" y="23687"/>
                </a:lnTo>
                <a:lnTo>
                  <a:pt x="16797" y="21495"/>
                </a:lnTo>
                <a:lnTo>
                  <a:pt x="19512" y="20034"/>
                </a:lnTo>
                <a:lnTo>
                  <a:pt x="25068" y="18410"/>
                </a:lnTo>
                <a:lnTo>
                  <a:pt x="26931" y="17025"/>
                </a:lnTo>
                <a:lnTo>
                  <a:pt x="28173" y="15148"/>
                </a:lnTo>
                <a:lnTo>
                  <a:pt x="29001" y="12945"/>
                </a:lnTo>
                <a:lnTo>
                  <a:pt x="30505" y="11476"/>
                </a:lnTo>
                <a:lnTo>
                  <a:pt x="32461" y="10497"/>
                </a:lnTo>
                <a:lnTo>
                  <a:pt x="38126" y="8457"/>
                </a:lnTo>
                <a:lnTo>
                  <a:pt x="42304" y="6579"/>
                </a:lnTo>
                <a:lnTo>
                  <a:pt x="46994" y="4375"/>
                </a:lnTo>
                <a:lnTo>
                  <a:pt x="51073" y="2905"/>
                </a:lnTo>
                <a:lnTo>
                  <a:pt x="54745" y="1926"/>
                </a:lnTo>
                <a:lnTo>
                  <a:pt x="58145" y="1272"/>
                </a:lnTo>
                <a:lnTo>
                  <a:pt x="61365" y="837"/>
                </a:lnTo>
                <a:lnTo>
                  <a:pt x="64464" y="547"/>
                </a:lnTo>
                <a:lnTo>
                  <a:pt x="67482" y="353"/>
                </a:lnTo>
                <a:lnTo>
                  <a:pt x="70447" y="224"/>
                </a:lnTo>
                <a:lnTo>
                  <a:pt x="76281" y="81"/>
                </a:lnTo>
                <a:lnTo>
                  <a:pt x="84921" y="0"/>
                </a:lnTo>
                <a:lnTo>
                  <a:pt x="87788" y="942"/>
                </a:lnTo>
                <a:lnTo>
                  <a:pt x="93513" y="4527"/>
                </a:lnTo>
                <a:lnTo>
                  <a:pt x="99058" y="8699"/>
                </a:lnTo>
                <a:lnTo>
                  <a:pt x="103285" y="12737"/>
                </a:lnTo>
                <a:lnTo>
                  <a:pt x="111019" y="20366"/>
                </a:lnTo>
                <a:lnTo>
                  <a:pt x="112807" y="23091"/>
                </a:lnTo>
                <a:lnTo>
                  <a:pt x="114793" y="28659"/>
                </a:lnTo>
                <a:lnTo>
                  <a:pt x="115675" y="34308"/>
                </a:lnTo>
                <a:lnTo>
                  <a:pt x="116068" y="40947"/>
                </a:lnTo>
                <a:lnTo>
                  <a:pt x="116242" y="50247"/>
                </a:lnTo>
                <a:lnTo>
                  <a:pt x="116369" y="82983"/>
                </a:lnTo>
                <a:lnTo>
                  <a:pt x="115421" y="89600"/>
                </a:lnTo>
                <a:lnTo>
                  <a:pt x="113836" y="96870"/>
                </a:lnTo>
                <a:lnTo>
                  <a:pt x="111827" y="104574"/>
                </a:lnTo>
                <a:lnTo>
                  <a:pt x="110488" y="111615"/>
                </a:lnTo>
                <a:lnTo>
                  <a:pt x="109595" y="118214"/>
                </a:lnTo>
                <a:lnTo>
                  <a:pt x="108999" y="124517"/>
                </a:lnTo>
                <a:lnTo>
                  <a:pt x="107650" y="130625"/>
                </a:lnTo>
                <a:lnTo>
                  <a:pt x="105798" y="136602"/>
                </a:lnTo>
                <a:lnTo>
                  <a:pt x="103611" y="142492"/>
                </a:lnTo>
                <a:lnTo>
                  <a:pt x="102153" y="148324"/>
                </a:lnTo>
                <a:lnTo>
                  <a:pt x="101181" y="154116"/>
                </a:lnTo>
                <a:lnTo>
                  <a:pt x="100533" y="159883"/>
                </a:lnTo>
                <a:lnTo>
                  <a:pt x="99148" y="165632"/>
                </a:lnTo>
                <a:lnTo>
                  <a:pt x="97272" y="171370"/>
                </a:lnTo>
                <a:lnTo>
                  <a:pt x="95070" y="177101"/>
                </a:lnTo>
                <a:lnTo>
                  <a:pt x="92649" y="182825"/>
                </a:lnTo>
                <a:lnTo>
                  <a:pt x="90082" y="188548"/>
                </a:lnTo>
                <a:lnTo>
                  <a:pt x="87418" y="194267"/>
                </a:lnTo>
                <a:lnTo>
                  <a:pt x="84690" y="199033"/>
                </a:lnTo>
                <a:lnTo>
                  <a:pt x="79119" y="206868"/>
                </a:lnTo>
                <a:lnTo>
                  <a:pt x="76300" y="211243"/>
                </a:lnTo>
                <a:lnTo>
                  <a:pt x="73468" y="216065"/>
                </a:lnTo>
                <a:lnTo>
                  <a:pt x="70627" y="221185"/>
                </a:lnTo>
                <a:lnTo>
                  <a:pt x="67781" y="225550"/>
                </a:lnTo>
                <a:lnTo>
                  <a:pt x="62079" y="232941"/>
                </a:lnTo>
                <a:lnTo>
                  <a:pt x="59225" y="235292"/>
                </a:lnTo>
                <a:lnTo>
                  <a:pt x="56369" y="236860"/>
                </a:lnTo>
                <a:lnTo>
                  <a:pt x="53513" y="237906"/>
                </a:lnTo>
                <a:lnTo>
                  <a:pt x="51609" y="239555"/>
                </a:lnTo>
                <a:lnTo>
                  <a:pt x="50340" y="241607"/>
                </a:lnTo>
                <a:lnTo>
                  <a:pt x="49494" y="243927"/>
                </a:lnTo>
                <a:lnTo>
                  <a:pt x="47977" y="245475"/>
                </a:lnTo>
                <a:lnTo>
                  <a:pt x="46014" y="246506"/>
                </a:lnTo>
                <a:lnTo>
                  <a:pt x="40569" y="248161"/>
                </a:lnTo>
                <a:lnTo>
                  <a:pt x="35075" y="248448"/>
                </a:lnTo>
                <a:lnTo>
                  <a:pt x="23663" y="248558"/>
                </a:lnTo>
                <a:lnTo>
                  <a:pt x="20246" y="246024"/>
                </a:lnTo>
                <a:lnTo>
                  <a:pt x="18001" y="244015"/>
                </a:lnTo>
                <a:lnTo>
                  <a:pt x="15552" y="242675"/>
                </a:lnTo>
                <a:lnTo>
                  <a:pt x="10291" y="241187"/>
                </a:lnTo>
                <a:lnTo>
                  <a:pt x="8507" y="239837"/>
                </a:lnTo>
                <a:lnTo>
                  <a:pt x="7318" y="237985"/>
                </a:lnTo>
                <a:lnTo>
                  <a:pt x="6525" y="235798"/>
                </a:lnTo>
                <a:lnTo>
                  <a:pt x="3104" y="230828"/>
                </a:lnTo>
                <a:lnTo>
                  <a:pt x="858" y="228169"/>
                </a:lnTo>
                <a:lnTo>
                  <a:pt x="313" y="225444"/>
                </a:lnTo>
                <a:lnTo>
                  <a:pt x="903" y="222675"/>
                </a:lnTo>
                <a:lnTo>
                  <a:pt x="4098" y="217058"/>
                </a:lnTo>
                <a:lnTo>
                  <a:pt x="8693" y="211386"/>
                </a:lnTo>
                <a:lnTo>
                  <a:pt x="10299" y="208540"/>
                </a:lnTo>
                <a:lnTo>
                  <a:pt x="12084" y="202838"/>
                </a:lnTo>
                <a:lnTo>
                  <a:pt x="15417" y="197129"/>
                </a:lnTo>
                <a:lnTo>
                  <a:pt x="20073" y="191416"/>
                </a:lnTo>
                <a:lnTo>
                  <a:pt x="25318" y="185703"/>
                </a:lnTo>
                <a:lnTo>
                  <a:pt x="28050" y="183798"/>
                </a:lnTo>
                <a:lnTo>
                  <a:pt x="33625" y="181682"/>
                </a:lnTo>
                <a:lnTo>
                  <a:pt x="39278" y="178201"/>
                </a:lnTo>
                <a:lnTo>
                  <a:pt x="42119" y="175939"/>
                </a:lnTo>
                <a:lnTo>
                  <a:pt x="44966" y="174432"/>
                </a:lnTo>
                <a:lnTo>
                  <a:pt x="50669" y="172757"/>
                </a:lnTo>
                <a:lnTo>
                  <a:pt x="54475" y="172310"/>
                </a:lnTo>
                <a:lnTo>
                  <a:pt x="58918" y="172012"/>
                </a:lnTo>
                <a:lnTo>
                  <a:pt x="63785" y="171813"/>
                </a:lnTo>
                <a:lnTo>
                  <a:pt x="67982" y="172634"/>
                </a:lnTo>
                <a:lnTo>
                  <a:pt x="71733" y="174133"/>
                </a:lnTo>
                <a:lnTo>
                  <a:pt x="75186" y="176085"/>
                </a:lnTo>
                <a:lnTo>
                  <a:pt x="79393" y="177386"/>
                </a:lnTo>
                <a:lnTo>
                  <a:pt x="84102" y="178254"/>
                </a:lnTo>
                <a:lnTo>
                  <a:pt x="89147" y="178832"/>
                </a:lnTo>
                <a:lnTo>
                  <a:pt x="94415" y="180170"/>
                </a:lnTo>
                <a:lnTo>
                  <a:pt x="99832" y="182015"/>
                </a:lnTo>
                <a:lnTo>
                  <a:pt x="105349" y="184197"/>
                </a:lnTo>
                <a:lnTo>
                  <a:pt x="109979" y="186604"/>
                </a:lnTo>
                <a:lnTo>
                  <a:pt x="114018" y="189161"/>
                </a:lnTo>
                <a:lnTo>
                  <a:pt x="117663" y="191819"/>
                </a:lnTo>
                <a:lnTo>
                  <a:pt x="121046" y="194543"/>
                </a:lnTo>
                <a:lnTo>
                  <a:pt x="124254" y="197311"/>
                </a:lnTo>
                <a:lnTo>
                  <a:pt x="127344" y="200110"/>
                </a:lnTo>
                <a:lnTo>
                  <a:pt x="131310" y="202928"/>
                </a:lnTo>
                <a:lnTo>
                  <a:pt x="135859" y="205759"/>
                </a:lnTo>
                <a:lnTo>
                  <a:pt x="140796" y="208599"/>
                </a:lnTo>
                <a:lnTo>
                  <a:pt x="144088" y="211445"/>
                </a:lnTo>
                <a:lnTo>
                  <a:pt x="146283" y="214294"/>
                </a:lnTo>
                <a:lnTo>
                  <a:pt x="149673" y="220001"/>
                </a:lnTo>
                <a:lnTo>
                  <a:pt x="154355" y="225712"/>
                </a:lnTo>
                <a:lnTo>
                  <a:pt x="155985" y="228568"/>
                </a:lnTo>
                <a:lnTo>
                  <a:pt x="157795" y="234282"/>
                </a:lnTo>
                <a:lnTo>
                  <a:pt x="161140" y="239997"/>
                </a:lnTo>
                <a:lnTo>
                  <a:pt x="163366" y="242854"/>
                </a:lnTo>
                <a:lnTo>
                  <a:pt x="165802" y="244759"/>
                </a:lnTo>
                <a:lnTo>
                  <a:pt x="168378" y="246029"/>
                </a:lnTo>
                <a:lnTo>
                  <a:pt x="171048" y="246875"/>
                </a:lnTo>
                <a:lnTo>
                  <a:pt x="176555" y="250356"/>
                </a:lnTo>
                <a:lnTo>
                  <a:pt x="184961" y="25714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SMARTPenAnnotation134"/>
          <p:cNvSpPr/>
          <p:nvPr/>
        </p:nvSpPr>
        <p:spPr>
          <a:xfrm>
            <a:off x="714374" y="4406265"/>
            <a:ext cx="162879" cy="154306"/>
          </a:xfrm>
          <a:custGeom>
            <a:avLst/>
            <a:gdLst/>
            <a:ahLst/>
            <a:cxnLst/>
            <a:rect l="0" t="0" r="0" b="0"/>
            <a:pathLst>
              <a:path w="162879" h="154306">
                <a:moveTo>
                  <a:pt x="0" y="0"/>
                </a:moveTo>
                <a:lnTo>
                  <a:pt x="0" y="7381"/>
                </a:lnTo>
                <a:lnTo>
                  <a:pt x="5080" y="8043"/>
                </a:lnTo>
                <a:lnTo>
                  <a:pt x="9102" y="8219"/>
                </a:lnTo>
                <a:lnTo>
                  <a:pt x="12736" y="9289"/>
                </a:lnTo>
                <a:lnTo>
                  <a:pt x="16111" y="10955"/>
                </a:lnTo>
                <a:lnTo>
                  <a:pt x="19313" y="13019"/>
                </a:lnTo>
                <a:lnTo>
                  <a:pt x="22401" y="14394"/>
                </a:lnTo>
                <a:lnTo>
                  <a:pt x="25411" y="15311"/>
                </a:lnTo>
                <a:lnTo>
                  <a:pt x="28371" y="15922"/>
                </a:lnTo>
                <a:lnTo>
                  <a:pt x="31297" y="17282"/>
                </a:lnTo>
                <a:lnTo>
                  <a:pt x="34200" y="19141"/>
                </a:lnTo>
                <a:lnTo>
                  <a:pt x="37087" y="21333"/>
                </a:lnTo>
                <a:lnTo>
                  <a:pt x="39965" y="23747"/>
                </a:lnTo>
                <a:lnTo>
                  <a:pt x="42836" y="26309"/>
                </a:lnTo>
                <a:lnTo>
                  <a:pt x="48566" y="31695"/>
                </a:lnTo>
                <a:lnTo>
                  <a:pt x="65722" y="48600"/>
                </a:lnTo>
                <a:lnTo>
                  <a:pt x="71437" y="54303"/>
                </a:lnTo>
                <a:lnTo>
                  <a:pt x="75248" y="57157"/>
                </a:lnTo>
                <a:lnTo>
                  <a:pt x="79693" y="60012"/>
                </a:lnTo>
                <a:lnTo>
                  <a:pt x="84561" y="62868"/>
                </a:lnTo>
                <a:lnTo>
                  <a:pt x="88759" y="65724"/>
                </a:lnTo>
                <a:lnTo>
                  <a:pt x="92510" y="68581"/>
                </a:lnTo>
                <a:lnTo>
                  <a:pt x="95964" y="71438"/>
                </a:lnTo>
                <a:lnTo>
                  <a:pt x="100171" y="75247"/>
                </a:lnTo>
                <a:lnTo>
                  <a:pt x="109926" y="84560"/>
                </a:lnTo>
                <a:lnTo>
                  <a:pt x="121577" y="95963"/>
                </a:lnTo>
                <a:lnTo>
                  <a:pt x="123914" y="99218"/>
                </a:lnTo>
                <a:lnTo>
                  <a:pt x="125472" y="102340"/>
                </a:lnTo>
                <a:lnTo>
                  <a:pt x="126511" y="105374"/>
                </a:lnTo>
                <a:lnTo>
                  <a:pt x="128155" y="108349"/>
                </a:lnTo>
                <a:lnTo>
                  <a:pt x="130205" y="111285"/>
                </a:lnTo>
                <a:lnTo>
                  <a:pt x="132523" y="114195"/>
                </a:lnTo>
                <a:lnTo>
                  <a:pt x="135021" y="117088"/>
                </a:lnTo>
                <a:lnTo>
                  <a:pt x="137639" y="119968"/>
                </a:lnTo>
                <a:lnTo>
                  <a:pt x="140337" y="122841"/>
                </a:lnTo>
                <a:lnTo>
                  <a:pt x="142136" y="125709"/>
                </a:lnTo>
                <a:lnTo>
                  <a:pt x="143335" y="128574"/>
                </a:lnTo>
                <a:lnTo>
                  <a:pt x="144134" y="131435"/>
                </a:lnTo>
                <a:lnTo>
                  <a:pt x="145620" y="134296"/>
                </a:lnTo>
                <a:lnTo>
                  <a:pt x="147562" y="137155"/>
                </a:lnTo>
                <a:lnTo>
                  <a:pt x="152974" y="144038"/>
                </a:lnTo>
                <a:lnTo>
                  <a:pt x="156253" y="147519"/>
                </a:lnTo>
                <a:lnTo>
                  <a:pt x="162878" y="15430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SMARTPenAnnotation135"/>
          <p:cNvSpPr/>
          <p:nvPr/>
        </p:nvSpPr>
        <p:spPr>
          <a:xfrm>
            <a:off x="731519" y="4363402"/>
            <a:ext cx="111444" cy="180024"/>
          </a:xfrm>
          <a:custGeom>
            <a:avLst/>
            <a:gdLst/>
            <a:ahLst/>
            <a:cxnLst/>
            <a:rect l="0" t="0" r="0" b="0"/>
            <a:pathLst>
              <a:path w="111444" h="180024">
                <a:moveTo>
                  <a:pt x="111443" y="0"/>
                </a:moveTo>
                <a:lnTo>
                  <a:pt x="104062" y="7381"/>
                </a:lnTo>
                <a:lnTo>
                  <a:pt x="102712" y="9683"/>
                </a:lnTo>
                <a:lnTo>
                  <a:pt x="98673" y="17321"/>
                </a:lnTo>
                <a:lnTo>
                  <a:pt x="96262" y="21073"/>
                </a:lnTo>
                <a:lnTo>
                  <a:pt x="93702" y="24526"/>
                </a:lnTo>
                <a:lnTo>
                  <a:pt x="91043" y="27781"/>
                </a:lnTo>
                <a:lnTo>
                  <a:pt x="88318" y="31856"/>
                </a:lnTo>
                <a:lnTo>
                  <a:pt x="85549" y="36477"/>
                </a:lnTo>
                <a:lnTo>
                  <a:pt x="82750" y="41463"/>
                </a:lnTo>
                <a:lnTo>
                  <a:pt x="77101" y="52083"/>
                </a:lnTo>
                <a:lnTo>
                  <a:pt x="74261" y="57582"/>
                </a:lnTo>
                <a:lnTo>
                  <a:pt x="70462" y="64106"/>
                </a:lnTo>
                <a:lnTo>
                  <a:pt x="61162" y="78974"/>
                </a:lnTo>
                <a:lnTo>
                  <a:pt x="57920" y="85034"/>
                </a:lnTo>
                <a:lnTo>
                  <a:pt x="55758" y="90027"/>
                </a:lnTo>
                <a:lnTo>
                  <a:pt x="54317" y="94308"/>
                </a:lnTo>
                <a:lnTo>
                  <a:pt x="52404" y="99067"/>
                </a:lnTo>
                <a:lnTo>
                  <a:pt x="50176" y="104145"/>
                </a:lnTo>
                <a:lnTo>
                  <a:pt x="47738" y="109435"/>
                </a:lnTo>
                <a:lnTo>
                  <a:pt x="44208" y="114866"/>
                </a:lnTo>
                <a:lnTo>
                  <a:pt x="39950" y="120393"/>
                </a:lnTo>
                <a:lnTo>
                  <a:pt x="35206" y="125982"/>
                </a:lnTo>
                <a:lnTo>
                  <a:pt x="32043" y="130661"/>
                </a:lnTo>
                <a:lnTo>
                  <a:pt x="29935" y="134732"/>
                </a:lnTo>
                <a:lnTo>
                  <a:pt x="28529" y="138399"/>
                </a:lnTo>
                <a:lnTo>
                  <a:pt x="26640" y="141796"/>
                </a:lnTo>
                <a:lnTo>
                  <a:pt x="24427" y="145013"/>
                </a:lnTo>
                <a:lnTo>
                  <a:pt x="22000" y="148110"/>
                </a:lnTo>
                <a:lnTo>
                  <a:pt x="20382" y="151128"/>
                </a:lnTo>
                <a:lnTo>
                  <a:pt x="19303" y="154092"/>
                </a:lnTo>
                <a:lnTo>
                  <a:pt x="18584" y="157021"/>
                </a:lnTo>
                <a:lnTo>
                  <a:pt x="17152" y="158973"/>
                </a:lnTo>
                <a:lnTo>
                  <a:pt x="15245" y="160274"/>
                </a:lnTo>
                <a:lnTo>
                  <a:pt x="13021" y="161142"/>
                </a:lnTo>
                <a:lnTo>
                  <a:pt x="10586" y="162673"/>
                </a:lnTo>
                <a:lnTo>
                  <a:pt x="8010" y="164647"/>
                </a:lnTo>
                <a:lnTo>
                  <a:pt x="1583" y="170106"/>
                </a:lnTo>
                <a:lnTo>
                  <a:pt x="1055" y="171507"/>
                </a:lnTo>
                <a:lnTo>
                  <a:pt x="313" y="177076"/>
                </a:lnTo>
                <a:lnTo>
                  <a:pt x="0" y="18002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SMARTPenAnnotation136"/>
          <p:cNvSpPr/>
          <p:nvPr/>
        </p:nvSpPr>
        <p:spPr>
          <a:xfrm>
            <a:off x="954404" y="4423410"/>
            <a:ext cx="214314" cy="8573"/>
          </a:xfrm>
          <a:custGeom>
            <a:avLst/>
            <a:gdLst/>
            <a:ahLst/>
            <a:cxnLst/>
            <a:rect l="0" t="0" r="0" b="0"/>
            <a:pathLst>
              <a:path w="214314" h="8573">
                <a:moveTo>
                  <a:pt x="0" y="0"/>
                </a:moveTo>
                <a:lnTo>
                  <a:pt x="4551" y="0"/>
                </a:lnTo>
                <a:lnTo>
                  <a:pt x="5892" y="952"/>
                </a:lnTo>
                <a:lnTo>
                  <a:pt x="6786" y="2540"/>
                </a:lnTo>
                <a:lnTo>
                  <a:pt x="7381" y="4551"/>
                </a:lnTo>
                <a:lnTo>
                  <a:pt x="8731" y="5891"/>
                </a:lnTo>
                <a:lnTo>
                  <a:pt x="10583" y="6785"/>
                </a:lnTo>
                <a:lnTo>
                  <a:pt x="12771" y="7381"/>
                </a:lnTo>
                <a:lnTo>
                  <a:pt x="15181" y="7778"/>
                </a:lnTo>
                <a:lnTo>
                  <a:pt x="17741" y="8043"/>
                </a:lnTo>
                <a:lnTo>
                  <a:pt x="20400" y="8219"/>
                </a:lnTo>
                <a:lnTo>
                  <a:pt x="25894" y="8415"/>
                </a:lnTo>
                <a:lnTo>
                  <a:pt x="37183" y="8541"/>
                </a:lnTo>
                <a:lnTo>
                  <a:pt x="214313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SMARTPenAnnotation137"/>
          <p:cNvSpPr/>
          <p:nvPr/>
        </p:nvSpPr>
        <p:spPr>
          <a:xfrm>
            <a:off x="1228724" y="4320540"/>
            <a:ext cx="42864" cy="205740"/>
          </a:xfrm>
          <a:custGeom>
            <a:avLst/>
            <a:gdLst/>
            <a:ahLst/>
            <a:cxnLst/>
            <a:rect l="0" t="0" r="0" b="0"/>
            <a:pathLst>
              <a:path w="42864" h="205740">
                <a:moveTo>
                  <a:pt x="0" y="0"/>
                </a:moveTo>
                <a:lnTo>
                  <a:pt x="0" y="7381"/>
                </a:lnTo>
                <a:lnTo>
                  <a:pt x="953" y="8731"/>
                </a:lnTo>
                <a:lnTo>
                  <a:pt x="2540" y="10583"/>
                </a:lnTo>
                <a:lnTo>
                  <a:pt x="4551" y="12770"/>
                </a:lnTo>
                <a:lnTo>
                  <a:pt x="5892" y="15181"/>
                </a:lnTo>
                <a:lnTo>
                  <a:pt x="6786" y="17740"/>
                </a:lnTo>
                <a:lnTo>
                  <a:pt x="7779" y="23125"/>
                </a:lnTo>
                <a:lnTo>
                  <a:pt x="8220" y="28692"/>
                </a:lnTo>
                <a:lnTo>
                  <a:pt x="8416" y="34342"/>
                </a:lnTo>
                <a:lnTo>
                  <a:pt x="8526" y="45418"/>
                </a:lnTo>
                <a:lnTo>
                  <a:pt x="8542" y="50281"/>
                </a:lnTo>
                <a:lnTo>
                  <a:pt x="9505" y="55428"/>
                </a:lnTo>
                <a:lnTo>
                  <a:pt x="11099" y="60765"/>
                </a:lnTo>
                <a:lnTo>
                  <a:pt x="13115" y="66227"/>
                </a:lnTo>
                <a:lnTo>
                  <a:pt x="14458" y="70821"/>
                </a:lnTo>
                <a:lnTo>
                  <a:pt x="15354" y="74836"/>
                </a:lnTo>
                <a:lnTo>
                  <a:pt x="15951" y="78466"/>
                </a:lnTo>
                <a:lnTo>
                  <a:pt x="16349" y="82790"/>
                </a:lnTo>
                <a:lnTo>
                  <a:pt x="16615" y="87578"/>
                </a:lnTo>
                <a:lnTo>
                  <a:pt x="16909" y="97026"/>
                </a:lnTo>
                <a:lnTo>
                  <a:pt x="17041" y="104400"/>
                </a:lnTo>
                <a:lnTo>
                  <a:pt x="18028" y="108652"/>
                </a:lnTo>
                <a:lnTo>
                  <a:pt x="19639" y="113392"/>
                </a:lnTo>
                <a:lnTo>
                  <a:pt x="21665" y="118457"/>
                </a:lnTo>
                <a:lnTo>
                  <a:pt x="22064" y="122786"/>
                </a:lnTo>
                <a:lnTo>
                  <a:pt x="21377" y="126625"/>
                </a:lnTo>
                <a:lnTo>
                  <a:pt x="19966" y="130136"/>
                </a:lnTo>
                <a:lnTo>
                  <a:pt x="19979" y="133430"/>
                </a:lnTo>
                <a:lnTo>
                  <a:pt x="20939" y="136578"/>
                </a:lnTo>
                <a:lnTo>
                  <a:pt x="22532" y="139630"/>
                </a:lnTo>
                <a:lnTo>
                  <a:pt x="23594" y="143568"/>
                </a:lnTo>
                <a:lnTo>
                  <a:pt x="24302" y="148100"/>
                </a:lnTo>
                <a:lnTo>
                  <a:pt x="24774" y="153026"/>
                </a:lnTo>
                <a:lnTo>
                  <a:pt x="25089" y="157262"/>
                </a:lnTo>
                <a:lnTo>
                  <a:pt x="25298" y="161039"/>
                </a:lnTo>
                <a:lnTo>
                  <a:pt x="25438" y="164509"/>
                </a:lnTo>
                <a:lnTo>
                  <a:pt x="26484" y="167775"/>
                </a:lnTo>
                <a:lnTo>
                  <a:pt x="28134" y="170905"/>
                </a:lnTo>
                <a:lnTo>
                  <a:pt x="30186" y="173944"/>
                </a:lnTo>
                <a:lnTo>
                  <a:pt x="31554" y="176923"/>
                </a:lnTo>
                <a:lnTo>
                  <a:pt x="32466" y="179861"/>
                </a:lnTo>
                <a:lnTo>
                  <a:pt x="33930" y="186870"/>
                </a:lnTo>
                <a:lnTo>
                  <a:pt x="34184" y="192634"/>
                </a:lnTo>
                <a:lnTo>
                  <a:pt x="34281" y="196769"/>
                </a:lnTo>
                <a:lnTo>
                  <a:pt x="35237" y="196902"/>
                </a:lnTo>
                <a:lnTo>
                  <a:pt x="36826" y="196990"/>
                </a:lnTo>
                <a:lnTo>
                  <a:pt x="38839" y="197049"/>
                </a:lnTo>
                <a:lnTo>
                  <a:pt x="40180" y="198041"/>
                </a:lnTo>
                <a:lnTo>
                  <a:pt x="41074" y="199655"/>
                </a:lnTo>
                <a:lnTo>
                  <a:pt x="42863" y="20573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SMARTPenAnnotation138"/>
          <p:cNvSpPr/>
          <p:nvPr/>
        </p:nvSpPr>
        <p:spPr>
          <a:xfrm>
            <a:off x="1340167" y="4303405"/>
            <a:ext cx="180023" cy="197158"/>
          </a:xfrm>
          <a:custGeom>
            <a:avLst/>
            <a:gdLst/>
            <a:ahLst/>
            <a:cxnLst/>
            <a:rect l="0" t="0" r="0" b="0"/>
            <a:pathLst>
              <a:path w="180023" h="197158">
                <a:moveTo>
                  <a:pt x="0" y="25707"/>
                </a:moveTo>
                <a:lnTo>
                  <a:pt x="7381" y="18326"/>
                </a:lnTo>
                <a:lnTo>
                  <a:pt x="10583" y="17664"/>
                </a:lnTo>
                <a:lnTo>
                  <a:pt x="12770" y="17488"/>
                </a:lnTo>
                <a:lnTo>
                  <a:pt x="14229" y="16418"/>
                </a:lnTo>
                <a:lnTo>
                  <a:pt x="15201" y="14751"/>
                </a:lnTo>
                <a:lnTo>
                  <a:pt x="15849" y="12688"/>
                </a:lnTo>
                <a:lnTo>
                  <a:pt x="18186" y="11313"/>
                </a:lnTo>
                <a:lnTo>
                  <a:pt x="21649" y="10396"/>
                </a:lnTo>
                <a:lnTo>
                  <a:pt x="25863" y="9785"/>
                </a:lnTo>
                <a:lnTo>
                  <a:pt x="28672" y="8425"/>
                </a:lnTo>
                <a:lnTo>
                  <a:pt x="30544" y="6566"/>
                </a:lnTo>
                <a:lnTo>
                  <a:pt x="31793" y="4373"/>
                </a:lnTo>
                <a:lnTo>
                  <a:pt x="33578" y="2912"/>
                </a:lnTo>
                <a:lnTo>
                  <a:pt x="35720" y="1938"/>
                </a:lnTo>
                <a:lnTo>
                  <a:pt x="40641" y="855"/>
                </a:lnTo>
                <a:lnTo>
                  <a:pt x="46002" y="374"/>
                </a:lnTo>
                <a:lnTo>
                  <a:pt x="51561" y="160"/>
                </a:lnTo>
                <a:lnTo>
                  <a:pt x="60045" y="40"/>
                </a:lnTo>
                <a:lnTo>
                  <a:pt x="71445" y="0"/>
                </a:lnTo>
                <a:lnTo>
                  <a:pt x="74300" y="949"/>
                </a:lnTo>
                <a:lnTo>
                  <a:pt x="77156" y="2534"/>
                </a:lnTo>
                <a:lnTo>
                  <a:pt x="80012" y="4544"/>
                </a:lnTo>
                <a:lnTo>
                  <a:pt x="82869" y="5883"/>
                </a:lnTo>
                <a:lnTo>
                  <a:pt x="85726" y="6776"/>
                </a:lnTo>
                <a:lnTo>
                  <a:pt x="88583" y="7371"/>
                </a:lnTo>
                <a:lnTo>
                  <a:pt x="91440" y="8721"/>
                </a:lnTo>
                <a:lnTo>
                  <a:pt x="94298" y="10573"/>
                </a:lnTo>
                <a:lnTo>
                  <a:pt x="97155" y="12761"/>
                </a:lnTo>
                <a:lnTo>
                  <a:pt x="100013" y="14219"/>
                </a:lnTo>
                <a:lnTo>
                  <a:pt x="102870" y="15191"/>
                </a:lnTo>
                <a:lnTo>
                  <a:pt x="105727" y="15839"/>
                </a:lnTo>
                <a:lnTo>
                  <a:pt x="107633" y="17223"/>
                </a:lnTo>
                <a:lnTo>
                  <a:pt x="108902" y="19098"/>
                </a:lnTo>
                <a:lnTo>
                  <a:pt x="109749" y="21301"/>
                </a:lnTo>
                <a:lnTo>
                  <a:pt x="113230" y="26289"/>
                </a:lnTo>
                <a:lnTo>
                  <a:pt x="115491" y="28953"/>
                </a:lnTo>
                <a:lnTo>
                  <a:pt x="116999" y="31681"/>
                </a:lnTo>
                <a:lnTo>
                  <a:pt x="118675" y="37252"/>
                </a:lnTo>
                <a:lnTo>
                  <a:pt x="119419" y="42903"/>
                </a:lnTo>
                <a:lnTo>
                  <a:pt x="119618" y="45744"/>
                </a:lnTo>
                <a:lnTo>
                  <a:pt x="119750" y="49542"/>
                </a:lnTo>
                <a:lnTo>
                  <a:pt x="119963" y="66787"/>
                </a:lnTo>
                <a:lnTo>
                  <a:pt x="119980" y="70239"/>
                </a:lnTo>
                <a:lnTo>
                  <a:pt x="119039" y="74445"/>
                </a:lnTo>
                <a:lnTo>
                  <a:pt x="117460" y="79154"/>
                </a:lnTo>
                <a:lnTo>
                  <a:pt x="115454" y="84198"/>
                </a:lnTo>
                <a:lnTo>
                  <a:pt x="113164" y="88514"/>
                </a:lnTo>
                <a:lnTo>
                  <a:pt x="110685" y="92343"/>
                </a:lnTo>
                <a:lnTo>
                  <a:pt x="108080" y="95849"/>
                </a:lnTo>
                <a:lnTo>
                  <a:pt x="105391" y="100091"/>
                </a:lnTo>
                <a:lnTo>
                  <a:pt x="102646" y="104824"/>
                </a:lnTo>
                <a:lnTo>
                  <a:pt x="99863" y="109884"/>
                </a:lnTo>
                <a:lnTo>
                  <a:pt x="97055" y="114210"/>
                </a:lnTo>
                <a:lnTo>
                  <a:pt x="94231" y="118047"/>
                </a:lnTo>
                <a:lnTo>
                  <a:pt x="91396" y="121557"/>
                </a:lnTo>
                <a:lnTo>
                  <a:pt x="88553" y="125802"/>
                </a:lnTo>
                <a:lnTo>
                  <a:pt x="85705" y="130537"/>
                </a:lnTo>
                <a:lnTo>
                  <a:pt x="82854" y="135599"/>
                </a:lnTo>
                <a:lnTo>
                  <a:pt x="80001" y="139926"/>
                </a:lnTo>
                <a:lnTo>
                  <a:pt x="77147" y="143763"/>
                </a:lnTo>
                <a:lnTo>
                  <a:pt x="74291" y="147274"/>
                </a:lnTo>
                <a:lnTo>
                  <a:pt x="71435" y="150566"/>
                </a:lnTo>
                <a:lnTo>
                  <a:pt x="68578" y="153714"/>
                </a:lnTo>
                <a:lnTo>
                  <a:pt x="65721" y="156765"/>
                </a:lnTo>
                <a:lnTo>
                  <a:pt x="63817" y="159752"/>
                </a:lnTo>
                <a:lnTo>
                  <a:pt x="61701" y="165610"/>
                </a:lnTo>
                <a:lnTo>
                  <a:pt x="58220" y="171389"/>
                </a:lnTo>
                <a:lnTo>
                  <a:pt x="55958" y="174263"/>
                </a:lnTo>
                <a:lnTo>
                  <a:pt x="53498" y="176180"/>
                </a:lnTo>
                <a:lnTo>
                  <a:pt x="50905" y="177457"/>
                </a:lnTo>
                <a:lnTo>
                  <a:pt x="48224" y="178309"/>
                </a:lnTo>
                <a:lnTo>
                  <a:pt x="42705" y="181795"/>
                </a:lnTo>
                <a:lnTo>
                  <a:pt x="34333" y="188550"/>
                </a:lnTo>
                <a:lnTo>
                  <a:pt x="54690" y="188584"/>
                </a:lnTo>
                <a:lnTo>
                  <a:pt x="56462" y="189537"/>
                </a:lnTo>
                <a:lnTo>
                  <a:pt x="57644" y="191124"/>
                </a:lnTo>
                <a:lnTo>
                  <a:pt x="58432" y="193136"/>
                </a:lnTo>
                <a:lnTo>
                  <a:pt x="60862" y="193523"/>
                </a:lnTo>
                <a:lnTo>
                  <a:pt x="64387" y="192829"/>
                </a:lnTo>
                <a:lnTo>
                  <a:pt x="68642" y="191415"/>
                </a:lnTo>
                <a:lnTo>
                  <a:pt x="72431" y="190471"/>
                </a:lnTo>
                <a:lnTo>
                  <a:pt x="75910" y="189842"/>
                </a:lnTo>
                <a:lnTo>
                  <a:pt x="79182" y="189423"/>
                </a:lnTo>
                <a:lnTo>
                  <a:pt x="82315" y="189144"/>
                </a:lnTo>
                <a:lnTo>
                  <a:pt x="85357" y="188957"/>
                </a:lnTo>
                <a:lnTo>
                  <a:pt x="91276" y="188751"/>
                </a:lnTo>
                <a:lnTo>
                  <a:pt x="97082" y="188658"/>
                </a:lnTo>
                <a:lnTo>
                  <a:pt x="99964" y="189586"/>
                </a:lnTo>
                <a:lnTo>
                  <a:pt x="102838" y="191157"/>
                </a:lnTo>
                <a:lnTo>
                  <a:pt x="105706" y="193158"/>
                </a:lnTo>
                <a:lnTo>
                  <a:pt x="109523" y="194491"/>
                </a:lnTo>
                <a:lnTo>
                  <a:pt x="113973" y="195380"/>
                </a:lnTo>
                <a:lnTo>
                  <a:pt x="118845" y="195972"/>
                </a:lnTo>
                <a:lnTo>
                  <a:pt x="123045" y="196367"/>
                </a:lnTo>
                <a:lnTo>
                  <a:pt x="126797" y="196631"/>
                </a:lnTo>
                <a:lnTo>
                  <a:pt x="130252" y="196806"/>
                </a:lnTo>
                <a:lnTo>
                  <a:pt x="136630" y="197001"/>
                </a:lnTo>
                <a:lnTo>
                  <a:pt x="151378" y="197137"/>
                </a:lnTo>
                <a:lnTo>
                  <a:pt x="180022" y="1971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SMARTPenAnnotation139"/>
          <p:cNvSpPr/>
          <p:nvPr/>
        </p:nvSpPr>
        <p:spPr>
          <a:xfrm>
            <a:off x="1580197" y="4337698"/>
            <a:ext cx="257176" cy="299625"/>
          </a:xfrm>
          <a:custGeom>
            <a:avLst/>
            <a:gdLst/>
            <a:ahLst/>
            <a:cxnLst/>
            <a:rect l="0" t="0" r="0" b="0"/>
            <a:pathLst>
              <a:path w="257176" h="299625">
                <a:moveTo>
                  <a:pt x="0" y="25704"/>
                </a:moveTo>
                <a:lnTo>
                  <a:pt x="0" y="38474"/>
                </a:lnTo>
                <a:lnTo>
                  <a:pt x="952" y="40885"/>
                </a:lnTo>
                <a:lnTo>
                  <a:pt x="5891" y="48829"/>
                </a:lnTo>
                <a:lnTo>
                  <a:pt x="8731" y="57215"/>
                </a:lnTo>
                <a:lnTo>
                  <a:pt x="15181" y="65732"/>
                </a:lnTo>
                <a:lnTo>
                  <a:pt x="20400" y="71435"/>
                </a:lnTo>
                <a:lnTo>
                  <a:pt x="22172" y="74288"/>
                </a:lnTo>
                <a:lnTo>
                  <a:pt x="25620" y="82856"/>
                </a:lnTo>
                <a:lnTo>
                  <a:pt x="32295" y="91744"/>
                </a:lnTo>
                <a:lnTo>
                  <a:pt x="39919" y="100793"/>
                </a:lnTo>
                <a:lnTo>
                  <a:pt x="41554" y="106067"/>
                </a:lnTo>
                <a:lnTo>
                  <a:pt x="42943" y="107855"/>
                </a:lnTo>
                <a:lnTo>
                  <a:pt x="44821" y="109046"/>
                </a:lnTo>
                <a:lnTo>
                  <a:pt x="47026" y="109840"/>
                </a:lnTo>
                <a:lnTo>
                  <a:pt x="52015" y="113263"/>
                </a:lnTo>
                <a:lnTo>
                  <a:pt x="58429" y="118671"/>
                </a:lnTo>
                <a:lnTo>
                  <a:pt x="61846" y="119410"/>
                </a:lnTo>
                <a:lnTo>
                  <a:pt x="69125" y="119826"/>
                </a:lnTo>
                <a:lnTo>
                  <a:pt x="75567" y="119967"/>
                </a:lnTo>
                <a:lnTo>
                  <a:pt x="78988" y="117446"/>
                </a:lnTo>
                <a:lnTo>
                  <a:pt x="81233" y="115441"/>
                </a:lnTo>
                <a:lnTo>
                  <a:pt x="82730" y="113151"/>
                </a:lnTo>
                <a:lnTo>
                  <a:pt x="84394" y="108067"/>
                </a:lnTo>
                <a:lnTo>
                  <a:pt x="85331" y="99850"/>
                </a:lnTo>
                <a:lnTo>
                  <a:pt x="86415" y="97042"/>
                </a:lnTo>
                <a:lnTo>
                  <a:pt x="90159" y="91382"/>
                </a:lnTo>
                <a:lnTo>
                  <a:pt x="97622" y="82841"/>
                </a:lnTo>
                <a:lnTo>
                  <a:pt x="99371" y="79035"/>
                </a:lnTo>
                <a:lnTo>
                  <a:pt x="101315" y="69727"/>
                </a:lnTo>
                <a:lnTo>
                  <a:pt x="104719" y="61780"/>
                </a:lnTo>
                <a:lnTo>
                  <a:pt x="106960" y="58327"/>
                </a:lnTo>
                <a:lnTo>
                  <a:pt x="109450" y="49410"/>
                </a:lnTo>
                <a:lnTo>
                  <a:pt x="110557" y="40050"/>
                </a:lnTo>
                <a:lnTo>
                  <a:pt x="111049" y="32715"/>
                </a:lnTo>
                <a:lnTo>
                  <a:pt x="111268" y="26280"/>
                </a:lnTo>
                <a:lnTo>
                  <a:pt x="111408" y="14388"/>
                </a:lnTo>
                <a:lnTo>
                  <a:pt x="111442" y="53"/>
                </a:lnTo>
                <a:lnTo>
                  <a:pt x="111442" y="0"/>
                </a:lnTo>
                <a:lnTo>
                  <a:pt x="111442" y="4541"/>
                </a:lnTo>
                <a:lnTo>
                  <a:pt x="112395" y="6833"/>
                </a:lnTo>
                <a:lnTo>
                  <a:pt x="118823" y="15587"/>
                </a:lnTo>
                <a:lnTo>
                  <a:pt x="122025" y="21525"/>
                </a:lnTo>
                <a:lnTo>
                  <a:pt x="125671" y="29562"/>
                </a:lnTo>
                <a:lnTo>
                  <a:pt x="127291" y="36309"/>
                </a:lnTo>
                <a:lnTo>
                  <a:pt x="130551" y="42482"/>
                </a:lnTo>
                <a:lnTo>
                  <a:pt x="132754" y="45462"/>
                </a:lnTo>
                <a:lnTo>
                  <a:pt x="135202" y="53853"/>
                </a:lnTo>
                <a:lnTo>
                  <a:pt x="135855" y="58758"/>
                </a:lnTo>
                <a:lnTo>
                  <a:pt x="137242" y="63932"/>
                </a:lnTo>
                <a:lnTo>
                  <a:pt x="139120" y="69287"/>
                </a:lnTo>
                <a:lnTo>
                  <a:pt x="141324" y="74762"/>
                </a:lnTo>
                <a:lnTo>
                  <a:pt x="146313" y="83386"/>
                </a:lnTo>
                <a:lnTo>
                  <a:pt x="151706" y="91345"/>
                </a:lnTo>
                <a:lnTo>
                  <a:pt x="154477" y="96135"/>
                </a:lnTo>
                <a:lnTo>
                  <a:pt x="157277" y="101233"/>
                </a:lnTo>
                <a:lnTo>
                  <a:pt x="159144" y="106536"/>
                </a:lnTo>
                <a:lnTo>
                  <a:pt x="160389" y="111978"/>
                </a:lnTo>
                <a:lnTo>
                  <a:pt x="161218" y="117509"/>
                </a:lnTo>
                <a:lnTo>
                  <a:pt x="162724" y="123103"/>
                </a:lnTo>
                <a:lnTo>
                  <a:pt x="164680" y="128737"/>
                </a:lnTo>
                <a:lnTo>
                  <a:pt x="166937" y="134398"/>
                </a:lnTo>
                <a:lnTo>
                  <a:pt x="168441" y="140076"/>
                </a:lnTo>
                <a:lnTo>
                  <a:pt x="169444" y="145767"/>
                </a:lnTo>
                <a:lnTo>
                  <a:pt x="170113" y="151466"/>
                </a:lnTo>
                <a:lnTo>
                  <a:pt x="171511" y="157171"/>
                </a:lnTo>
                <a:lnTo>
                  <a:pt x="173395" y="162878"/>
                </a:lnTo>
                <a:lnTo>
                  <a:pt x="175605" y="168589"/>
                </a:lnTo>
                <a:lnTo>
                  <a:pt x="176125" y="174301"/>
                </a:lnTo>
                <a:lnTo>
                  <a:pt x="175519" y="180013"/>
                </a:lnTo>
                <a:lnTo>
                  <a:pt x="174163" y="185727"/>
                </a:lnTo>
                <a:lnTo>
                  <a:pt x="173258" y="191441"/>
                </a:lnTo>
                <a:lnTo>
                  <a:pt x="172656" y="197155"/>
                </a:lnTo>
                <a:lnTo>
                  <a:pt x="172254" y="202870"/>
                </a:lnTo>
                <a:lnTo>
                  <a:pt x="171986" y="208585"/>
                </a:lnTo>
                <a:lnTo>
                  <a:pt x="171688" y="220014"/>
                </a:lnTo>
                <a:lnTo>
                  <a:pt x="171452" y="275824"/>
                </a:lnTo>
                <a:lnTo>
                  <a:pt x="170499" y="279128"/>
                </a:lnTo>
                <a:lnTo>
                  <a:pt x="165559" y="287377"/>
                </a:lnTo>
                <a:lnTo>
                  <a:pt x="162719" y="291197"/>
                </a:lnTo>
                <a:lnTo>
                  <a:pt x="158680" y="295466"/>
                </a:lnTo>
                <a:lnTo>
                  <a:pt x="156269" y="296985"/>
                </a:lnTo>
                <a:lnTo>
                  <a:pt x="151051" y="298674"/>
                </a:lnTo>
                <a:lnTo>
                  <a:pt x="145556" y="299424"/>
                </a:lnTo>
                <a:lnTo>
                  <a:pt x="142757" y="299624"/>
                </a:lnTo>
                <a:lnTo>
                  <a:pt x="139939" y="298805"/>
                </a:lnTo>
                <a:lnTo>
                  <a:pt x="134268" y="295355"/>
                </a:lnTo>
                <a:lnTo>
                  <a:pt x="128572" y="293186"/>
                </a:lnTo>
                <a:lnTo>
                  <a:pt x="121705" y="291794"/>
                </a:lnTo>
                <a:lnTo>
                  <a:pt x="115965" y="287002"/>
                </a:lnTo>
                <a:lnTo>
                  <a:pt x="114458" y="284675"/>
                </a:lnTo>
                <a:lnTo>
                  <a:pt x="111383" y="275897"/>
                </a:lnTo>
                <a:lnTo>
                  <a:pt x="107289" y="266758"/>
                </a:lnTo>
                <a:lnTo>
                  <a:pt x="104834" y="258887"/>
                </a:lnTo>
                <a:lnTo>
                  <a:pt x="103743" y="251261"/>
                </a:lnTo>
                <a:lnTo>
                  <a:pt x="103452" y="246560"/>
                </a:lnTo>
                <a:lnTo>
                  <a:pt x="103129" y="236257"/>
                </a:lnTo>
                <a:lnTo>
                  <a:pt x="102985" y="225329"/>
                </a:lnTo>
                <a:lnTo>
                  <a:pt x="103899" y="219747"/>
                </a:lnTo>
                <a:lnTo>
                  <a:pt x="105461" y="214121"/>
                </a:lnTo>
                <a:lnTo>
                  <a:pt x="107455" y="208465"/>
                </a:lnTo>
                <a:lnTo>
                  <a:pt x="109736" y="202790"/>
                </a:lnTo>
                <a:lnTo>
                  <a:pt x="112210" y="197101"/>
                </a:lnTo>
                <a:lnTo>
                  <a:pt x="117499" y="185701"/>
                </a:lnTo>
                <a:lnTo>
                  <a:pt x="123024" y="174284"/>
                </a:lnTo>
                <a:lnTo>
                  <a:pt x="126784" y="168573"/>
                </a:lnTo>
                <a:lnTo>
                  <a:pt x="131195" y="162859"/>
                </a:lnTo>
                <a:lnTo>
                  <a:pt x="136041" y="157146"/>
                </a:lnTo>
                <a:lnTo>
                  <a:pt x="143965" y="148258"/>
                </a:lnTo>
                <a:lnTo>
                  <a:pt x="151614" y="140180"/>
                </a:lnTo>
                <a:lnTo>
                  <a:pt x="173013" y="118484"/>
                </a:lnTo>
                <a:lnTo>
                  <a:pt x="177254" y="115180"/>
                </a:lnTo>
                <a:lnTo>
                  <a:pt x="181987" y="112024"/>
                </a:lnTo>
                <a:lnTo>
                  <a:pt x="187047" y="108969"/>
                </a:lnTo>
                <a:lnTo>
                  <a:pt x="191373" y="105979"/>
                </a:lnTo>
                <a:lnTo>
                  <a:pt x="198720" y="100117"/>
                </a:lnTo>
                <a:lnTo>
                  <a:pt x="205160" y="94336"/>
                </a:lnTo>
                <a:lnTo>
                  <a:pt x="208211" y="91462"/>
                </a:lnTo>
                <a:lnTo>
                  <a:pt x="212150" y="89545"/>
                </a:lnTo>
                <a:lnTo>
                  <a:pt x="216681" y="88267"/>
                </a:lnTo>
                <a:lnTo>
                  <a:pt x="221606" y="87415"/>
                </a:lnTo>
                <a:lnTo>
                  <a:pt x="226795" y="85895"/>
                </a:lnTo>
                <a:lnTo>
                  <a:pt x="232159" y="83929"/>
                </a:lnTo>
                <a:lnTo>
                  <a:pt x="237640" y="81665"/>
                </a:lnTo>
                <a:lnTo>
                  <a:pt x="242247" y="80157"/>
                </a:lnTo>
                <a:lnTo>
                  <a:pt x="246270" y="79151"/>
                </a:lnTo>
                <a:lnTo>
                  <a:pt x="257175" y="7713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SMARTPenAnnotation140"/>
          <p:cNvSpPr/>
          <p:nvPr/>
        </p:nvSpPr>
        <p:spPr>
          <a:xfrm>
            <a:off x="2038173" y="4303395"/>
            <a:ext cx="90665" cy="231458"/>
          </a:xfrm>
          <a:custGeom>
            <a:avLst/>
            <a:gdLst/>
            <a:ahLst/>
            <a:cxnLst/>
            <a:rect l="0" t="0" r="0" b="0"/>
            <a:pathLst>
              <a:path w="90665" h="231458">
                <a:moveTo>
                  <a:pt x="4939" y="0"/>
                </a:moveTo>
                <a:lnTo>
                  <a:pt x="388" y="4550"/>
                </a:lnTo>
                <a:lnTo>
                  <a:pt x="0" y="5891"/>
                </a:lnTo>
                <a:lnTo>
                  <a:pt x="694" y="6785"/>
                </a:lnTo>
                <a:lnTo>
                  <a:pt x="2109" y="7381"/>
                </a:lnTo>
                <a:lnTo>
                  <a:pt x="3052" y="8730"/>
                </a:lnTo>
                <a:lnTo>
                  <a:pt x="4100" y="12770"/>
                </a:lnTo>
                <a:lnTo>
                  <a:pt x="4566" y="17740"/>
                </a:lnTo>
                <a:lnTo>
                  <a:pt x="4690" y="20399"/>
                </a:lnTo>
                <a:lnTo>
                  <a:pt x="5726" y="23125"/>
                </a:lnTo>
                <a:lnTo>
                  <a:pt x="7369" y="25894"/>
                </a:lnTo>
                <a:lnTo>
                  <a:pt x="9416" y="28692"/>
                </a:lnTo>
                <a:lnTo>
                  <a:pt x="11734" y="31511"/>
                </a:lnTo>
                <a:lnTo>
                  <a:pt x="14231" y="34342"/>
                </a:lnTo>
                <a:lnTo>
                  <a:pt x="16849" y="37182"/>
                </a:lnTo>
                <a:lnTo>
                  <a:pt x="19547" y="40980"/>
                </a:lnTo>
                <a:lnTo>
                  <a:pt x="22297" y="45418"/>
                </a:lnTo>
                <a:lnTo>
                  <a:pt x="25084" y="50281"/>
                </a:lnTo>
                <a:lnTo>
                  <a:pt x="26941" y="55428"/>
                </a:lnTo>
                <a:lnTo>
                  <a:pt x="28180" y="60764"/>
                </a:lnTo>
                <a:lnTo>
                  <a:pt x="29005" y="66227"/>
                </a:lnTo>
                <a:lnTo>
                  <a:pt x="30508" y="71773"/>
                </a:lnTo>
                <a:lnTo>
                  <a:pt x="32463" y="77377"/>
                </a:lnTo>
                <a:lnTo>
                  <a:pt x="34718" y="83017"/>
                </a:lnTo>
                <a:lnTo>
                  <a:pt x="37174" y="88682"/>
                </a:lnTo>
                <a:lnTo>
                  <a:pt x="42443" y="100056"/>
                </a:lnTo>
                <a:lnTo>
                  <a:pt x="44229" y="105757"/>
                </a:lnTo>
                <a:lnTo>
                  <a:pt x="45420" y="111462"/>
                </a:lnTo>
                <a:lnTo>
                  <a:pt x="46214" y="117170"/>
                </a:lnTo>
                <a:lnTo>
                  <a:pt x="47695" y="122881"/>
                </a:lnTo>
                <a:lnTo>
                  <a:pt x="49636" y="128593"/>
                </a:lnTo>
                <a:lnTo>
                  <a:pt x="51882" y="134306"/>
                </a:lnTo>
                <a:lnTo>
                  <a:pt x="53379" y="140020"/>
                </a:lnTo>
                <a:lnTo>
                  <a:pt x="54378" y="145734"/>
                </a:lnTo>
                <a:lnTo>
                  <a:pt x="55043" y="151448"/>
                </a:lnTo>
                <a:lnTo>
                  <a:pt x="56439" y="157163"/>
                </a:lnTo>
                <a:lnTo>
                  <a:pt x="58322" y="162878"/>
                </a:lnTo>
                <a:lnTo>
                  <a:pt x="60530" y="168592"/>
                </a:lnTo>
                <a:lnTo>
                  <a:pt x="62003" y="173355"/>
                </a:lnTo>
                <a:lnTo>
                  <a:pt x="62984" y="177483"/>
                </a:lnTo>
                <a:lnTo>
                  <a:pt x="63638" y="181186"/>
                </a:lnTo>
                <a:lnTo>
                  <a:pt x="65027" y="185561"/>
                </a:lnTo>
                <a:lnTo>
                  <a:pt x="66905" y="190382"/>
                </a:lnTo>
                <a:lnTo>
                  <a:pt x="69110" y="195501"/>
                </a:lnTo>
                <a:lnTo>
                  <a:pt x="70579" y="199866"/>
                </a:lnTo>
                <a:lnTo>
                  <a:pt x="71559" y="203729"/>
                </a:lnTo>
                <a:lnTo>
                  <a:pt x="72212" y="207257"/>
                </a:lnTo>
                <a:lnTo>
                  <a:pt x="73601" y="210561"/>
                </a:lnTo>
                <a:lnTo>
                  <a:pt x="75478" y="213717"/>
                </a:lnTo>
                <a:lnTo>
                  <a:pt x="80785" y="221074"/>
                </a:lnTo>
                <a:lnTo>
                  <a:pt x="82173" y="222630"/>
                </a:lnTo>
                <a:lnTo>
                  <a:pt x="90664" y="2314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SMARTPenAnnotation141"/>
          <p:cNvSpPr/>
          <p:nvPr/>
        </p:nvSpPr>
        <p:spPr>
          <a:xfrm>
            <a:off x="1983104" y="4397692"/>
            <a:ext cx="180024" cy="17146"/>
          </a:xfrm>
          <a:custGeom>
            <a:avLst/>
            <a:gdLst/>
            <a:ahLst/>
            <a:cxnLst/>
            <a:rect l="0" t="0" r="0" b="0"/>
            <a:pathLst>
              <a:path w="180024" h="17146">
                <a:moveTo>
                  <a:pt x="0" y="17145"/>
                </a:moveTo>
                <a:lnTo>
                  <a:pt x="75639" y="17145"/>
                </a:lnTo>
                <a:lnTo>
                  <a:pt x="79954" y="16193"/>
                </a:lnTo>
                <a:lnTo>
                  <a:pt x="83783" y="14605"/>
                </a:lnTo>
                <a:lnTo>
                  <a:pt x="87288" y="12595"/>
                </a:lnTo>
                <a:lnTo>
                  <a:pt x="91530" y="11253"/>
                </a:lnTo>
                <a:lnTo>
                  <a:pt x="96262" y="10360"/>
                </a:lnTo>
                <a:lnTo>
                  <a:pt x="101323" y="9764"/>
                </a:lnTo>
                <a:lnTo>
                  <a:pt x="105648" y="9367"/>
                </a:lnTo>
                <a:lnTo>
                  <a:pt x="109485" y="9102"/>
                </a:lnTo>
                <a:lnTo>
                  <a:pt x="112995" y="8926"/>
                </a:lnTo>
                <a:lnTo>
                  <a:pt x="121975" y="8730"/>
                </a:lnTo>
                <a:lnTo>
                  <a:pt x="164429" y="8575"/>
                </a:lnTo>
                <a:lnTo>
                  <a:pt x="166770" y="7622"/>
                </a:lnTo>
                <a:lnTo>
                  <a:pt x="168330" y="6034"/>
                </a:lnTo>
                <a:lnTo>
                  <a:pt x="169370" y="4023"/>
                </a:lnTo>
                <a:lnTo>
                  <a:pt x="171016" y="2682"/>
                </a:lnTo>
                <a:lnTo>
                  <a:pt x="173066" y="1788"/>
                </a:lnTo>
                <a:lnTo>
                  <a:pt x="18002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SMARTPenAnnotation142"/>
          <p:cNvSpPr/>
          <p:nvPr/>
        </p:nvSpPr>
        <p:spPr>
          <a:xfrm>
            <a:off x="2188844" y="4255671"/>
            <a:ext cx="197020" cy="218819"/>
          </a:xfrm>
          <a:custGeom>
            <a:avLst/>
            <a:gdLst/>
            <a:ahLst/>
            <a:cxnLst/>
            <a:rect l="0" t="0" r="0" b="0"/>
            <a:pathLst>
              <a:path w="197020" h="218819">
                <a:moveTo>
                  <a:pt x="0" y="47724"/>
                </a:moveTo>
                <a:lnTo>
                  <a:pt x="0" y="39504"/>
                </a:lnTo>
                <a:lnTo>
                  <a:pt x="4551" y="34705"/>
                </a:lnTo>
                <a:lnTo>
                  <a:pt x="6845" y="33329"/>
                </a:lnTo>
                <a:lnTo>
                  <a:pt x="11932" y="31801"/>
                </a:lnTo>
                <a:lnTo>
                  <a:pt x="17369" y="28582"/>
                </a:lnTo>
                <a:lnTo>
                  <a:pt x="20152" y="26390"/>
                </a:lnTo>
                <a:lnTo>
                  <a:pt x="23912" y="23976"/>
                </a:lnTo>
                <a:lnTo>
                  <a:pt x="28324" y="21415"/>
                </a:lnTo>
                <a:lnTo>
                  <a:pt x="33170" y="18754"/>
                </a:lnTo>
                <a:lnTo>
                  <a:pt x="37354" y="16981"/>
                </a:lnTo>
                <a:lnTo>
                  <a:pt x="41095" y="15798"/>
                </a:lnTo>
                <a:lnTo>
                  <a:pt x="44542" y="15010"/>
                </a:lnTo>
                <a:lnTo>
                  <a:pt x="48745" y="13532"/>
                </a:lnTo>
                <a:lnTo>
                  <a:pt x="53452" y="11594"/>
                </a:lnTo>
                <a:lnTo>
                  <a:pt x="58494" y="9350"/>
                </a:lnTo>
                <a:lnTo>
                  <a:pt x="62809" y="7854"/>
                </a:lnTo>
                <a:lnTo>
                  <a:pt x="66638" y="6856"/>
                </a:lnTo>
                <a:lnTo>
                  <a:pt x="70143" y="6191"/>
                </a:lnTo>
                <a:lnTo>
                  <a:pt x="74385" y="5748"/>
                </a:lnTo>
                <a:lnTo>
                  <a:pt x="79117" y="5452"/>
                </a:lnTo>
                <a:lnTo>
                  <a:pt x="84178" y="5255"/>
                </a:lnTo>
                <a:lnTo>
                  <a:pt x="88504" y="4171"/>
                </a:lnTo>
                <a:lnTo>
                  <a:pt x="92340" y="2496"/>
                </a:lnTo>
                <a:lnTo>
                  <a:pt x="95850" y="427"/>
                </a:lnTo>
                <a:lnTo>
                  <a:pt x="100095" y="0"/>
                </a:lnTo>
                <a:lnTo>
                  <a:pt x="104830" y="668"/>
                </a:lnTo>
                <a:lnTo>
                  <a:pt x="109892" y="2066"/>
                </a:lnTo>
                <a:lnTo>
                  <a:pt x="114219" y="2997"/>
                </a:lnTo>
                <a:lnTo>
                  <a:pt x="118056" y="3619"/>
                </a:lnTo>
                <a:lnTo>
                  <a:pt x="126508" y="4616"/>
                </a:lnTo>
                <a:lnTo>
                  <a:pt x="130203" y="7292"/>
                </a:lnTo>
                <a:lnTo>
                  <a:pt x="135021" y="11656"/>
                </a:lnTo>
                <a:lnTo>
                  <a:pt x="140337" y="16772"/>
                </a:lnTo>
                <a:lnTo>
                  <a:pt x="142136" y="19469"/>
                </a:lnTo>
                <a:lnTo>
                  <a:pt x="144134" y="25006"/>
                </a:lnTo>
                <a:lnTo>
                  <a:pt x="143715" y="27816"/>
                </a:lnTo>
                <a:lnTo>
                  <a:pt x="142482" y="30642"/>
                </a:lnTo>
                <a:lnTo>
                  <a:pt x="140708" y="33478"/>
                </a:lnTo>
                <a:lnTo>
                  <a:pt x="138737" y="39170"/>
                </a:lnTo>
                <a:lnTo>
                  <a:pt x="138212" y="42021"/>
                </a:lnTo>
                <a:lnTo>
                  <a:pt x="135956" y="44875"/>
                </a:lnTo>
                <a:lnTo>
                  <a:pt x="132548" y="47729"/>
                </a:lnTo>
                <a:lnTo>
                  <a:pt x="128370" y="50585"/>
                </a:lnTo>
                <a:lnTo>
                  <a:pt x="124633" y="54394"/>
                </a:lnTo>
                <a:lnTo>
                  <a:pt x="121189" y="58838"/>
                </a:lnTo>
                <a:lnTo>
                  <a:pt x="117940" y="63706"/>
                </a:lnTo>
                <a:lnTo>
                  <a:pt x="114822" y="67903"/>
                </a:lnTo>
                <a:lnTo>
                  <a:pt x="111791" y="71654"/>
                </a:lnTo>
                <a:lnTo>
                  <a:pt x="108817" y="75107"/>
                </a:lnTo>
                <a:lnTo>
                  <a:pt x="105882" y="77409"/>
                </a:lnTo>
                <a:lnTo>
                  <a:pt x="100082" y="79967"/>
                </a:lnTo>
                <a:lnTo>
                  <a:pt x="98154" y="81602"/>
                </a:lnTo>
                <a:lnTo>
                  <a:pt x="96869" y="83644"/>
                </a:lnTo>
                <a:lnTo>
                  <a:pt x="96012" y="85958"/>
                </a:lnTo>
                <a:lnTo>
                  <a:pt x="94488" y="87501"/>
                </a:lnTo>
                <a:lnTo>
                  <a:pt x="92520" y="88529"/>
                </a:lnTo>
                <a:lnTo>
                  <a:pt x="87793" y="89672"/>
                </a:lnTo>
                <a:lnTo>
                  <a:pt x="82517" y="90180"/>
                </a:lnTo>
                <a:lnTo>
                  <a:pt x="77624" y="90550"/>
                </a:lnTo>
                <a:lnTo>
                  <a:pt x="85385" y="90585"/>
                </a:lnTo>
                <a:lnTo>
                  <a:pt x="90175" y="90586"/>
                </a:lnTo>
                <a:lnTo>
                  <a:pt x="92502" y="89633"/>
                </a:lnTo>
                <a:lnTo>
                  <a:pt x="97627" y="86035"/>
                </a:lnTo>
                <a:lnTo>
                  <a:pt x="103080" y="83801"/>
                </a:lnTo>
                <a:lnTo>
                  <a:pt x="108679" y="82808"/>
                </a:lnTo>
                <a:lnTo>
                  <a:pt x="114342" y="82367"/>
                </a:lnTo>
                <a:lnTo>
                  <a:pt x="122574" y="82171"/>
                </a:lnTo>
                <a:lnTo>
                  <a:pt x="127436" y="82118"/>
                </a:lnTo>
                <a:lnTo>
                  <a:pt x="131630" y="83036"/>
                </a:lnTo>
                <a:lnTo>
                  <a:pt x="135379" y="84600"/>
                </a:lnTo>
                <a:lnTo>
                  <a:pt x="138830" y="86596"/>
                </a:lnTo>
                <a:lnTo>
                  <a:pt x="142083" y="88878"/>
                </a:lnTo>
                <a:lnTo>
                  <a:pt x="148239" y="93954"/>
                </a:lnTo>
                <a:lnTo>
                  <a:pt x="151213" y="95689"/>
                </a:lnTo>
                <a:lnTo>
                  <a:pt x="157059" y="97617"/>
                </a:lnTo>
                <a:lnTo>
                  <a:pt x="162832" y="101013"/>
                </a:lnTo>
                <a:lnTo>
                  <a:pt x="168572" y="105698"/>
                </a:lnTo>
                <a:lnTo>
                  <a:pt x="174299" y="110955"/>
                </a:lnTo>
                <a:lnTo>
                  <a:pt x="182878" y="119270"/>
                </a:lnTo>
                <a:lnTo>
                  <a:pt x="191452" y="127766"/>
                </a:lnTo>
                <a:lnTo>
                  <a:pt x="193358" y="130613"/>
                </a:lnTo>
                <a:lnTo>
                  <a:pt x="195474" y="136316"/>
                </a:lnTo>
                <a:lnTo>
                  <a:pt x="196415" y="142025"/>
                </a:lnTo>
                <a:lnTo>
                  <a:pt x="196833" y="147738"/>
                </a:lnTo>
                <a:lnTo>
                  <a:pt x="197019" y="153452"/>
                </a:lnTo>
                <a:lnTo>
                  <a:pt x="196116" y="156309"/>
                </a:lnTo>
                <a:lnTo>
                  <a:pt x="192573" y="162024"/>
                </a:lnTo>
                <a:lnTo>
                  <a:pt x="187823" y="167739"/>
                </a:lnTo>
                <a:lnTo>
                  <a:pt x="185223" y="170596"/>
                </a:lnTo>
                <a:lnTo>
                  <a:pt x="183490" y="173454"/>
                </a:lnTo>
                <a:lnTo>
                  <a:pt x="181564" y="179168"/>
                </a:lnTo>
                <a:lnTo>
                  <a:pt x="179145" y="182026"/>
                </a:lnTo>
                <a:lnTo>
                  <a:pt x="175628" y="184883"/>
                </a:lnTo>
                <a:lnTo>
                  <a:pt x="171378" y="187741"/>
                </a:lnTo>
                <a:lnTo>
                  <a:pt x="167592" y="189646"/>
                </a:lnTo>
                <a:lnTo>
                  <a:pt x="164116" y="190916"/>
                </a:lnTo>
                <a:lnTo>
                  <a:pt x="160846" y="191763"/>
                </a:lnTo>
                <a:lnTo>
                  <a:pt x="158666" y="193280"/>
                </a:lnTo>
                <a:lnTo>
                  <a:pt x="157212" y="195243"/>
                </a:lnTo>
                <a:lnTo>
                  <a:pt x="156243" y="197505"/>
                </a:lnTo>
                <a:lnTo>
                  <a:pt x="153693" y="199013"/>
                </a:lnTo>
                <a:lnTo>
                  <a:pt x="150087" y="200019"/>
                </a:lnTo>
                <a:lnTo>
                  <a:pt x="145778" y="200688"/>
                </a:lnTo>
                <a:lnTo>
                  <a:pt x="141953" y="202088"/>
                </a:lnTo>
                <a:lnTo>
                  <a:pt x="138450" y="203973"/>
                </a:lnTo>
                <a:lnTo>
                  <a:pt x="135163" y="206183"/>
                </a:lnTo>
                <a:lnTo>
                  <a:pt x="132019" y="207655"/>
                </a:lnTo>
                <a:lnTo>
                  <a:pt x="125985" y="209292"/>
                </a:lnTo>
                <a:lnTo>
                  <a:pt x="120129" y="210019"/>
                </a:lnTo>
                <a:lnTo>
                  <a:pt x="114351" y="210343"/>
                </a:lnTo>
                <a:lnTo>
                  <a:pt x="108608" y="210486"/>
                </a:lnTo>
                <a:lnTo>
                  <a:pt x="104790" y="211477"/>
                </a:lnTo>
                <a:lnTo>
                  <a:pt x="100340" y="213090"/>
                </a:lnTo>
                <a:lnTo>
                  <a:pt x="95469" y="215118"/>
                </a:lnTo>
                <a:lnTo>
                  <a:pt x="91268" y="216469"/>
                </a:lnTo>
                <a:lnTo>
                  <a:pt x="87516" y="217371"/>
                </a:lnTo>
                <a:lnTo>
                  <a:pt x="84062" y="217972"/>
                </a:lnTo>
                <a:lnTo>
                  <a:pt x="80806" y="218372"/>
                </a:lnTo>
                <a:lnTo>
                  <a:pt x="77683" y="218640"/>
                </a:lnTo>
                <a:lnTo>
                  <a:pt x="74649" y="218818"/>
                </a:lnTo>
                <a:lnTo>
                  <a:pt x="71674" y="217984"/>
                </a:lnTo>
                <a:lnTo>
                  <a:pt x="65828" y="214517"/>
                </a:lnTo>
                <a:lnTo>
                  <a:pt x="60054" y="212342"/>
                </a:lnTo>
                <a:lnTo>
                  <a:pt x="51480" y="210610"/>
                </a:lnTo>
                <a:lnTo>
                  <a:pt x="51444" y="210603"/>
                </a:lnTo>
                <a:lnTo>
                  <a:pt x="51441" y="210602"/>
                </a:lnTo>
                <a:lnTo>
                  <a:pt x="51435" y="21060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SMARTPenAnnotation143"/>
          <p:cNvSpPr/>
          <p:nvPr/>
        </p:nvSpPr>
        <p:spPr>
          <a:xfrm>
            <a:off x="2420302" y="4269212"/>
            <a:ext cx="205741" cy="214206"/>
          </a:xfrm>
          <a:custGeom>
            <a:avLst/>
            <a:gdLst/>
            <a:ahLst/>
            <a:cxnLst/>
            <a:rect l="0" t="0" r="0" b="0"/>
            <a:pathLst>
              <a:path w="205741" h="214206">
                <a:moveTo>
                  <a:pt x="0" y="25610"/>
                </a:moveTo>
                <a:lnTo>
                  <a:pt x="8541" y="25610"/>
                </a:lnTo>
                <a:lnTo>
                  <a:pt x="13114" y="21059"/>
                </a:lnTo>
                <a:lnTo>
                  <a:pt x="15410" y="19719"/>
                </a:lnTo>
                <a:lnTo>
                  <a:pt x="20501" y="18229"/>
                </a:lnTo>
                <a:lnTo>
                  <a:pt x="25939" y="17567"/>
                </a:lnTo>
                <a:lnTo>
                  <a:pt x="31531" y="17273"/>
                </a:lnTo>
                <a:lnTo>
                  <a:pt x="37191" y="17143"/>
                </a:lnTo>
                <a:lnTo>
                  <a:pt x="40034" y="16155"/>
                </a:lnTo>
                <a:lnTo>
                  <a:pt x="45733" y="12518"/>
                </a:lnTo>
                <a:lnTo>
                  <a:pt x="51441" y="10266"/>
                </a:lnTo>
                <a:lnTo>
                  <a:pt x="54296" y="9666"/>
                </a:lnTo>
                <a:lnTo>
                  <a:pt x="58105" y="9265"/>
                </a:lnTo>
                <a:lnTo>
                  <a:pt x="62549" y="8999"/>
                </a:lnTo>
                <a:lnTo>
                  <a:pt x="67417" y="8821"/>
                </a:lnTo>
                <a:lnTo>
                  <a:pt x="71615" y="7750"/>
                </a:lnTo>
                <a:lnTo>
                  <a:pt x="75366" y="6084"/>
                </a:lnTo>
                <a:lnTo>
                  <a:pt x="78819" y="4020"/>
                </a:lnTo>
                <a:lnTo>
                  <a:pt x="85195" y="1727"/>
                </a:lnTo>
                <a:lnTo>
                  <a:pt x="91205" y="708"/>
                </a:lnTo>
                <a:lnTo>
                  <a:pt x="97050" y="255"/>
                </a:lnTo>
                <a:lnTo>
                  <a:pt x="102823" y="54"/>
                </a:lnTo>
                <a:lnTo>
                  <a:pt x="105696" y="0"/>
                </a:lnTo>
                <a:lnTo>
                  <a:pt x="108564" y="916"/>
                </a:lnTo>
                <a:lnTo>
                  <a:pt x="114291" y="4475"/>
                </a:lnTo>
                <a:lnTo>
                  <a:pt x="119837" y="8629"/>
                </a:lnTo>
                <a:lnTo>
                  <a:pt x="127247" y="15742"/>
                </a:lnTo>
                <a:lnTo>
                  <a:pt x="127694" y="17127"/>
                </a:lnTo>
                <a:lnTo>
                  <a:pt x="128323" y="23625"/>
                </a:lnTo>
                <a:lnTo>
                  <a:pt x="128470" y="28855"/>
                </a:lnTo>
                <a:lnTo>
                  <a:pt x="128577" y="45647"/>
                </a:lnTo>
                <a:lnTo>
                  <a:pt x="127628" y="48493"/>
                </a:lnTo>
                <a:lnTo>
                  <a:pt x="124033" y="54195"/>
                </a:lnTo>
                <a:lnTo>
                  <a:pt x="122694" y="58002"/>
                </a:lnTo>
                <a:lnTo>
                  <a:pt x="121801" y="62445"/>
                </a:lnTo>
                <a:lnTo>
                  <a:pt x="121206" y="67312"/>
                </a:lnTo>
                <a:lnTo>
                  <a:pt x="119856" y="71509"/>
                </a:lnTo>
                <a:lnTo>
                  <a:pt x="118004" y="75259"/>
                </a:lnTo>
                <a:lnTo>
                  <a:pt x="115817" y="78712"/>
                </a:lnTo>
                <a:lnTo>
                  <a:pt x="114359" y="82919"/>
                </a:lnTo>
                <a:lnTo>
                  <a:pt x="113387" y="87629"/>
                </a:lnTo>
                <a:lnTo>
                  <a:pt x="112739" y="92673"/>
                </a:lnTo>
                <a:lnTo>
                  <a:pt x="111354" y="96989"/>
                </a:lnTo>
                <a:lnTo>
                  <a:pt x="109479" y="100818"/>
                </a:lnTo>
                <a:lnTo>
                  <a:pt x="107276" y="104324"/>
                </a:lnTo>
                <a:lnTo>
                  <a:pt x="102288" y="110759"/>
                </a:lnTo>
                <a:lnTo>
                  <a:pt x="99625" y="113809"/>
                </a:lnTo>
                <a:lnTo>
                  <a:pt x="97849" y="117746"/>
                </a:lnTo>
                <a:lnTo>
                  <a:pt x="96665" y="122277"/>
                </a:lnTo>
                <a:lnTo>
                  <a:pt x="95876" y="127202"/>
                </a:lnTo>
                <a:lnTo>
                  <a:pt x="94397" y="131438"/>
                </a:lnTo>
                <a:lnTo>
                  <a:pt x="92459" y="135214"/>
                </a:lnTo>
                <a:lnTo>
                  <a:pt x="90214" y="138684"/>
                </a:lnTo>
                <a:lnTo>
                  <a:pt x="87720" y="145080"/>
                </a:lnTo>
                <a:lnTo>
                  <a:pt x="87055" y="148119"/>
                </a:lnTo>
                <a:lnTo>
                  <a:pt x="83776" y="154037"/>
                </a:lnTo>
                <a:lnTo>
                  <a:pt x="81568" y="156948"/>
                </a:lnTo>
                <a:lnTo>
                  <a:pt x="80096" y="160793"/>
                </a:lnTo>
                <a:lnTo>
                  <a:pt x="79115" y="165262"/>
                </a:lnTo>
                <a:lnTo>
                  <a:pt x="78461" y="170146"/>
                </a:lnTo>
                <a:lnTo>
                  <a:pt x="77072" y="173403"/>
                </a:lnTo>
                <a:lnTo>
                  <a:pt x="75194" y="175574"/>
                </a:lnTo>
                <a:lnTo>
                  <a:pt x="72989" y="177021"/>
                </a:lnTo>
                <a:lnTo>
                  <a:pt x="71519" y="178938"/>
                </a:lnTo>
                <a:lnTo>
                  <a:pt x="70540" y="181169"/>
                </a:lnTo>
                <a:lnTo>
                  <a:pt x="68967" y="187042"/>
                </a:lnTo>
                <a:lnTo>
                  <a:pt x="68695" y="192610"/>
                </a:lnTo>
                <a:lnTo>
                  <a:pt x="69609" y="194093"/>
                </a:lnTo>
                <a:lnTo>
                  <a:pt x="71171" y="195082"/>
                </a:lnTo>
                <a:lnTo>
                  <a:pt x="76802" y="196944"/>
                </a:lnTo>
                <a:lnTo>
                  <a:pt x="81600" y="201577"/>
                </a:lnTo>
                <a:lnTo>
                  <a:pt x="83927" y="202928"/>
                </a:lnTo>
                <a:lnTo>
                  <a:pt x="89053" y="204431"/>
                </a:lnTo>
                <a:lnTo>
                  <a:pt x="94214" y="205395"/>
                </a:lnTo>
                <a:lnTo>
                  <a:pt x="98388" y="205528"/>
                </a:lnTo>
                <a:lnTo>
                  <a:pt x="106093" y="205601"/>
                </a:lnTo>
                <a:lnTo>
                  <a:pt x="108829" y="206564"/>
                </a:lnTo>
                <a:lnTo>
                  <a:pt x="114408" y="210174"/>
                </a:lnTo>
                <a:lnTo>
                  <a:pt x="120063" y="212414"/>
                </a:lnTo>
                <a:lnTo>
                  <a:pt x="125751" y="213409"/>
                </a:lnTo>
                <a:lnTo>
                  <a:pt x="131455" y="213851"/>
                </a:lnTo>
                <a:lnTo>
                  <a:pt x="137164" y="214048"/>
                </a:lnTo>
                <a:lnTo>
                  <a:pt x="148591" y="214174"/>
                </a:lnTo>
                <a:lnTo>
                  <a:pt x="205740" y="21420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SMARTPenAnnotation144"/>
          <p:cNvSpPr/>
          <p:nvPr/>
        </p:nvSpPr>
        <p:spPr>
          <a:xfrm>
            <a:off x="2497454" y="4320540"/>
            <a:ext cx="145734" cy="34290"/>
          </a:xfrm>
          <a:custGeom>
            <a:avLst/>
            <a:gdLst/>
            <a:ahLst/>
            <a:cxnLst/>
            <a:rect l="0" t="0" r="0" b="0"/>
            <a:pathLst>
              <a:path w="145734" h="34290">
                <a:moveTo>
                  <a:pt x="0" y="34289"/>
                </a:moveTo>
                <a:lnTo>
                  <a:pt x="20152" y="34289"/>
                </a:lnTo>
                <a:lnTo>
                  <a:pt x="22959" y="33337"/>
                </a:lnTo>
                <a:lnTo>
                  <a:pt x="25784" y="31750"/>
                </a:lnTo>
                <a:lnTo>
                  <a:pt x="28619" y="29739"/>
                </a:lnTo>
                <a:lnTo>
                  <a:pt x="31462" y="28398"/>
                </a:lnTo>
                <a:lnTo>
                  <a:pt x="34310" y="27505"/>
                </a:lnTo>
                <a:lnTo>
                  <a:pt x="37161" y="26909"/>
                </a:lnTo>
                <a:lnTo>
                  <a:pt x="40967" y="25559"/>
                </a:lnTo>
                <a:lnTo>
                  <a:pt x="45409" y="23707"/>
                </a:lnTo>
                <a:lnTo>
                  <a:pt x="50275" y="21519"/>
                </a:lnTo>
                <a:lnTo>
                  <a:pt x="54472" y="20061"/>
                </a:lnTo>
                <a:lnTo>
                  <a:pt x="58222" y="19089"/>
                </a:lnTo>
                <a:lnTo>
                  <a:pt x="61675" y="18441"/>
                </a:lnTo>
                <a:lnTo>
                  <a:pt x="65882" y="18009"/>
                </a:lnTo>
                <a:lnTo>
                  <a:pt x="70591" y="17721"/>
                </a:lnTo>
                <a:lnTo>
                  <a:pt x="75636" y="17529"/>
                </a:lnTo>
                <a:lnTo>
                  <a:pt x="80904" y="16448"/>
                </a:lnTo>
                <a:lnTo>
                  <a:pt x="86321" y="14775"/>
                </a:lnTo>
                <a:lnTo>
                  <a:pt x="91838" y="12708"/>
                </a:lnTo>
                <a:lnTo>
                  <a:pt x="96468" y="11329"/>
                </a:lnTo>
                <a:lnTo>
                  <a:pt x="100507" y="10410"/>
                </a:lnTo>
                <a:lnTo>
                  <a:pt x="104152" y="9798"/>
                </a:lnTo>
                <a:lnTo>
                  <a:pt x="108488" y="9389"/>
                </a:lnTo>
                <a:lnTo>
                  <a:pt x="113283" y="9117"/>
                </a:lnTo>
                <a:lnTo>
                  <a:pt x="118384" y="8935"/>
                </a:lnTo>
                <a:lnTo>
                  <a:pt x="123691" y="7862"/>
                </a:lnTo>
                <a:lnTo>
                  <a:pt x="129133" y="6193"/>
                </a:lnTo>
                <a:lnTo>
                  <a:pt x="14573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SMARTPenAnnotation145"/>
          <p:cNvSpPr/>
          <p:nvPr/>
        </p:nvSpPr>
        <p:spPr>
          <a:xfrm>
            <a:off x="2763202" y="4294822"/>
            <a:ext cx="128588" cy="25719"/>
          </a:xfrm>
          <a:custGeom>
            <a:avLst/>
            <a:gdLst/>
            <a:ahLst/>
            <a:cxnLst/>
            <a:rect l="0" t="0" r="0" b="0"/>
            <a:pathLst>
              <a:path w="128588" h="25719">
                <a:moveTo>
                  <a:pt x="0" y="25718"/>
                </a:moveTo>
                <a:lnTo>
                  <a:pt x="8220" y="25718"/>
                </a:lnTo>
                <a:lnTo>
                  <a:pt x="9290" y="24765"/>
                </a:lnTo>
                <a:lnTo>
                  <a:pt x="13019" y="21167"/>
                </a:lnTo>
                <a:lnTo>
                  <a:pt x="15347" y="19826"/>
                </a:lnTo>
                <a:lnTo>
                  <a:pt x="17851" y="18933"/>
                </a:lnTo>
                <a:lnTo>
                  <a:pt x="20473" y="18337"/>
                </a:lnTo>
                <a:lnTo>
                  <a:pt x="23174" y="17939"/>
                </a:lnTo>
                <a:lnTo>
                  <a:pt x="25927" y="17675"/>
                </a:lnTo>
                <a:lnTo>
                  <a:pt x="28714" y="17498"/>
                </a:lnTo>
                <a:lnTo>
                  <a:pt x="34352" y="17302"/>
                </a:lnTo>
                <a:lnTo>
                  <a:pt x="37189" y="17250"/>
                </a:lnTo>
                <a:lnTo>
                  <a:pt x="40985" y="16262"/>
                </a:lnTo>
                <a:lnTo>
                  <a:pt x="45421" y="14652"/>
                </a:lnTo>
                <a:lnTo>
                  <a:pt x="50283" y="12625"/>
                </a:lnTo>
                <a:lnTo>
                  <a:pt x="54477" y="11274"/>
                </a:lnTo>
                <a:lnTo>
                  <a:pt x="58226" y="10374"/>
                </a:lnTo>
                <a:lnTo>
                  <a:pt x="61677" y="9773"/>
                </a:lnTo>
                <a:lnTo>
                  <a:pt x="65883" y="9373"/>
                </a:lnTo>
                <a:lnTo>
                  <a:pt x="70592" y="9106"/>
                </a:lnTo>
                <a:lnTo>
                  <a:pt x="79952" y="8810"/>
                </a:lnTo>
                <a:lnTo>
                  <a:pt x="93722" y="8619"/>
                </a:lnTo>
                <a:lnTo>
                  <a:pt x="96771" y="8604"/>
                </a:lnTo>
                <a:lnTo>
                  <a:pt x="99756" y="7641"/>
                </a:lnTo>
                <a:lnTo>
                  <a:pt x="102699" y="6046"/>
                </a:lnTo>
                <a:lnTo>
                  <a:pt x="105614" y="4031"/>
                </a:lnTo>
                <a:lnTo>
                  <a:pt x="109461" y="2688"/>
                </a:lnTo>
                <a:lnTo>
                  <a:pt x="113932" y="1792"/>
                </a:lnTo>
                <a:lnTo>
                  <a:pt x="12858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SMARTPenAnnotation146"/>
          <p:cNvSpPr/>
          <p:nvPr/>
        </p:nvSpPr>
        <p:spPr>
          <a:xfrm>
            <a:off x="2792553" y="4346257"/>
            <a:ext cx="99237" cy="25719"/>
          </a:xfrm>
          <a:custGeom>
            <a:avLst/>
            <a:gdLst/>
            <a:ahLst/>
            <a:cxnLst/>
            <a:rect l="0" t="0" r="0" b="0"/>
            <a:pathLst>
              <a:path w="99237" h="25719">
                <a:moveTo>
                  <a:pt x="4939" y="25718"/>
                </a:moveTo>
                <a:lnTo>
                  <a:pt x="388" y="25718"/>
                </a:lnTo>
                <a:lnTo>
                  <a:pt x="0" y="24765"/>
                </a:lnTo>
                <a:lnTo>
                  <a:pt x="694" y="23178"/>
                </a:lnTo>
                <a:lnTo>
                  <a:pt x="4100" y="18337"/>
                </a:lnTo>
                <a:lnTo>
                  <a:pt x="5332" y="17940"/>
                </a:lnTo>
                <a:lnTo>
                  <a:pt x="7106" y="17675"/>
                </a:lnTo>
                <a:lnTo>
                  <a:pt x="9241" y="17498"/>
                </a:lnTo>
                <a:lnTo>
                  <a:pt x="11617" y="17380"/>
                </a:lnTo>
                <a:lnTo>
                  <a:pt x="16797" y="17250"/>
                </a:lnTo>
                <a:lnTo>
                  <a:pt x="25068" y="17176"/>
                </a:lnTo>
                <a:lnTo>
                  <a:pt x="27884" y="16213"/>
                </a:lnTo>
                <a:lnTo>
                  <a:pt x="30713" y="14619"/>
                </a:lnTo>
                <a:lnTo>
                  <a:pt x="33552" y="12604"/>
                </a:lnTo>
                <a:lnTo>
                  <a:pt x="37349" y="11260"/>
                </a:lnTo>
                <a:lnTo>
                  <a:pt x="41786" y="10364"/>
                </a:lnTo>
                <a:lnTo>
                  <a:pt x="46648" y="9767"/>
                </a:lnTo>
                <a:lnTo>
                  <a:pt x="50843" y="9369"/>
                </a:lnTo>
                <a:lnTo>
                  <a:pt x="54592" y="9103"/>
                </a:lnTo>
                <a:lnTo>
                  <a:pt x="58043" y="8926"/>
                </a:lnTo>
                <a:lnTo>
                  <a:pt x="64418" y="8730"/>
                </a:lnTo>
                <a:lnTo>
                  <a:pt x="67452" y="8677"/>
                </a:lnTo>
                <a:lnTo>
                  <a:pt x="70427" y="7690"/>
                </a:lnTo>
                <a:lnTo>
                  <a:pt x="73362" y="6079"/>
                </a:lnTo>
                <a:lnTo>
                  <a:pt x="76272" y="4053"/>
                </a:lnTo>
                <a:lnTo>
                  <a:pt x="79164" y="2702"/>
                </a:lnTo>
                <a:lnTo>
                  <a:pt x="82045" y="1801"/>
                </a:lnTo>
                <a:lnTo>
                  <a:pt x="88961" y="356"/>
                </a:lnTo>
                <a:lnTo>
                  <a:pt x="90481" y="237"/>
                </a:lnTo>
                <a:lnTo>
                  <a:pt x="92447" y="158"/>
                </a:lnTo>
                <a:lnTo>
                  <a:pt x="9923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SMARTPenAnnotation147"/>
          <p:cNvSpPr/>
          <p:nvPr/>
        </p:nvSpPr>
        <p:spPr>
          <a:xfrm>
            <a:off x="3046094" y="4337685"/>
            <a:ext cx="120017" cy="17145"/>
          </a:xfrm>
          <a:custGeom>
            <a:avLst/>
            <a:gdLst/>
            <a:ahLst/>
            <a:cxnLst/>
            <a:rect l="0" t="0" r="0" b="0"/>
            <a:pathLst>
              <a:path w="120017" h="17145">
                <a:moveTo>
                  <a:pt x="0" y="0"/>
                </a:moveTo>
                <a:lnTo>
                  <a:pt x="25258" y="0"/>
                </a:lnTo>
                <a:lnTo>
                  <a:pt x="26364" y="952"/>
                </a:lnTo>
                <a:lnTo>
                  <a:pt x="28053" y="2540"/>
                </a:lnTo>
                <a:lnTo>
                  <a:pt x="30132" y="4550"/>
                </a:lnTo>
                <a:lnTo>
                  <a:pt x="32471" y="5891"/>
                </a:lnTo>
                <a:lnTo>
                  <a:pt x="34982" y="6785"/>
                </a:lnTo>
                <a:lnTo>
                  <a:pt x="37609" y="7380"/>
                </a:lnTo>
                <a:lnTo>
                  <a:pt x="40313" y="7778"/>
                </a:lnTo>
                <a:lnTo>
                  <a:pt x="43068" y="8043"/>
                </a:lnTo>
                <a:lnTo>
                  <a:pt x="45857" y="8219"/>
                </a:lnTo>
                <a:lnTo>
                  <a:pt x="51496" y="8415"/>
                </a:lnTo>
                <a:lnTo>
                  <a:pt x="62878" y="8541"/>
                </a:lnTo>
                <a:lnTo>
                  <a:pt x="64778" y="9504"/>
                </a:lnTo>
                <a:lnTo>
                  <a:pt x="66046" y="11098"/>
                </a:lnTo>
                <a:lnTo>
                  <a:pt x="66891" y="13114"/>
                </a:lnTo>
                <a:lnTo>
                  <a:pt x="68406" y="14457"/>
                </a:lnTo>
                <a:lnTo>
                  <a:pt x="70369" y="15353"/>
                </a:lnTo>
                <a:lnTo>
                  <a:pt x="72631" y="15950"/>
                </a:lnTo>
                <a:lnTo>
                  <a:pt x="75091" y="16348"/>
                </a:lnTo>
                <a:lnTo>
                  <a:pt x="77683" y="16614"/>
                </a:lnTo>
                <a:lnTo>
                  <a:pt x="80364" y="16791"/>
                </a:lnTo>
                <a:lnTo>
                  <a:pt x="83104" y="16909"/>
                </a:lnTo>
                <a:lnTo>
                  <a:pt x="92636" y="17114"/>
                </a:lnTo>
                <a:lnTo>
                  <a:pt x="120016" y="1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SMARTPenAnnotation148"/>
          <p:cNvSpPr/>
          <p:nvPr/>
        </p:nvSpPr>
        <p:spPr>
          <a:xfrm>
            <a:off x="3208972" y="4243387"/>
            <a:ext cx="128474" cy="205741"/>
          </a:xfrm>
          <a:custGeom>
            <a:avLst/>
            <a:gdLst/>
            <a:ahLst/>
            <a:cxnLst/>
            <a:rect l="0" t="0" r="0" b="0"/>
            <a:pathLst>
              <a:path w="128474" h="205741">
                <a:moveTo>
                  <a:pt x="94298" y="0"/>
                </a:moveTo>
                <a:lnTo>
                  <a:pt x="72964" y="0"/>
                </a:lnTo>
                <a:lnTo>
                  <a:pt x="70550" y="953"/>
                </a:lnTo>
                <a:lnTo>
                  <a:pt x="67988" y="2540"/>
                </a:lnTo>
                <a:lnTo>
                  <a:pt x="65328" y="4551"/>
                </a:lnTo>
                <a:lnTo>
                  <a:pt x="62602" y="5892"/>
                </a:lnTo>
                <a:lnTo>
                  <a:pt x="59832" y="6785"/>
                </a:lnTo>
                <a:lnTo>
                  <a:pt x="57033" y="7381"/>
                </a:lnTo>
                <a:lnTo>
                  <a:pt x="54215" y="7778"/>
                </a:lnTo>
                <a:lnTo>
                  <a:pt x="51383" y="8043"/>
                </a:lnTo>
                <a:lnTo>
                  <a:pt x="48543" y="8219"/>
                </a:lnTo>
                <a:lnTo>
                  <a:pt x="46649" y="7384"/>
                </a:lnTo>
                <a:lnTo>
                  <a:pt x="45387" y="5876"/>
                </a:lnTo>
                <a:lnTo>
                  <a:pt x="44546" y="3917"/>
                </a:lnTo>
                <a:lnTo>
                  <a:pt x="43032" y="2611"/>
                </a:lnTo>
                <a:lnTo>
                  <a:pt x="41070" y="1741"/>
                </a:lnTo>
                <a:lnTo>
                  <a:pt x="35629" y="344"/>
                </a:lnTo>
                <a:lnTo>
                  <a:pt x="32345" y="153"/>
                </a:lnTo>
                <a:lnTo>
                  <a:pt x="25751" y="1"/>
                </a:lnTo>
                <a:lnTo>
                  <a:pt x="25721" y="0"/>
                </a:lnTo>
                <a:lnTo>
                  <a:pt x="25718" y="4551"/>
                </a:lnTo>
                <a:lnTo>
                  <a:pt x="26671" y="5892"/>
                </a:lnTo>
                <a:lnTo>
                  <a:pt x="28258" y="6785"/>
                </a:lnTo>
                <a:lnTo>
                  <a:pt x="30269" y="7381"/>
                </a:lnTo>
                <a:lnTo>
                  <a:pt x="31609" y="8731"/>
                </a:lnTo>
                <a:lnTo>
                  <a:pt x="32503" y="10583"/>
                </a:lnTo>
                <a:lnTo>
                  <a:pt x="33937" y="15849"/>
                </a:lnTo>
                <a:lnTo>
                  <a:pt x="34186" y="21312"/>
                </a:lnTo>
                <a:lnTo>
                  <a:pt x="34259" y="28963"/>
                </a:lnTo>
                <a:lnTo>
                  <a:pt x="35222" y="31691"/>
                </a:lnTo>
                <a:lnTo>
                  <a:pt x="38832" y="37262"/>
                </a:lnTo>
                <a:lnTo>
                  <a:pt x="41668" y="41203"/>
                </a:lnTo>
                <a:lnTo>
                  <a:pt x="42332" y="44665"/>
                </a:lnTo>
                <a:lnTo>
                  <a:pt x="42758" y="50098"/>
                </a:lnTo>
                <a:lnTo>
                  <a:pt x="45356" y="53381"/>
                </a:lnTo>
                <a:lnTo>
                  <a:pt x="51404" y="59973"/>
                </a:lnTo>
                <a:lnTo>
                  <a:pt x="75825" y="60008"/>
                </a:lnTo>
                <a:lnTo>
                  <a:pt x="79102" y="57467"/>
                </a:lnTo>
                <a:lnTo>
                  <a:pt x="81310" y="55457"/>
                </a:lnTo>
                <a:lnTo>
                  <a:pt x="83734" y="54116"/>
                </a:lnTo>
                <a:lnTo>
                  <a:pt x="86303" y="53223"/>
                </a:lnTo>
                <a:lnTo>
                  <a:pt x="88968" y="52627"/>
                </a:lnTo>
                <a:lnTo>
                  <a:pt x="91697" y="52230"/>
                </a:lnTo>
                <a:lnTo>
                  <a:pt x="94468" y="51965"/>
                </a:lnTo>
                <a:lnTo>
                  <a:pt x="97269" y="51788"/>
                </a:lnTo>
                <a:lnTo>
                  <a:pt x="99136" y="52623"/>
                </a:lnTo>
                <a:lnTo>
                  <a:pt x="100381" y="54132"/>
                </a:lnTo>
                <a:lnTo>
                  <a:pt x="101211" y="56091"/>
                </a:lnTo>
                <a:lnTo>
                  <a:pt x="102716" y="57396"/>
                </a:lnTo>
                <a:lnTo>
                  <a:pt x="104673" y="58267"/>
                </a:lnTo>
                <a:lnTo>
                  <a:pt x="106929" y="58847"/>
                </a:lnTo>
                <a:lnTo>
                  <a:pt x="108434" y="60187"/>
                </a:lnTo>
                <a:lnTo>
                  <a:pt x="109437" y="62032"/>
                </a:lnTo>
                <a:lnTo>
                  <a:pt x="110105" y="64215"/>
                </a:lnTo>
                <a:lnTo>
                  <a:pt x="111504" y="65670"/>
                </a:lnTo>
                <a:lnTo>
                  <a:pt x="113388" y="66640"/>
                </a:lnTo>
                <a:lnTo>
                  <a:pt x="115597" y="67287"/>
                </a:lnTo>
                <a:lnTo>
                  <a:pt x="117070" y="68670"/>
                </a:lnTo>
                <a:lnTo>
                  <a:pt x="118052" y="70545"/>
                </a:lnTo>
                <a:lnTo>
                  <a:pt x="118706" y="72747"/>
                </a:lnTo>
                <a:lnTo>
                  <a:pt x="120095" y="74216"/>
                </a:lnTo>
                <a:lnTo>
                  <a:pt x="121973" y="75195"/>
                </a:lnTo>
                <a:lnTo>
                  <a:pt x="124178" y="75848"/>
                </a:lnTo>
                <a:lnTo>
                  <a:pt x="125648" y="77235"/>
                </a:lnTo>
                <a:lnTo>
                  <a:pt x="126628" y="79113"/>
                </a:lnTo>
                <a:lnTo>
                  <a:pt x="127716" y="83739"/>
                </a:lnTo>
                <a:lnTo>
                  <a:pt x="128200" y="88970"/>
                </a:lnTo>
                <a:lnTo>
                  <a:pt x="128415" y="94470"/>
                </a:lnTo>
                <a:lnTo>
                  <a:pt x="128473" y="97270"/>
                </a:lnTo>
                <a:lnTo>
                  <a:pt x="127558" y="101042"/>
                </a:lnTo>
                <a:lnTo>
                  <a:pt x="125996" y="105461"/>
                </a:lnTo>
                <a:lnTo>
                  <a:pt x="124003" y="110312"/>
                </a:lnTo>
                <a:lnTo>
                  <a:pt x="122673" y="114499"/>
                </a:lnTo>
                <a:lnTo>
                  <a:pt x="121787" y="118243"/>
                </a:lnTo>
                <a:lnTo>
                  <a:pt x="121197" y="121691"/>
                </a:lnTo>
                <a:lnTo>
                  <a:pt x="120540" y="128062"/>
                </a:lnTo>
                <a:lnTo>
                  <a:pt x="120365" y="131095"/>
                </a:lnTo>
                <a:lnTo>
                  <a:pt x="120170" y="139545"/>
                </a:lnTo>
                <a:lnTo>
                  <a:pt x="120119" y="144465"/>
                </a:lnTo>
                <a:lnTo>
                  <a:pt x="118179" y="148697"/>
                </a:lnTo>
                <a:lnTo>
                  <a:pt x="114981" y="152472"/>
                </a:lnTo>
                <a:lnTo>
                  <a:pt x="110944" y="155940"/>
                </a:lnTo>
                <a:lnTo>
                  <a:pt x="108253" y="159205"/>
                </a:lnTo>
                <a:lnTo>
                  <a:pt x="103513" y="168351"/>
                </a:lnTo>
                <a:lnTo>
                  <a:pt x="101393" y="171290"/>
                </a:lnTo>
                <a:lnTo>
                  <a:pt x="99028" y="174200"/>
                </a:lnTo>
                <a:lnTo>
                  <a:pt x="96499" y="177093"/>
                </a:lnTo>
                <a:lnTo>
                  <a:pt x="93860" y="179975"/>
                </a:lnTo>
                <a:lnTo>
                  <a:pt x="88388" y="185716"/>
                </a:lnTo>
                <a:lnTo>
                  <a:pt x="82781" y="191443"/>
                </a:lnTo>
                <a:lnTo>
                  <a:pt x="79952" y="193351"/>
                </a:lnTo>
                <a:lnTo>
                  <a:pt x="77114" y="194624"/>
                </a:lnTo>
                <a:lnTo>
                  <a:pt x="74269" y="195472"/>
                </a:lnTo>
                <a:lnTo>
                  <a:pt x="71420" y="196990"/>
                </a:lnTo>
                <a:lnTo>
                  <a:pt x="68569" y="198954"/>
                </a:lnTo>
                <a:lnTo>
                  <a:pt x="65715" y="201216"/>
                </a:lnTo>
                <a:lnTo>
                  <a:pt x="62860" y="202724"/>
                </a:lnTo>
                <a:lnTo>
                  <a:pt x="60004" y="203729"/>
                </a:lnTo>
                <a:lnTo>
                  <a:pt x="57148" y="204400"/>
                </a:lnTo>
                <a:lnTo>
                  <a:pt x="54291" y="204846"/>
                </a:lnTo>
                <a:lnTo>
                  <a:pt x="51434" y="205145"/>
                </a:lnTo>
                <a:lnTo>
                  <a:pt x="48577" y="205343"/>
                </a:lnTo>
                <a:lnTo>
                  <a:pt x="45720" y="205475"/>
                </a:lnTo>
                <a:lnTo>
                  <a:pt x="35983" y="205706"/>
                </a:lnTo>
                <a:lnTo>
                  <a:pt x="0" y="20574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SMARTPenAnnotation149"/>
          <p:cNvSpPr/>
          <p:nvPr/>
        </p:nvSpPr>
        <p:spPr>
          <a:xfrm>
            <a:off x="3363277" y="4217670"/>
            <a:ext cx="102871" cy="77153"/>
          </a:xfrm>
          <a:custGeom>
            <a:avLst/>
            <a:gdLst/>
            <a:ahLst/>
            <a:cxnLst/>
            <a:rect l="0" t="0" r="0" b="0"/>
            <a:pathLst>
              <a:path w="102871" h="77153">
                <a:moveTo>
                  <a:pt x="0" y="0"/>
                </a:moveTo>
                <a:lnTo>
                  <a:pt x="0" y="7381"/>
                </a:lnTo>
                <a:lnTo>
                  <a:pt x="952" y="7778"/>
                </a:lnTo>
                <a:lnTo>
                  <a:pt x="2540" y="8042"/>
                </a:lnTo>
                <a:lnTo>
                  <a:pt x="4551" y="8219"/>
                </a:lnTo>
                <a:lnTo>
                  <a:pt x="5891" y="9289"/>
                </a:lnTo>
                <a:lnTo>
                  <a:pt x="6785" y="10955"/>
                </a:lnTo>
                <a:lnTo>
                  <a:pt x="7381" y="13019"/>
                </a:lnTo>
                <a:lnTo>
                  <a:pt x="7778" y="15346"/>
                </a:lnTo>
                <a:lnTo>
                  <a:pt x="8043" y="17851"/>
                </a:lnTo>
                <a:lnTo>
                  <a:pt x="8219" y="20473"/>
                </a:lnTo>
                <a:lnTo>
                  <a:pt x="8337" y="23173"/>
                </a:lnTo>
                <a:lnTo>
                  <a:pt x="8541" y="32638"/>
                </a:lnTo>
                <a:lnTo>
                  <a:pt x="8573" y="77035"/>
                </a:lnTo>
                <a:lnTo>
                  <a:pt x="11112" y="77100"/>
                </a:lnTo>
                <a:lnTo>
                  <a:pt x="102870" y="7715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SMARTPenAnnotation150"/>
          <p:cNvSpPr/>
          <p:nvPr/>
        </p:nvSpPr>
        <p:spPr>
          <a:xfrm>
            <a:off x="3431962" y="4209097"/>
            <a:ext cx="38887" cy="257176"/>
          </a:xfrm>
          <a:custGeom>
            <a:avLst/>
            <a:gdLst/>
            <a:ahLst/>
            <a:cxnLst/>
            <a:rect l="0" t="0" r="0" b="0"/>
            <a:pathLst>
              <a:path w="38887" h="257176">
                <a:moveTo>
                  <a:pt x="8467" y="0"/>
                </a:moveTo>
                <a:lnTo>
                  <a:pt x="0" y="0"/>
                </a:lnTo>
                <a:lnTo>
                  <a:pt x="2481" y="2540"/>
                </a:lnTo>
                <a:lnTo>
                  <a:pt x="4477" y="4551"/>
                </a:lnTo>
                <a:lnTo>
                  <a:pt x="5807" y="6844"/>
                </a:lnTo>
                <a:lnTo>
                  <a:pt x="6694" y="9325"/>
                </a:lnTo>
                <a:lnTo>
                  <a:pt x="7285" y="11932"/>
                </a:lnTo>
                <a:lnTo>
                  <a:pt x="8632" y="14622"/>
                </a:lnTo>
                <a:lnTo>
                  <a:pt x="10482" y="17368"/>
                </a:lnTo>
                <a:lnTo>
                  <a:pt x="12668" y="20151"/>
                </a:lnTo>
                <a:lnTo>
                  <a:pt x="15078" y="22959"/>
                </a:lnTo>
                <a:lnTo>
                  <a:pt x="17637" y="25784"/>
                </a:lnTo>
                <a:lnTo>
                  <a:pt x="20296" y="28619"/>
                </a:lnTo>
                <a:lnTo>
                  <a:pt x="22068" y="32415"/>
                </a:lnTo>
                <a:lnTo>
                  <a:pt x="23249" y="36850"/>
                </a:lnTo>
                <a:lnTo>
                  <a:pt x="24037" y="41712"/>
                </a:lnTo>
                <a:lnTo>
                  <a:pt x="24562" y="46858"/>
                </a:lnTo>
                <a:lnTo>
                  <a:pt x="24913" y="52194"/>
                </a:lnTo>
                <a:lnTo>
                  <a:pt x="25301" y="62250"/>
                </a:lnTo>
                <a:lnTo>
                  <a:pt x="25474" y="69894"/>
                </a:lnTo>
                <a:lnTo>
                  <a:pt x="26473" y="75171"/>
                </a:lnTo>
                <a:lnTo>
                  <a:pt x="28091" y="81546"/>
                </a:lnTo>
                <a:lnTo>
                  <a:pt x="30122" y="88655"/>
                </a:lnTo>
                <a:lnTo>
                  <a:pt x="31476" y="95298"/>
                </a:lnTo>
                <a:lnTo>
                  <a:pt x="32379" y="101632"/>
                </a:lnTo>
                <a:lnTo>
                  <a:pt x="32981" y="107760"/>
                </a:lnTo>
                <a:lnTo>
                  <a:pt x="34335" y="113750"/>
                </a:lnTo>
                <a:lnTo>
                  <a:pt x="36190" y="119648"/>
                </a:lnTo>
                <a:lnTo>
                  <a:pt x="38379" y="125485"/>
                </a:lnTo>
                <a:lnTo>
                  <a:pt x="38886" y="132234"/>
                </a:lnTo>
                <a:lnTo>
                  <a:pt x="38271" y="139591"/>
                </a:lnTo>
                <a:lnTo>
                  <a:pt x="36909" y="147354"/>
                </a:lnTo>
                <a:lnTo>
                  <a:pt x="36001" y="154433"/>
                </a:lnTo>
                <a:lnTo>
                  <a:pt x="35396" y="161058"/>
                </a:lnTo>
                <a:lnTo>
                  <a:pt x="34992" y="167380"/>
                </a:lnTo>
                <a:lnTo>
                  <a:pt x="34544" y="179483"/>
                </a:lnTo>
                <a:lnTo>
                  <a:pt x="34256" y="198225"/>
                </a:lnTo>
                <a:lnTo>
                  <a:pt x="33280" y="202635"/>
                </a:lnTo>
                <a:lnTo>
                  <a:pt x="31676" y="207480"/>
                </a:lnTo>
                <a:lnTo>
                  <a:pt x="29655" y="212615"/>
                </a:lnTo>
                <a:lnTo>
                  <a:pt x="28308" y="216991"/>
                </a:lnTo>
                <a:lnTo>
                  <a:pt x="27409" y="220861"/>
                </a:lnTo>
                <a:lnTo>
                  <a:pt x="26411" y="227700"/>
                </a:lnTo>
                <a:lnTo>
                  <a:pt x="25968" y="233915"/>
                </a:lnTo>
                <a:lnTo>
                  <a:pt x="25770" y="239852"/>
                </a:lnTo>
                <a:lnTo>
                  <a:pt x="25633" y="248403"/>
                </a:lnTo>
                <a:lnTo>
                  <a:pt x="25613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SMARTPenAnnotation151"/>
          <p:cNvSpPr/>
          <p:nvPr/>
        </p:nvSpPr>
        <p:spPr>
          <a:xfrm>
            <a:off x="165734" y="4630897"/>
            <a:ext cx="3060384" cy="58261"/>
          </a:xfrm>
          <a:custGeom>
            <a:avLst/>
            <a:gdLst/>
            <a:ahLst/>
            <a:cxnLst/>
            <a:rect l="0" t="0" r="0" b="0"/>
            <a:pathLst>
              <a:path w="3060384" h="58261">
                <a:moveTo>
                  <a:pt x="0" y="58260"/>
                </a:moveTo>
                <a:lnTo>
                  <a:pt x="0" y="50879"/>
                </a:lnTo>
                <a:lnTo>
                  <a:pt x="953" y="49530"/>
                </a:lnTo>
                <a:lnTo>
                  <a:pt x="2540" y="47677"/>
                </a:lnTo>
                <a:lnTo>
                  <a:pt x="4551" y="45490"/>
                </a:lnTo>
                <a:lnTo>
                  <a:pt x="6844" y="44031"/>
                </a:lnTo>
                <a:lnTo>
                  <a:pt x="11932" y="42412"/>
                </a:lnTo>
                <a:lnTo>
                  <a:pt x="20152" y="41499"/>
                </a:lnTo>
                <a:lnTo>
                  <a:pt x="22959" y="40419"/>
                </a:lnTo>
                <a:lnTo>
                  <a:pt x="25784" y="38746"/>
                </a:lnTo>
                <a:lnTo>
                  <a:pt x="28619" y="36678"/>
                </a:lnTo>
                <a:lnTo>
                  <a:pt x="32415" y="34347"/>
                </a:lnTo>
                <a:lnTo>
                  <a:pt x="36850" y="31841"/>
                </a:lnTo>
                <a:lnTo>
                  <a:pt x="41712" y="29218"/>
                </a:lnTo>
                <a:lnTo>
                  <a:pt x="46858" y="27469"/>
                </a:lnTo>
                <a:lnTo>
                  <a:pt x="52194" y="26302"/>
                </a:lnTo>
                <a:lnTo>
                  <a:pt x="68805" y="24661"/>
                </a:lnTo>
                <a:lnTo>
                  <a:pt x="160021" y="23971"/>
                </a:lnTo>
                <a:lnTo>
                  <a:pt x="270136" y="23970"/>
                </a:lnTo>
                <a:lnTo>
                  <a:pt x="277246" y="24923"/>
                </a:lnTo>
                <a:lnTo>
                  <a:pt x="284843" y="26510"/>
                </a:lnTo>
                <a:lnTo>
                  <a:pt x="292765" y="28521"/>
                </a:lnTo>
                <a:lnTo>
                  <a:pt x="300905" y="29861"/>
                </a:lnTo>
                <a:lnTo>
                  <a:pt x="317568" y="31351"/>
                </a:lnTo>
                <a:lnTo>
                  <a:pt x="386126" y="32512"/>
                </a:lnTo>
                <a:lnTo>
                  <a:pt x="393625" y="33474"/>
                </a:lnTo>
                <a:lnTo>
                  <a:pt x="400529" y="35069"/>
                </a:lnTo>
                <a:lnTo>
                  <a:pt x="407037" y="37084"/>
                </a:lnTo>
                <a:lnTo>
                  <a:pt x="414233" y="38428"/>
                </a:lnTo>
                <a:lnTo>
                  <a:pt x="429849" y="39920"/>
                </a:lnTo>
                <a:lnTo>
                  <a:pt x="472787" y="41010"/>
                </a:lnTo>
                <a:lnTo>
                  <a:pt x="480926" y="41998"/>
                </a:lnTo>
                <a:lnTo>
                  <a:pt x="489210" y="43609"/>
                </a:lnTo>
                <a:lnTo>
                  <a:pt x="497590" y="45635"/>
                </a:lnTo>
                <a:lnTo>
                  <a:pt x="506035" y="46986"/>
                </a:lnTo>
                <a:lnTo>
                  <a:pt x="523037" y="48487"/>
                </a:lnTo>
                <a:lnTo>
                  <a:pt x="617326" y="49678"/>
                </a:lnTo>
                <a:lnTo>
                  <a:pt x="727472" y="49688"/>
                </a:lnTo>
                <a:lnTo>
                  <a:pt x="736442" y="48735"/>
                </a:lnTo>
                <a:lnTo>
                  <a:pt x="745279" y="47148"/>
                </a:lnTo>
                <a:lnTo>
                  <a:pt x="754028" y="45137"/>
                </a:lnTo>
                <a:lnTo>
                  <a:pt x="763670" y="43796"/>
                </a:lnTo>
                <a:lnTo>
                  <a:pt x="784544" y="42306"/>
                </a:lnTo>
                <a:lnTo>
                  <a:pt x="873096" y="41146"/>
                </a:lnTo>
                <a:lnTo>
                  <a:pt x="883054" y="40183"/>
                </a:lnTo>
                <a:lnTo>
                  <a:pt x="893503" y="38589"/>
                </a:lnTo>
                <a:lnTo>
                  <a:pt x="904279" y="36573"/>
                </a:lnTo>
                <a:lnTo>
                  <a:pt x="916225" y="35230"/>
                </a:lnTo>
                <a:lnTo>
                  <a:pt x="942199" y="33737"/>
                </a:lnTo>
                <a:lnTo>
                  <a:pt x="1030346" y="32589"/>
                </a:lnTo>
                <a:lnTo>
                  <a:pt x="1240482" y="32543"/>
                </a:lnTo>
                <a:lnTo>
                  <a:pt x="1250851" y="31590"/>
                </a:lnTo>
                <a:lnTo>
                  <a:pt x="1261573" y="30003"/>
                </a:lnTo>
                <a:lnTo>
                  <a:pt x="1272531" y="27992"/>
                </a:lnTo>
                <a:lnTo>
                  <a:pt x="1283647" y="26651"/>
                </a:lnTo>
                <a:lnTo>
                  <a:pt x="1306157" y="25161"/>
                </a:lnTo>
                <a:lnTo>
                  <a:pt x="1397329" y="24017"/>
                </a:lnTo>
                <a:lnTo>
                  <a:pt x="1683068" y="23970"/>
                </a:lnTo>
                <a:lnTo>
                  <a:pt x="1695450" y="23018"/>
                </a:lnTo>
                <a:lnTo>
                  <a:pt x="1708468" y="21431"/>
                </a:lnTo>
                <a:lnTo>
                  <a:pt x="1721909" y="19419"/>
                </a:lnTo>
                <a:lnTo>
                  <a:pt x="1734679" y="18078"/>
                </a:lnTo>
                <a:lnTo>
                  <a:pt x="1759029" y="16589"/>
                </a:lnTo>
                <a:lnTo>
                  <a:pt x="1851614" y="15444"/>
                </a:lnTo>
                <a:lnTo>
                  <a:pt x="1965960" y="15399"/>
                </a:lnTo>
                <a:lnTo>
                  <a:pt x="1976437" y="14446"/>
                </a:lnTo>
                <a:lnTo>
                  <a:pt x="1986280" y="12858"/>
                </a:lnTo>
                <a:lnTo>
                  <a:pt x="1995699" y="10847"/>
                </a:lnTo>
                <a:lnTo>
                  <a:pt x="2006741" y="9506"/>
                </a:lnTo>
                <a:lnTo>
                  <a:pt x="2031710" y="8017"/>
                </a:lnTo>
                <a:lnTo>
                  <a:pt x="2119085" y="6872"/>
                </a:lnTo>
                <a:lnTo>
                  <a:pt x="2209866" y="5875"/>
                </a:lnTo>
                <a:lnTo>
                  <a:pt x="2222862" y="4286"/>
                </a:lnTo>
                <a:lnTo>
                  <a:pt x="2236288" y="2275"/>
                </a:lnTo>
                <a:lnTo>
                  <a:pt x="2249049" y="934"/>
                </a:lnTo>
                <a:lnTo>
                  <a:pt x="2285212" y="0"/>
                </a:lnTo>
                <a:lnTo>
                  <a:pt x="2296905" y="1322"/>
                </a:lnTo>
                <a:lnTo>
                  <a:pt x="2308510" y="3157"/>
                </a:lnTo>
                <a:lnTo>
                  <a:pt x="2320057" y="4380"/>
                </a:lnTo>
                <a:lnTo>
                  <a:pt x="2353559" y="6100"/>
                </a:lnTo>
                <a:lnTo>
                  <a:pt x="2449112" y="6806"/>
                </a:lnTo>
                <a:lnTo>
                  <a:pt x="2687349" y="6825"/>
                </a:lnTo>
                <a:lnTo>
                  <a:pt x="2697394" y="7778"/>
                </a:lnTo>
                <a:lnTo>
                  <a:pt x="2706948" y="9365"/>
                </a:lnTo>
                <a:lnTo>
                  <a:pt x="2716175" y="11376"/>
                </a:lnTo>
                <a:lnTo>
                  <a:pt x="2725183" y="12717"/>
                </a:lnTo>
                <a:lnTo>
                  <a:pt x="2742813" y="14206"/>
                </a:lnTo>
                <a:lnTo>
                  <a:pt x="2834810" y="15377"/>
                </a:lnTo>
                <a:lnTo>
                  <a:pt x="3060383" y="1539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SMARTPenAnnotation152"/>
          <p:cNvSpPr/>
          <p:nvPr/>
        </p:nvSpPr>
        <p:spPr>
          <a:xfrm>
            <a:off x="225847" y="4937760"/>
            <a:ext cx="171346" cy="1"/>
          </a:xfrm>
          <a:custGeom>
            <a:avLst/>
            <a:gdLst/>
            <a:ahLst/>
            <a:cxnLst/>
            <a:rect l="0" t="0" r="0" b="0"/>
            <a:pathLst>
              <a:path w="171346" h="1">
                <a:moveTo>
                  <a:pt x="8467" y="0"/>
                </a:moveTo>
                <a:lnTo>
                  <a:pt x="0" y="0"/>
                </a:lnTo>
                <a:lnTo>
                  <a:pt x="17134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SMARTPenAnnotation153"/>
          <p:cNvSpPr/>
          <p:nvPr/>
        </p:nvSpPr>
        <p:spPr>
          <a:xfrm>
            <a:off x="491607" y="4783464"/>
            <a:ext cx="137043" cy="334319"/>
          </a:xfrm>
          <a:custGeom>
            <a:avLst/>
            <a:gdLst/>
            <a:ahLst/>
            <a:cxnLst/>
            <a:rect l="0" t="0" r="0" b="0"/>
            <a:pathLst>
              <a:path w="137043" h="334319">
                <a:moveTo>
                  <a:pt x="137042" y="25708"/>
                </a:moveTo>
                <a:lnTo>
                  <a:pt x="137042" y="17240"/>
                </a:lnTo>
                <a:lnTo>
                  <a:pt x="129662" y="9764"/>
                </a:lnTo>
                <a:lnTo>
                  <a:pt x="126460" y="9097"/>
                </a:lnTo>
                <a:lnTo>
                  <a:pt x="124272" y="8919"/>
                </a:lnTo>
                <a:lnTo>
                  <a:pt x="122814" y="7848"/>
                </a:lnTo>
                <a:lnTo>
                  <a:pt x="121842" y="6182"/>
                </a:lnTo>
                <a:lnTo>
                  <a:pt x="121194" y="4118"/>
                </a:lnTo>
                <a:lnTo>
                  <a:pt x="119809" y="2742"/>
                </a:lnTo>
                <a:lnTo>
                  <a:pt x="117933" y="1825"/>
                </a:lnTo>
                <a:lnTo>
                  <a:pt x="115731" y="1213"/>
                </a:lnTo>
                <a:lnTo>
                  <a:pt x="113310" y="806"/>
                </a:lnTo>
                <a:lnTo>
                  <a:pt x="110743" y="534"/>
                </a:lnTo>
                <a:lnTo>
                  <a:pt x="108079" y="353"/>
                </a:lnTo>
                <a:lnTo>
                  <a:pt x="105351" y="232"/>
                </a:lnTo>
                <a:lnTo>
                  <a:pt x="95839" y="23"/>
                </a:lnTo>
                <a:lnTo>
                  <a:pt x="85570" y="0"/>
                </a:lnTo>
                <a:lnTo>
                  <a:pt x="81772" y="950"/>
                </a:lnTo>
                <a:lnTo>
                  <a:pt x="78288" y="2535"/>
                </a:lnTo>
                <a:lnTo>
                  <a:pt x="75013" y="4544"/>
                </a:lnTo>
                <a:lnTo>
                  <a:pt x="70924" y="6837"/>
                </a:lnTo>
                <a:lnTo>
                  <a:pt x="61302" y="11923"/>
                </a:lnTo>
                <a:lnTo>
                  <a:pt x="57021" y="14613"/>
                </a:lnTo>
                <a:lnTo>
                  <a:pt x="53215" y="17359"/>
                </a:lnTo>
                <a:lnTo>
                  <a:pt x="49725" y="20142"/>
                </a:lnTo>
                <a:lnTo>
                  <a:pt x="46446" y="21997"/>
                </a:lnTo>
                <a:lnTo>
                  <a:pt x="43307" y="23234"/>
                </a:lnTo>
                <a:lnTo>
                  <a:pt x="40262" y="24059"/>
                </a:lnTo>
                <a:lnTo>
                  <a:pt x="38232" y="26514"/>
                </a:lnTo>
                <a:lnTo>
                  <a:pt x="36879" y="30055"/>
                </a:lnTo>
                <a:lnTo>
                  <a:pt x="35977" y="34321"/>
                </a:lnTo>
                <a:lnTo>
                  <a:pt x="32434" y="41601"/>
                </a:lnTo>
                <a:lnTo>
                  <a:pt x="30156" y="44876"/>
                </a:lnTo>
                <a:lnTo>
                  <a:pt x="27685" y="48012"/>
                </a:lnTo>
                <a:lnTo>
                  <a:pt x="25085" y="51055"/>
                </a:lnTo>
                <a:lnTo>
                  <a:pt x="22399" y="54036"/>
                </a:lnTo>
                <a:lnTo>
                  <a:pt x="19656" y="57928"/>
                </a:lnTo>
                <a:lnTo>
                  <a:pt x="16875" y="62428"/>
                </a:lnTo>
                <a:lnTo>
                  <a:pt x="14068" y="67333"/>
                </a:lnTo>
                <a:lnTo>
                  <a:pt x="10950" y="75323"/>
                </a:lnTo>
                <a:lnTo>
                  <a:pt x="8611" y="83002"/>
                </a:lnTo>
                <a:lnTo>
                  <a:pt x="4397" y="92765"/>
                </a:lnTo>
                <a:lnTo>
                  <a:pt x="1889" y="100914"/>
                </a:lnTo>
                <a:lnTo>
                  <a:pt x="477" y="110856"/>
                </a:lnTo>
                <a:lnTo>
                  <a:pt x="147" y="117844"/>
                </a:lnTo>
                <a:lnTo>
                  <a:pt x="0" y="127300"/>
                </a:lnTo>
                <a:lnTo>
                  <a:pt x="913" y="130584"/>
                </a:lnTo>
                <a:lnTo>
                  <a:pt x="2475" y="132773"/>
                </a:lnTo>
                <a:lnTo>
                  <a:pt x="4468" y="134232"/>
                </a:lnTo>
                <a:lnTo>
                  <a:pt x="5797" y="136158"/>
                </a:lnTo>
                <a:lnTo>
                  <a:pt x="8105" y="144275"/>
                </a:lnTo>
                <a:lnTo>
                  <a:pt x="10839" y="147620"/>
                </a:lnTo>
                <a:lnTo>
                  <a:pt x="12902" y="149845"/>
                </a:lnTo>
                <a:lnTo>
                  <a:pt x="15230" y="151328"/>
                </a:lnTo>
                <a:lnTo>
                  <a:pt x="17734" y="152318"/>
                </a:lnTo>
                <a:lnTo>
                  <a:pt x="20356" y="152977"/>
                </a:lnTo>
                <a:lnTo>
                  <a:pt x="23057" y="153417"/>
                </a:lnTo>
                <a:lnTo>
                  <a:pt x="25809" y="153710"/>
                </a:lnTo>
                <a:lnTo>
                  <a:pt x="28597" y="153905"/>
                </a:lnTo>
                <a:lnTo>
                  <a:pt x="31408" y="154035"/>
                </a:lnTo>
                <a:lnTo>
                  <a:pt x="37071" y="154180"/>
                </a:lnTo>
                <a:lnTo>
                  <a:pt x="39915" y="153266"/>
                </a:lnTo>
                <a:lnTo>
                  <a:pt x="42763" y="151704"/>
                </a:lnTo>
                <a:lnTo>
                  <a:pt x="45615" y="149711"/>
                </a:lnTo>
                <a:lnTo>
                  <a:pt x="48468" y="148382"/>
                </a:lnTo>
                <a:lnTo>
                  <a:pt x="51323" y="147495"/>
                </a:lnTo>
                <a:lnTo>
                  <a:pt x="54179" y="146905"/>
                </a:lnTo>
                <a:lnTo>
                  <a:pt x="57035" y="145558"/>
                </a:lnTo>
                <a:lnTo>
                  <a:pt x="59892" y="143708"/>
                </a:lnTo>
                <a:lnTo>
                  <a:pt x="62749" y="141522"/>
                </a:lnTo>
                <a:lnTo>
                  <a:pt x="66558" y="139113"/>
                </a:lnTo>
                <a:lnTo>
                  <a:pt x="71003" y="136553"/>
                </a:lnTo>
                <a:lnTo>
                  <a:pt x="75871" y="133895"/>
                </a:lnTo>
                <a:lnTo>
                  <a:pt x="80069" y="131171"/>
                </a:lnTo>
                <a:lnTo>
                  <a:pt x="83820" y="128401"/>
                </a:lnTo>
                <a:lnTo>
                  <a:pt x="87273" y="125603"/>
                </a:lnTo>
                <a:lnTo>
                  <a:pt x="90528" y="121832"/>
                </a:lnTo>
                <a:lnTo>
                  <a:pt x="93650" y="117413"/>
                </a:lnTo>
                <a:lnTo>
                  <a:pt x="96684" y="112562"/>
                </a:lnTo>
                <a:lnTo>
                  <a:pt x="99660" y="108376"/>
                </a:lnTo>
                <a:lnTo>
                  <a:pt x="102596" y="104633"/>
                </a:lnTo>
                <a:lnTo>
                  <a:pt x="105505" y="101185"/>
                </a:lnTo>
                <a:lnTo>
                  <a:pt x="108398" y="97933"/>
                </a:lnTo>
                <a:lnTo>
                  <a:pt x="114151" y="91781"/>
                </a:lnTo>
                <a:lnTo>
                  <a:pt x="117019" y="87854"/>
                </a:lnTo>
                <a:lnTo>
                  <a:pt x="119884" y="83331"/>
                </a:lnTo>
                <a:lnTo>
                  <a:pt x="122746" y="78411"/>
                </a:lnTo>
                <a:lnTo>
                  <a:pt x="125926" y="70404"/>
                </a:lnTo>
                <a:lnTo>
                  <a:pt x="126774" y="66936"/>
                </a:lnTo>
                <a:lnTo>
                  <a:pt x="130256" y="60541"/>
                </a:lnTo>
                <a:lnTo>
                  <a:pt x="132518" y="57503"/>
                </a:lnTo>
                <a:lnTo>
                  <a:pt x="135032" y="51587"/>
                </a:lnTo>
                <a:lnTo>
                  <a:pt x="136778" y="43051"/>
                </a:lnTo>
                <a:lnTo>
                  <a:pt x="136990" y="33755"/>
                </a:lnTo>
                <a:lnTo>
                  <a:pt x="137042" y="21297"/>
                </a:lnTo>
                <a:lnTo>
                  <a:pt x="136089" y="19910"/>
                </a:lnTo>
                <a:lnTo>
                  <a:pt x="134502" y="18985"/>
                </a:lnTo>
                <a:lnTo>
                  <a:pt x="128823" y="17244"/>
                </a:lnTo>
                <a:lnTo>
                  <a:pt x="128491" y="25873"/>
                </a:lnTo>
                <a:lnTo>
                  <a:pt x="128470" y="224569"/>
                </a:lnTo>
                <a:lnTo>
                  <a:pt x="127517" y="231624"/>
                </a:lnTo>
                <a:lnTo>
                  <a:pt x="125930" y="238233"/>
                </a:lnTo>
                <a:lnTo>
                  <a:pt x="123919" y="244544"/>
                </a:lnTo>
                <a:lnTo>
                  <a:pt x="121685" y="254096"/>
                </a:lnTo>
                <a:lnTo>
                  <a:pt x="120692" y="262469"/>
                </a:lnTo>
                <a:lnTo>
                  <a:pt x="120250" y="272540"/>
                </a:lnTo>
                <a:lnTo>
                  <a:pt x="120002" y="284370"/>
                </a:lnTo>
                <a:lnTo>
                  <a:pt x="119898" y="321107"/>
                </a:lnTo>
                <a:lnTo>
                  <a:pt x="118945" y="322653"/>
                </a:lnTo>
                <a:lnTo>
                  <a:pt x="117358" y="323684"/>
                </a:lnTo>
                <a:lnTo>
                  <a:pt x="112517" y="325338"/>
                </a:lnTo>
                <a:lnTo>
                  <a:pt x="112119" y="326427"/>
                </a:lnTo>
                <a:lnTo>
                  <a:pt x="111356" y="333955"/>
                </a:lnTo>
                <a:lnTo>
                  <a:pt x="113879" y="334156"/>
                </a:lnTo>
                <a:lnTo>
                  <a:pt x="119897" y="33431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SMARTPenAnnotation154"/>
          <p:cNvSpPr/>
          <p:nvPr/>
        </p:nvSpPr>
        <p:spPr>
          <a:xfrm>
            <a:off x="757237" y="4903470"/>
            <a:ext cx="145733" cy="154306"/>
          </a:xfrm>
          <a:custGeom>
            <a:avLst/>
            <a:gdLst/>
            <a:ahLst/>
            <a:cxnLst/>
            <a:rect l="0" t="0" r="0" b="0"/>
            <a:pathLst>
              <a:path w="145733" h="154306">
                <a:moveTo>
                  <a:pt x="0" y="0"/>
                </a:moveTo>
                <a:lnTo>
                  <a:pt x="7381" y="0"/>
                </a:lnTo>
                <a:lnTo>
                  <a:pt x="7778" y="952"/>
                </a:lnTo>
                <a:lnTo>
                  <a:pt x="8219" y="4550"/>
                </a:lnTo>
                <a:lnTo>
                  <a:pt x="8416" y="9325"/>
                </a:lnTo>
                <a:lnTo>
                  <a:pt x="8468" y="11931"/>
                </a:lnTo>
                <a:lnTo>
                  <a:pt x="9455" y="14622"/>
                </a:lnTo>
                <a:lnTo>
                  <a:pt x="11066" y="17368"/>
                </a:lnTo>
                <a:lnTo>
                  <a:pt x="13092" y="20151"/>
                </a:lnTo>
                <a:lnTo>
                  <a:pt x="15396" y="22959"/>
                </a:lnTo>
                <a:lnTo>
                  <a:pt x="17884" y="25783"/>
                </a:lnTo>
                <a:lnTo>
                  <a:pt x="20495" y="28619"/>
                </a:lnTo>
                <a:lnTo>
                  <a:pt x="25936" y="34309"/>
                </a:lnTo>
                <a:lnTo>
                  <a:pt x="88582" y="97155"/>
                </a:lnTo>
                <a:lnTo>
                  <a:pt x="91440" y="100964"/>
                </a:lnTo>
                <a:lnTo>
                  <a:pt x="94297" y="105410"/>
                </a:lnTo>
                <a:lnTo>
                  <a:pt x="97155" y="110278"/>
                </a:lnTo>
                <a:lnTo>
                  <a:pt x="100012" y="114476"/>
                </a:lnTo>
                <a:lnTo>
                  <a:pt x="102870" y="118227"/>
                </a:lnTo>
                <a:lnTo>
                  <a:pt x="105727" y="121681"/>
                </a:lnTo>
                <a:lnTo>
                  <a:pt x="109538" y="124935"/>
                </a:lnTo>
                <a:lnTo>
                  <a:pt x="113982" y="128058"/>
                </a:lnTo>
                <a:lnTo>
                  <a:pt x="125703" y="135362"/>
                </a:lnTo>
                <a:lnTo>
                  <a:pt x="129845" y="138900"/>
                </a:lnTo>
                <a:lnTo>
                  <a:pt x="134862" y="143648"/>
                </a:lnTo>
                <a:lnTo>
                  <a:pt x="145732" y="15430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SMARTPenAnnotation155"/>
          <p:cNvSpPr/>
          <p:nvPr/>
        </p:nvSpPr>
        <p:spPr>
          <a:xfrm>
            <a:off x="808672" y="4869179"/>
            <a:ext cx="128588" cy="180024"/>
          </a:xfrm>
          <a:custGeom>
            <a:avLst/>
            <a:gdLst/>
            <a:ahLst/>
            <a:cxnLst/>
            <a:rect l="0" t="0" r="0" b="0"/>
            <a:pathLst>
              <a:path w="128588" h="180024">
                <a:moveTo>
                  <a:pt x="128587" y="0"/>
                </a:moveTo>
                <a:lnTo>
                  <a:pt x="120016" y="0"/>
                </a:lnTo>
                <a:lnTo>
                  <a:pt x="120015" y="4552"/>
                </a:lnTo>
                <a:lnTo>
                  <a:pt x="119063" y="5892"/>
                </a:lnTo>
                <a:lnTo>
                  <a:pt x="117475" y="6786"/>
                </a:lnTo>
                <a:lnTo>
                  <a:pt x="115464" y="7382"/>
                </a:lnTo>
                <a:lnTo>
                  <a:pt x="113171" y="9684"/>
                </a:lnTo>
                <a:lnTo>
                  <a:pt x="110690" y="13124"/>
                </a:lnTo>
                <a:lnTo>
                  <a:pt x="108083" y="17322"/>
                </a:lnTo>
                <a:lnTo>
                  <a:pt x="106345" y="21073"/>
                </a:lnTo>
                <a:lnTo>
                  <a:pt x="105187" y="24526"/>
                </a:lnTo>
                <a:lnTo>
                  <a:pt x="104415" y="27781"/>
                </a:lnTo>
                <a:lnTo>
                  <a:pt x="102947" y="30904"/>
                </a:lnTo>
                <a:lnTo>
                  <a:pt x="101017" y="33937"/>
                </a:lnTo>
                <a:lnTo>
                  <a:pt x="98777" y="36913"/>
                </a:lnTo>
                <a:lnTo>
                  <a:pt x="96331" y="40801"/>
                </a:lnTo>
                <a:lnTo>
                  <a:pt x="93748" y="45299"/>
                </a:lnTo>
                <a:lnTo>
                  <a:pt x="88338" y="55375"/>
                </a:lnTo>
                <a:lnTo>
                  <a:pt x="74263" y="83010"/>
                </a:lnTo>
                <a:lnTo>
                  <a:pt x="70463" y="87726"/>
                </a:lnTo>
                <a:lnTo>
                  <a:pt x="66026" y="91822"/>
                </a:lnTo>
                <a:lnTo>
                  <a:pt x="61162" y="95505"/>
                </a:lnTo>
                <a:lnTo>
                  <a:pt x="56967" y="99864"/>
                </a:lnTo>
                <a:lnTo>
                  <a:pt x="53218" y="104677"/>
                </a:lnTo>
                <a:lnTo>
                  <a:pt x="49766" y="109790"/>
                </a:lnTo>
                <a:lnTo>
                  <a:pt x="46512" y="115103"/>
                </a:lnTo>
                <a:lnTo>
                  <a:pt x="43391" y="120551"/>
                </a:lnTo>
                <a:lnTo>
                  <a:pt x="40357" y="126088"/>
                </a:lnTo>
                <a:lnTo>
                  <a:pt x="37382" y="130731"/>
                </a:lnTo>
                <a:lnTo>
                  <a:pt x="34446" y="134779"/>
                </a:lnTo>
                <a:lnTo>
                  <a:pt x="31537" y="138430"/>
                </a:lnTo>
                <a:lnTo>
                  <a:pt x="29597" y="141817"/>
                </a:lnTo>
                <a:lnTo>
                  <a:pt x="28304" y="145028"/>
                </a:lnTo>
                <a:lnTo>
                  <a:pt x="27442" y="148120"/>
                </a:lnTo>
                <a:lnTo>
                  <a:pt x="24962" y="151134"/>
                </a:lnTo>
                <a:lnTo>
                  <a:pt x="21404" y="154097"/>
                </a:lnTo>
                <a:lnTo>
                  <a:pt x="17127" y="157024"/>
                </a:lnTo>
                <a:lnTo>
                  <a:pt x="14275" y="159927"/>
                </a:lnTo>
                <a:lnTo>
                  <a:pt x="12374" y="162816"/>
                </a:lnTo>
                <a:lnTo>
                  <a:pt x="11107" y="165695"/>
                </a:lnTo>
                <a:lnTo>
                  <a:pt x="9310" y="167613"/>
                </a:lnTo>
                <a:lnTo>
                  <a:pt x="7159" y="168892"/>
                </a:lnTo>
                <a:lnTo>
                  <a:pt x="4773" y="169745"/>
                </a:lnTo>
                <a:lnTo>
                  <a:pt x="3182" y="171266"/>
                </a:lnTo>
                <a:lnTo>
                  <a:pt x="2121" y="173233"/>
                </a:lnTo>
                <a:lnTo>
                  <a:pt x="0" y="18002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SMARTPenAnnotation156"/>
          <p:cNvSpPr/>
          <p:nvPr/>
        </p:nvSpPr>
        <p:spPr>
          <a:xfrm>
            <a:off x="1117282" y="4920615"/>
            <a:ext cx="205741" cy="8573"/>
          </a:xfrm>
          <a:custGeom>
            <a:avLst/>
            <a:gdLst/>
            <a:ahLst/>
            <a:cxnLst/>
            <a:rect l="0" t="0" r="0" b="0"/>
            <a:pathLst>
              <a:path w="205741" h="8573">
                <a:moveTo>
                  <a:pt x="0" y="0"/>
                </a:moveTo>
                <a:lnTo>
                  <a:pt x="169899" y="0"/>
                </a:lnTo>
                <a:lnTo>
                  <a:pt x="174226" y="952"/>
                </a:lnTo>
                <a:lnTo>
                  <a:pt x="178063" y="2540"/>
                </a:lnTo>
                <a:lnTo>
                  <a:pt x="181574" y="4551"/>
                </a:lnTo>
                <a:lnTo>
                  <a:pt x="184867" y="5891"/>
                </a:lnTo>
                <a:lnTo>
                  <a:pt x="188014" y="6785"/>
                </a:lnTo>
                <a:lnTo>
                  <a:pt x="191065" y="7381"/>
                </a:lnTo>
                <a:lnTo>
                  <a:pt x="194052" y="7778"/>
                </a:lnTo>
                <a:lnTo>
                  <a:pt x="196995" y="8043"/>
                </a:lnTo>
                <a:lnTo>
                  <a:pt x="205740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SMARTPenAnnotation157"/>
          <p:cNvSpPr/>
          <p:nvPr/>
        </p:nvSpPr>
        <p:spPr>
          <a:xfrm>
            <a:off x="1365884" y="4826317"/>
            <a:ext cx="17144" cy="240031"/>
          </a:xfrm>
          <a:custGeom>
            <a:avLst/>
            <a:gdLst/>
            <a:ahLst/>
            <a:cxnLst/>
            <a:rect l="0" t="0" r="0" b="0"/>
            <a:pathLst>
              <a:path w="17144" h="240031">
                <a:moveTo>
                  <a:pt x="8573" y="0"/>
                </a:moveTo>
                <a:lnTo>
                  <a:pt x="8573" y="4551"/>
                </a:lnTo>
                <a:lnTo>
                  <a:pt x="9525" y="6844"/>
                </a:lnTo>
                <a:lnTo>
                  <a:pt x="11113" y="9325"/>
                </a:lnTo>
                <a:lnTo>
                  <a:pt x="13124" y="11932"/>
                </a:lnTo>
                <a:lnTo>
                  <a:pt x="14464" y="14622"/>
                </a:lnTo>
                <a:lnTo>
                  <a:pt x="15358" y="17368"/>
                </a:lnTo>
                <a:lnTo>
                  <a:pt x="15954" y="20151"/>
                </a:lnTo>
                <a:lnTo>
                  <a:pt x="16351" y="22959"/>
                </a:lnTo>
                <a:lnTo>
                  <a:pt x="16793" y="28619"/>
                </a:lnTo>
                <a:lnTo>
                  <a:pt x="16988" y="36850"/>
                </a:lnTo>
                <a:lnTo>
                  <a:pt x="17143" y="91484"/>
                </a:lnTo>
                <a:lnTo>
                  <a:pt x="16191" y="97185"/>
                </a:lnTo>
                <a:lnTo>
                  <a:pt x="14604" y="102890"/>
                </a:lnTo>
                <a:lnTo>
                  <a:pt x="12594" y="108598"/>
                </a:lnTo>
                <a:lnTo>
                  <a:pt x="11253" y="114309"/>
                </a:lnTo>
                <a:lnTo>
                  <a:pt x="10360" y="120021"/>
                </a:lnTo>
                <a:lnTo>
                  <a:pt x="9764" y="125734"/>
                </a:lnTo>
                <a:lnTo>
                  <a:pt x="9367" y="131448"/>
                </a:lnTo>
                <a:lnTo>
                  <a:pt x="9102" y="137162"/>
                </a:lnTo>
                <a:lnTo>
                  <a:pt x="8926" y="142876"/>
                </a:lnTo>
                <a:lnTo>
                  <a:pt x="7856" y="148591"/>
                </a:lnTo>
                <a:lnTo>
                  <a:pt x="6190" y="154306"/>
                </a:lnTo>
                <a:lnTo>
                  <a:pt x="4127" y="160020"/>
                </a:lnTo>
                <a:lnTo>
                  <a:pt x="2751" y="164783"/>
                </a:lnTo>
                <a:lnTo>
                  <a:pt x="1834" y="168911"/>
                </a:lnTo>
                <a:lnTo>
                  <a:pt x="1223" y="172614"/>
                </a:lnTo>
                <a:lnTo>
                  <a:pt x="816" y="176989"/>
                </a:lnTo>
                <a:lnTo>
                  <a:pt x="544" y="181810"/>
                </a:lnTo>
                <a:lnTo>
                  <a:pt x="242" y="191294"/>
                </a:lnTo>
                <a:lnTo>
                  <a:pt x="48" y="205145"/>
                </a:lnTo>
                <a:lnTo>
                  <a:pt x="0" y="24003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SMARTPenAnnotation158"/>
          <p:cNvSpPr/>
          <p:nvPr/>
        </p:nvSpPr>
        <p:spPr>
          <a:xfrm>
            <a:off x="1470062" y="4809172"/>
            <a:ext cx="186889" cy="231059"/>
          </a:xfrm>
          <a:custGeom>
            <a:avLst/>
            <a:gdLst/>
            <a:ahLst/>
            <a:cxnLst/>
            <a:rect l="0" t="0" r="0" b="0"/>
            <a:pathLst>
              <a:path w="186889" h="231059">
                <a:moveTo>
                  <a:pt x="41555" y="0"/>
                </a:moveTo>
                <a:lnTo>
                  <a:pt x="34174" y="0"/>
                </a:lnTo>
                <a:lnTo>
                  <a:pt x="33777" y="953"/>
                </a:lnTo>
                <a:lnTo>
                  <a:pt x="33218" y="6844"/>
                </a:lnTo>
                <a:lnTo>
                  <a:pt x="33087" y="11932"/>
                </a:lnTo>
                <a:lnTo>
                  <a:pt x="32100" y="15574"/>
                </a:lnTo>
                <a:lnTo>
                  <a:pt x="30489" y="19908"/>
                </a:lnTo>
                <a:lnTo>
                  <a:pt x="28463" y="24702"/>
                </a:lnTo>
                <a:lnTo>
                  <a:pt x="26159" y="28851"/>
                </a:lnTo>
                <a:lnTo>
                  <a:pt x="21060" y="36000"/>
                </a:lnTo>
                <a:lnTo>
                  <a:pt x="19319" y="40193"/>
                </a:lnTo>
                <a:lnTo>
                  <a:pt x="18158" y="44893"/>
                </a:lnTo>
                <a:lnTo>
                  <a:pt x="17385" y="49931"/>
                </a:lnTo>
                <a:lnTo>
                  <a:pt x="15916" y="55195"/>
                </a:lnTo>
                <a:lnTo>
                  <a:pt x="13985" y="60609"/>
                </a:lnTo>
                <a:lnTo>
                  <a:pt x="11745" y="66124"/>
                </a:lnTo>
                <a:lnTo>
                  <a:pt x="10252" y="71705"/>
                </a:lnTo>
                <a:lnTo>
                  <a:pt x="9256" y="77331"/>
                </a:lnTo>
                <a:lnTo>
                  <a:pt x="8592" y="82987"/>
                </a:lnTo>
                <a:lnTo>
                  <a:pt x="7197" y="87709"/>
                </a:lnTo>
                <a:lnTo>
                  <a:pt x="5315" y="91810"/>
                </a:lnTo>
                <a:lnTo>
                  <a:pt x="3108" y="95497"/>
                </a:lnTo>
                <a:lnTo>
                  <a:pt x="1636" y="99860"/>
                </a:lnTo>
                <a:lnTo>
                  <a:pt x="655" y="104673"/>
                </a:lnTo>
                <a:lnTo>
                  <a:pt x="0" y="109787"/>
                </a:lnTo>
                <a:lnTo>
                  <a:pt x="517" y="115101"/>
                </a:lnTo>
                <a:lnTo>
                  <a:pt x="1814" y="120549"/>
                </a:lnTo>
                <a:lnTo>
                  <a:pt x="3631" y="126087"/>
                </a:lnTo>
                <a:lnTo>
                  <a:pt x="4842" y="131683"/>
                </a:lnTo>
                <a:lnTo>
                  <a:pt x="5650" y="137319"/>
                </a:lnTo>
                <a:lnTo>
                  <a:pt x="6188" y="142981"/>
                </a:lnTo>
                <a:lnTo>
                  <a:pt x="6547" y="147708"/>
                </a:lnTo>
                <a:lnTo>
                  <a:pt x="6786" y="151812"/>
                </a:lnTo>
                <a:lnTo>
                  <a:pt x="6946" y="155501"/>
                </a:lnTo>
                <a:lnTo>
                  <a:pt x="8005" y="159865"/>
                </a:lnTo>
                <a:lnTo>
                  <a:pt x="9663" y="164679"/>
                </a:lnTo>
                <a:lnTo>
                  <a:pt x="11721" y="169794"/>
                </a:lnTo>
                <a:lnTo>
                  <a:pt x="13093" y="174155"/>
                </a:lnTo>
                <a:lnTo>
                  <a:pt x="14008" y="178016"/>
                </a:lnTo>
                <a:lnTo>
                  <a:pt x="14618" y="181543"/>
                </a:lnTo>
                <a:lnTo>
                  <a:pt x="15977" y="185799"/>
                </a:lnTo>
                <a:lnTo>
                  <a:pt x="17835" y="190541"/>
                </a:lnTo>
                <a:lnTo>
                  <a:pt x="20027" y="195607"/>
                </a:lnTo>
                <a:lnTo>
                  <a:pt x="22440" y="199938"/>
                </a:lnTo>
                <a:lnTo>
                  <a:pt x="25002" y="203777"/>
                </a:lnTo>
                <a:lnTo>
                  <a:pt x="30388" y="210582"/>
                </a:lnTo>
                <a:lnTo>
                  <a:pt x="35957" y="216782"/>
                </a:lnTo>
                <a:lnTo>
                  <a:pt x="38775" y="218816"/>
                </a:lnTo>
                <a:lnTo>
                  <a:pt x="44447" y="221077"/>
                </a:lnTo>
                <a:lnTo>
                  <a:pt x="50143" y="224622"/>
                </a:lnTo>
                <a:lnTo>
                  <a:pt x="52995" y="226900"/>
                </a:lnTo>
                <a:lnTo>
                  <a:pt x="55849" y="228419"/>
                </a:lnTo>
                <a:lnTo>
                  <a:pt x="61561" y="230107"/>
                </a:lnTo>
                <a:lnTo>
                  <a:pt x="65369" y="230557"/>
                </a:lnTo>
                <a:lnTo>
                  <a:pt x="69814" y="230857"/>
                </a:lnTo>
                <a:lnTo>
                  <a:pt x="74682" y="231058"/>
                </a:lnTo>
                <a:lnTo>
                  <a:pt x="78879" y="230239"/>
                </a:lnTo>
                <a:lnTo>
                  <a:pt x="82631" y="228740"/>
                </a:lnTo>
                <a:lnTo>
                  <a:pt x="86084" y="226788"/>
                </a:lnTo>
                <a:lnTo>
                  <a:pt x="89338" y="225488"/>
                </a:lnTo>
                <a:lnTo>
                  <a:pt x="92460" y="224620"/>
                </a:lnTo>
                <a:lnTo>
                  <a:pt x="95494" y="224042"/>
                </a:lnTo>
                <a:lnTo>
                  <a:pt x="98470" y="222704"/>
                </a:lnTo>
                <a:lnTo>
                  <a:pt x="101405" y="220859"/>
                </a:lnTo>
                <a:lnTo>
                  <a:pt x="104315" y="218677"/>
                </a:lnTo>
                <a:lnTo>
                  <a:pt x="107208" y="215317"/>
                </a:lnTo>
                <a:lnTo>
                  <a:pt x="110088" y="211172"/>
                </a:lnTo>
                <a:lnTo>
                  <a:pt x="112961" y="206504"/>
                </a:lnTo>
                <a:lnTo>
                  <a:pt x="115829" y="202439"/>
                </a:lnTo>
                <a:lnTo>
                  <a:pt x="121556" y="195383"/>
                </a:lnTo>
                <a:lnTo>
                  <a:pt x="125369" y="191215"/>
                </a:lnTo>
                <a:lnTo>
                  <a:pt x="134686" y="181505"/>
                </a:lnTo>
                <a:lnTo>
                  <a:pt x="137932" y="176248"/>
                </a:lnTo>
                <a:lnTo>
                  <a:pt x="140096" y="170839"/>
                </a:lnTo>
                <a:lnTo>
                  <a:pt x="141539" y="165328"/>
                </a:lnTo>
                <a:lnTo>
                  <a:pt x="144406" y="160701"/>
                </a:lnTo>
                <a:lnTo>
                  <a:pt x="148222" y="156664"/>
                </a:lnTo>
                <a:lnTo>
                  <a:pt x="152671" y="153020"/>
                </a:lnTo>
                <a:lnTo>
                  <a:pt x="156590" y="148686"/>
                </a:lnTo>
                <a:lnTo>
                  <a:pt x="160155" y="143891"/>
                </a:lnTo>
                <a:lnTo>
                  <a:pt x="163484" y="138791"/>
                </a:lnTo>
                <a:lnTo>
                  <a:pt x="166656" y="133484"/>
                </a:lnTo>
                <a:lnTo>
                  <a:pt x="169723" y="128042"/>
                </a:lnTo>
                <a:lnTo>
                  <a:pt x="172720" y="122509"/>
                </a:lnTo>
                <a:lnTo>
                  <a:pt x="174718" y="116915"/>
                </a:lnTo>
                <a:lnTo>
                  <a:pt x="176051" y="111281"/>
                </a:lnTo>
                <a:lnTo>
                  <a:pt x="176939" y="105620"/>
                </a:lnTo>
                <a:lnTo>
                  <a:pt x="178483" y="100893"/>
                </a:lnTo>
                <a:lnTo>
                  <a:pt x="180466" y="96790"/>
                </a:lnTo>
                <a:lnTo>
                  <a:pt x="182740" y="93102"/>
                </a:lnTo>
                <a:lnTo>
                  <a:pt x="184256" y="88738"/>
                </a:lnTo>
                <a:lnTo>
                  <a:pt x="185266" y="83924"/>
                </a:lnTo>
                <a:lnTo>
                  <a:pt x="185940" y="78809"/>
                </a:lnTo>
                <a:lnTo>
                  <a:pt x="186389" y="74447"/>
                </a:lnTo>
                <a:lnTo>
                  <a:pt x="186689" y="70587"/>
                </a:lnTo>
                <a:lnTo>
                  <a:pt x="186888" y="67060"/>
                </a:lnTo>
                <a:lnTo>
                  <a:pt x="186069" y="62804"/>
                </a:lnTo>
                <a:lnTo>
                  <a:pt x="184570" y="58062"/>
                </a:lnTo>
                <a:lnTo>
                  <a:pt x="182618" y="52996"/>
                </a:lnTo>
                <a:lnTo>
                  <a:pt x="181317" y="48665"/>
                </a:lnTo>
                <a:lnTo>
                  <a:pt x="180450" y="44826"/>
                </a:lnTo>
                <a:lnTo>
                  <a:pt x="179871" y="41314"/>
                </a:lnTo>
                <a:lnTo>
                  <a:pt x="176689" y="34872"/>
                </a:lnTo>
                <a:lnTo>
                  <a:pt x="174507" y="31820"/>
                </a:lnTo>
                <a:lnTo>
                  <a:pt x="172099" y="29786"/>
                </a:lnTo>
                <a:lnTo>
                  <a:pt x="169542" y="28430"/>
                </a:lnTo>
                <a:lnTo>
                  <a:pt x="166885" y="27526"/>
                </a:lnTo>
                <a:lnTo>
                  <a:pt x="161392" y="23982"/>
                </a:lnTo>
                <a:lnTo>
                  <a:pt x="155776" y="19231"/>
                </a:lnTo>
                <a:lnTo>
                  <a:pt x="150105" y="13944"/>
                </a:lnTo>
                <a:lnTo>
                  <a:pt x="147259" y="12154"/>
                </a:lnTo>
                <a:lnTo>
                  <a:pt x="141557" y="10164"/>
                </a:lnTo>
                <a:lnTo>
                  <a:pt x="135848" y="9280"/>
                </a:lnTo>
                <a:lnTo>
                  <a:pt x="132992" y="9044"/>
                </a:lnTo>
                <a:lnTo>
                  <a:pt x="129183" y="8887"/>
                </a:lnTo>
                <a:lnTo>
                  <a:pt x="115673" y="8666"/>
                </a:lnTo>
                <a:lnTo>
                  <a:pt x="84417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SMARTPenAnnotation159"/>
          <p:cNvSpPr/>
          <p:nvPr/>
        </p:nvSpPr>
        <p:spPr>
          <a:xfrm>
            <a:off x="1777364" y="4826318"/>
            <a:ext cx="282894" cy="376749"/>
          </a:xfrm>
          <a:custGeom>
            <a:avLst/>
            <a:gdLst/>
            <a:ahLst/>
            <a:cxnLst/>
            <a:rect l="0" t="0" r="0" b="0"/>
            <a:pathLst>
              <a:path w="282894" h="376749">
                <a:moveTo>
                  <a:pt x="0" y="25717"/>
                </a:moveTo>
                <a:lnTo>
                  <a:pt x="0" y="54410"/>
                </a:lnTo>
                <a:lnTo>
                  <a:pt x="953" y="57228"/>
                </a:lnTo>
                <a:lnTo>
                  <a:pt x="4551" y="62899"/>
                </a:lnTo>
                <a:lnTo>
                  <a:pt x="6786" y="71135"/>
                </a:lnTo>
                <a:lnTo>
                  <a:pt x="7779" y="80192"/>
                </a:lnTo>
                <a:lnTo>
                  <a:pt x="8338" y="91600"/>
                </a:lnTo>
                <a:lnTo>
                  <a:pt x="8542" y="113003"/>
                </a:lnTo>
                <a:lnTo>
                  <a:pt x="11099" y="121978"/>
                </a:lnTo>
                <a:lnTo>
                  <a:pt x="15411" y="131365"/>
                </a:lnTo>
                <a:lnTo>
                  <a:pt x="22241" y="142004"/>
                </a:lnTo>
                <a:lnTo>
                  <a:pt x="25640" y="151189"/>
                </a:lnTo>
                <a:lnTo>
                  <a:pt x="29811" y="157047"/>
                </a:lnTo>
                <a:lnTo>
                  <a:pt x="32257" y="158991"/>
                </a:lnTo>
                <a:lnTo>
                  <a:pt x="34840" y="160286"/>
                </a:lnTo>
                <a:lnTo>
                  <a:pt x="40249" y="161725"/>
                </a:lnTo>
                <a:lnTo>
                  <a:pt x="45829" y="162365"/>
                </a:lnTo>
                <a:lnTo>
                  <a:pt x="54024" y="162649"/>
                </a:lnTo>
                <a:lnTo>
                  <a:pt x="70256" y="162832"/>
                </a:lnTo>
                <a:lnTo>
                  <a:pt x="74460" y="161894"/>
                </a:lnTo>
                <a:lnTo>
                  <a:pt x="79168" y="160316"/>
                </a:lnTo>
                <a:lnTo>
                  <a:pt x="91309" y="155492"/>
                </a:lnTo>
                <a:lnTo>
                  <a:pt x="98050" y="152292"/>
                </a:lnTo>
                <a:lnTo>
                  <a:pt x="106443" y="147695"/>
                </a:lnTo>
                <a:lnTo>
                  <a:pt x="113348" y="142477"/>
                </a:lnTo>
                <a:lnTo>
                  <a:pt x="122132" y="136982"/>
                </a:lnTo>
                <a:lnTo>
                  <a:pt x="127142" y="134184"/>
                </a:lnTo>
                <a:lnTo>
                  <a:pt x="135248" y="125995"/>
                </a:lnTo>
                <a:lnTo>
                  <a:pt x="141073" y="116957"/>
                </a:lnTo>
                <a:lnTo>
                  <a:pt x="145305" y="105561"/>
                </a:lnTo>
                <a:lnTo>
                  <a:pt x="149670" y="95811"/>
                </a:lnTo>
                <a:lnTo>
                  <a:pt x="157483" y="84162"/>
                </a:lnTo>
                <a:lnTo>
                  <a:pt x="159281" y="79920"/>
                </a:lnTo>
                <a:lnTo>
                  <a:pt x="161280" y="70127"/>
                </a:lnTo>
                <a:lnTo>
                  <a:pt x="164708" y="59425"/>
                </a:lnTo>
                <a:lnTo>
                  <a:pt x="168454" y="49271"/>
                </a:lnTo>
                <a:lnTo>
                  <a:pt x="170119" y="41583"/>
                </a:lnTo>
                <a:lnTo>
                  <a:pt x="173399" y="34991"/>
                </a:lnTo>
                <a:lnTo>
                  <a:pt x="175607" y="31900"/>
                </a:lnTo>
                <a:lnTo>
                  <a:pt x="178060" y="23385"/>
                </a:lnTo>
                <a:lnTo>
                  <a:pt x="178714" y="18447"/>
                </a:lnTo>
                <a:lnTo>
                  <a:pt x="178198" y="14203"/>
                </a:lnTo>
                <a:lnTo>
                  <a:pt x="176901" y="10421"/>
                </a:lnTo>
                <a:lnTo>
                  <a:pt x="171451" y="0"/>
                </a:lnTo>
                <a:lnTo>
                  <a:pt x="171451" y="11931"/>
                </a:lnTo>
                <a:lnTo>
                  <a:pt x="172403" y="14621"/>
                </a:lnTo>
                <a:lnTo>
                  <a:pt x="176001" y="20150"/>
                </a:lnTo>
                <a:lnTo>
                  <a:pt x="178236" y="28323"/>
                </a:lnTo>
                <a:lnTo>
                  <a:pt x="179229" y="38305"/>
                </a:lnTo>
                <a:lnTo>
                  <a:pt x="179670" y="49092"/>
                </a:lnTo>
                <a:lnTo>
                  <a:pt x="179918" y="65874"/>
                </a:lnTo>
                <a:lnTo>
                  <a:pt x="179992" y="82912"/>
                </a:lnTo>
                <a:lnTo>
                  <a:pt x="182549" y="94317"/>
                </a:lnTo>
                <a:lnTo>
                  <a:pt x="186861" y="105735"/>
                </a:lnTo>
                <a:lnTo>
                  <a:pt x="191952" y="117160"/>
                </a:lnTo>
                <a:lnTo>
                  <a:pt x="193691" y="123827"/>
                </a:lnTo>
                <a:lnTo>
                  <a:pt x="194850" y="131129"/>
                </a:lnTo>
                <a:lnTo>
                  <a:pt x="195623" y="138854"/>
                </a:lnTo>
                <a:lnTo>
                  <a:pt x="196138" y="145909"/>
                </a:lnTo>
                <a:lnTo>
                  <a:pt x="196481" y="152517"/>
                </a:lnTo>
                <a:lnTo>
                  <a:pt x="196710" y="158828"/>
                </a:lnTo>
                <a:lnTo>
                  <a:pt x="197032" y="181362"/>
                </a:lnTo>
                <a:lnTo>
                  <a:pt x="197168" y="304062"/>
                </a:lnTo>
                <a:lnTo>
                  <a:pt x="196215" y="310340"/>
                </a:lnTo>
                <a:lnTo>
                  <a:pt x="194628" y="316430"/>
                </a:lnTo>
                <a:lnTo>
                  <a:pt x="192617" y="322396"/>
                </a:lnTo>
                <a:lnTo>
                  <a:pt x="187843" y="334104"/>
                </a:lnTo>
                <a:lnTo>
                  <a:pt x="183498" y="345658"/>
                </a:lnTo>
                <a:lnTo>
                  <a:pt x="181568" y="357143"/>
                </a:lnTo>
                <a:lnTo>
                  <a:pt x="179148" y="360967"/>
                </a:lnTo>
                <a:lnTo>
                  <a:pt x="175629" y="363517"/>
                </a:lnTo>
                <a:lnTo>
                  <a:pt x="167593" y="367303"/>
                </a:lnTo>
                <a:lnTo>
                  <a:pt x="160846" y="372160"/>
                </a:lnTo>
                <a:lnTo>
                  <a:pt x="154672" y="374954"/>
                </a:lnTo>
                <a:lnTo>
                  <a:pt x="145842" y="376527"/>
                </a:lnTo>
                <a:lnTo>
                  <a:pt x="142948" y="376748"/>
                </a:lnTo>
                <a:lnTo>
                  <a:pt x="140066" y="375942"/>
                </a:lnTo>
                <a:lnTo>
                  <a:pt x="134325" y="372508"/>
                </a:lnTo>
                <a:lnTo>
                  <a:pt x="126058" y="370346"/>
                </a:lnTo>
                <a:lnTo>
                  <a:pt x="121186" y="369769"/>
                </a:lnTo>
                <a:lnTo>
                  <a:pt x="116986" y="368432"/>
                </a:lnTo>
                <a:lnTo>
                  <a:pt x="109779" y="364407"/>
                </a:lnTo>
                <a:lnTo>
                  <a:pt x="103401" y="359443"/>
                </a:lnTo>
                <a:lnTo>
                  <a:pt x="100367" y="356786"/>
                </a:lnTo>
                <a:lnTo>
                  <a:pt x="98344" y="354062"/>
                </a:lnTo>
                <a:lnTo>
                  <a:pt x="94544" y="344725"/>
                </a:lnTo>
                <a:lnTo>
                  <a:pt x="90280" y="335456"/>
                </a:lnTo>
                <a:lnTo>
                  <a:pt x="87750" y="327526"/>
                </a:lnTo>
                <a:lnTo>
                  <a:pt x="86625" y="319874"/>
                </a:lnTo>
                <a:lnTo>
                  <a:pt x="86125" y="310123"/>
                </a:lnTo>
                <a:lnTo>
                  <a:pt x="85903" y="299440"/>
                </a:lnTo>
                <a:lnTo>
                  <a:pt x="85844" y="293924"/>
                </a:lnTo>
                <a:lnTo>
                  <a:pt x="86757" y="287389"/>
                </a:lnTo>
                <a:lnTo>
                  <a:pt x="88318" y="280175"/>
                </a:lnTo>
                <a:lnTo>
                  <a:pt x="90311" y="272508"/>
                </a:lnTo>
                <a:lnTo>
                  <a:pt x="91640" y="265492"/>
                </a:lnTo>
                <a:lnTo>
                  <a:pt x="92526" y="258909"/>
                </a:lnTo>
                <a:lnTo>
                  <a:pt x="93117" y="252616"/>
                </a:lnTo>
                <a:lnTo>
                  <a:pt x="95416" y="246516"/>
                </a:lnTo>
                <a:lnTo>
                  <a:pt x="98853" y="240544"/>
                </a:lnTo>
                <a:lnTo>
                  <a:pt x="106800" y="228828"/>
                </a:lnTo>
                <a:lnTo>
                  <a:pt x="113507" y="217271"/>
                </a:lnTo>
                <a:lnTo>
                  <a:pt x="122203" y="205784"/>
                </a:lnTo>
                <a:lnTo>
                  <a:pt x="127189" y="200054"/>
                </a:lnTo>
                <a:lnTo>
                  <a:pt x="135268" y="191147"/>
                </a:lnTo>
                <a:lnTo>
                  <a:pt x="142987" y="184014"/>
                </a:lnTo>
                <a:lnTo>
                  <a:pt x="147712" y="180778"/>
                </a:lnTo>
                <a:lnTo>
                  <a:pt x="152768" y="177669"/>
                </a:lnTo>
                <a:lnTo>
                  <a:pt x="158043" y="173691"/>
                </a:lnTo>
                <a:lnTo>
                  <a:pt x="163465" y="169133"/>
                </a:lnTo>
                <a:lnTo>
                  <a:pt x="168984" y="164190"/>
                </a:lnTo>
                <a:lnTo>
                  <a:pt x="174568" y="160895"/>
                </a:lnTo>
                <a:lnTo>
                  <a:pt x="180197" y="158698"/>
                </a:lnTo>
                <a:lnTo>
                  <a:pt x="185854" y="157233"/>
                </a:lnTo>
                <a:lnTo>
                  <a:pt x="194679" y="153066"/>
                </a:lnTo>
                <a:lnTo>
                  <a:pt x="198366" y="150621"/>
                </a:lnTo>
                <a:lnTo>
                  <a:pt x="202730" y="148991"/>
                </a:lnTo>
                <a:lnTo>
                  <a:pt x="207543" y="147905"/>
                </a:lnTo>
                <a:lnTo>
                  <a:pt x="212657" y="147180"/>
                </a:lnTo>
                <a:lnTo>
                  <a:pt x="217972" y="145745"/>
                </a:lnTo>
                <a:lnTo>
                  <a:pt x="223420" y="143835"/>
                </a:lnTo>
                <a:lnTo>
                  <a:pt x="228957" y="141610"/>
                </a:lnTo>
                <a:lnTo>
                  <a:pt x="237649" y="139137"/>
                </a:lnTo>
                <a:lnTo>
                  <a:pt x="245639" y="138038"/>
                </a:lnTo>
                <a:lnTo>
                  <a:pt x="250437" y="137745"/>
                </a:lnTo>
                <a:lnTo>
                  <a:pt x="259896" y="137420"/>
                </a:lnTo>
                <a:lnTo>
                  <a:pt x="267274" y="137275"/>
                </a:lnTo>
                <a:lnTo>
                  <a:pt x="270576" y="138189"/>
                </a:lnTo>
                <a:lnTo>
                  <a:pt x="273729" y="139750"/>
                </a:lnTo>
                <a:lnTo>
                  <a:pt x="282893" y="14573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SMARTPenAnnotation160"/>
          <p:cNvSpPr/>
          <p:nvPr/>
        </p:nvSpPr>
        <p:spPr>
          <a:xfrm>
            <a:off x="2163232" y="4792027"/>
            <a:ext cx="205636" cy="51436"/>
          </a:xfrm>
          <a:custGeom>
            <a:avLst/>
            <a:gdLst/>
            <a:ahLst/>
            <a:cxnLst/>
            <a:rect l="0" t="0" r="0" b="0"/>
            <a:pathLst>
              <a:path w="205636" h="51436">
                <a:moveTo>
                  <a:pt x="8468" y="51435"/>
                </a:moveTo>
                <a:lnTo>
                  <a:pt x="8468" y="44054"/>
                </a:lnTo>
                <a:lnTo>
                  <a:pt x="7515" y="43657"/>
                </a:lnTo>
                <a:lnTo>
                  <a:pt x="1682" y="43020"/>
                </a:lnTo>
                <a:lnTo>
                  <a:pt x="1087" y="42967"/>
                </a:lnTo>
                <a:lnTo>
                  <a:pt x="689" y="43885"/>
                </a:lnTo>
                <a:lnTo>
                  <a:pt x="424" y="45449"/>
                </a:lnTo>
                <a:lnTo>
                  <a:pt x="0" y="50253"/>
                </a:lnTo>
                <a:lnTo>
                  <a:pt x="917" y="50647"/>
                </a:lnTo>
                <a:lnTo>
                  <a:pt x="7285" y="51332"/>
                </a:lnTo>
                <a:lnTo>
                  <a:pt x="7679" y="50413"/>
                </a:lnTo>
                <a:lnTo>
                  <a:pt x="7942" y="48849"/>
                </a:lnTo>
                <a:lnTo>
                  <a:pt x="8117" y="46853"/>
                </a:lnTo>
                <a:lnTo>
                  <a:pt x="10139" y="45523"/>
                </a:lnTo>
                <a:lnTo>
                  <a:pt x="13392" y="44636"/>
                </a:lnTo>
                <a:lnTo>
                  <a:pt x="17465" y="44045"/>
                </a:lnTo>
                <a:lnTo>
                  <a:pt x="21134" y="43651"/>
                </a:lnTo>
                <a:lnTo>
                  <a:pt x="24531" y="43389"/>
                </a:lnTo>
                <a:lnTo>
                  <a:pt x="27749" y="43213"/>
                </a:lnTo>
                <a:lnTo>
                  <a:pt x="31800" y="42144"/>
                </a:lnTo>
                <a:lnTo>
                  <a:pt x="36405" y="40478"/>
                </a:lnTo>
                <a:lnTo>
                  <a:pt x="41380" y="38416"/>
                </a:lnTo>
                <a:lnTo>
                  <a:pt x="45649" y="37041"/>
                </a:lnTo>
                <a:lnTo>
                  <a:pt x="49448" y="36124"/>
                </a:lnTo>
                <a:lnTo>
                  <a:pt x="52933" y="35513"/>
                </a:lnTo>
                <a:lnTo>
                  <a:pt x="56208" y="34152"/>
                </a:lnTo>
                <a:lnTo>
                  <a:pt x="59345" y="32294"/>
                </a:lnTo>
                <a:lnTo>
                  <a:pt x="62388" y="30102"/>
                </a:lnTo>
                <a:lnTo>
                  <a:pt x="66322" y="27688"/>
                </a:lnTo>
                <a:lnTo>
                  <a:pt x="70850" y="25126"/>
                </a:lnTo>
                <a:lnTo>
                  <a:pt x="75773" y="22466"/>
                </a:lnTo>
                <a:lnTo>
                  <a:pt x="80960" y="20692"/>
                </a:lnTo>
                <a:lnTo>
                  <a:pt x="86324" y="19510"/>
                </a:lnTo>
                <a:lnTo>
                  <a:pt x="91804" y="18721"/>
                </a:lnTo>
                <a:lnTo>
                  <a:pt x="96410" y="18196"/>
                </a:lnTo>
                <a:lnTo>
                  <a:pt x="100433" y="17846"/>
                </a:lnTo>
                <a:lnTo>
                  <a:pt x="104068" y="17612"/>
                </a:lnTo>
                <a:lnTo>
                  <a:pt x="109349" y="16504"/>
                </a:lnTo>
                <a:lnTo>
                  <a:pt x="115727" y="14813"/>
                </a:lnTo>
                <a:lnTo>
                  <a:pt x="122836" y="12733"/>
                </a:lnTo>
                <a:lnTo>
                  <a:pt x="128528" y="11346"/>
                </a:lnTo>
                <a:lnTo>
                  <a:pt x="133275" y="10422"/>
                </a:lnTo>
                <a:lnTo>
                  <a:pt x="137393" y="9805"/>
                </a:lnTo>
                <a:lnTo>
                  <a:pt x="141090" y="9394"/>
                </a:lnTo>
                <a:lnTo>
                  <a:pt x="144508" y="9121"/>
                </a:lnTo>
                <a:lnTo>
                  <a:pt x="150845" y="8816"/>
                </a:lnTo>
                <a:lnTo>
                  <a:pt x="156836" y="8681"/>
                </a:lnTo>
                <a:lnTo>
                  <a:pt x="192612" y="8573"/>
                </a:lnTo>
                <a:lnTo>
                  <a:pt x="194096" y="7620"/>
                </a:lnTo>
                <a:lnTo>
                  <a:pt x="195085" y="6033"/>
                </a:lnTo>
                <a:lnTo>
                  <a:pt x="195744" y="4022"/>
                </a:lnTo>
                <a:lnTo>
                  <a:pt x="197136" y="2681"/>
                </a:lnTo>
                <a:lnTo>
                  <a:pt x="199016" y="1787"/>
                </a:lnTo>
                <a:lnTo>
                  <a:pt x="20563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SMARTPenAnnotation161"/>
          <p:cNvSpPr/>
          <p:nvPr/>
        </p:nvSpPr>
        <p:spPr>
          <a:xfrm>
            <a:off x="2206094" y="4894897"/>
            <a:ext cx="197064" cy="17146"/>
          </a:xfrm>
          <a:custGeom>
            <a:avLst/>
            <a:gdLst/>
            <a:ahLst/>
            <a:cxnLst/>
            <a:rect l="0" t="0" r="0" b="0"/>
            <a:pathLst>
              <a:path w="197064" h="17146">
                <a:moveTo>
                  <a:pt x="8468" y="17145"/>
                </a:moveTo>
                <a:lnTo>
                  <a:pt x="0" y="17145"/>
                </a:lnTo>
                <a:lnTo>
                  <a:pt x="58646" y="17145"/>
                </a:lnTo>
                <a:lnTo>
                  <a:pt x="62875" y="16193"/>
                </a:lnTo>
                <a:lnTo>
                  <a:pt x="66647" y="14606"/>
                </a:lnTo>
                <a:lnTo>
                  <a:pt x="70114" y="12594"/>
                </a:lnTo>
                <a:lnTo>
                  <a:pt x="74330" y="11253"/>
                </a:lnTo>
                <a:lnTo>
                  <a:pt x="79046" y="10360"/>
                </a:lnTo>
                <a:lnTo>
                  <a:pt x="84095" y="9764"/>
                </a:lnTo>
                <a:lnTo>
                  <a:pt x="89366" y="9367"/>
                </a:lnTo>
                <a:lnTo>
                  <a:pt x="94785" y="9102"/>
                </a:lnTo>
                <a:lnTo>
                  <a:pt x="108973" y="8730"/>
                </a:lnTo>
                <a:lnTo>
                  <a:pt x="112619" y="8677"/>
                </a:lnTo>
                <a:lnTo>
                  <a:pt x="116002" y="7690"/>
                </a:lnTo>
                <a:lnTo>
                  <a:pt x="119210" y="6079"/>
                </a:lnTo>
                <a:lnTo>
                  <a:pt x="122301" y="4053"/>
                </a:lnTo>
                <a:lnTo>
                  <a:pt x="125314" y="2702"/>
                </a:lnTo>
                <a:lnTo>
                  <a:pt x="128275" y="1802"/>
                </a:lnTo>
                <a:lnTo>
                  <a:pt x="131202" y="1201"/>
                </a:lnTo>
                <a:lnTo>
                  <a:pt x="135058" y="801"/>
                </a:lnTo>
                <a:lnTo>
                  <a:pt x="139534" y="534"/>
                </a:lnTo>
                <a:lnTo>
                  <a:pt x="149587" y="238"/>
                </a:lnTo>
                <a:lnTo>
                  <a:pt x="185327" y="6"/>
                </a:lnTo>
                <a:lnTo>
                  <a:pt x="19706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SMARTPenAnnotation162"/>
          <p:cNvSpPr/>
          <p:nvPr/>
        </p:nvSpPr>
        <p:spPr>
          <a:xfrm>
            <a:off x="2557462" y="4792027"/>
            <a:ext cx="197168" cy="17146"/>
          </a:xfrm>
          <a:custGeom>
            <a:avLst/>
            <a:gdLst/>
            <a:ahLst/>
            <a:cxnLst/>
            <a:rect l="0" t="0" r="0" b="0"/>
            <a:pathLst>
              <a:path w="197168" h="17146">
                <a:moveTo>
                  <a:pt x="0" y="0"/>
                </a:moveTo>
                <a:lnTo>
                  <a:pt x="0" y="7381"/>
                </a:lnTo>
                <a:lnTo>
                  <a:pt x="952" y="7778"/>
                </a:lnTo>
                <a:lnTo>
                  <a:pt x="4551" y="8219"/>
                </a:lnTo>
                <a:lnTo>
                  <a:pt x="9325" y="8416"/>
                </a:lnTo>
                <a:lnTo>
                  <a:pt x="15600" y="8542"/>
                </a:lnTo>
                <a:lnTo>
                  <a:pt x="40925" y="8572"/>
                </a:lnTo>
                <a:lnTo>
                  <a:pt x="43476" y="9524"/>
                </a:lnTo>
                <a:lnTo>
                  <a:pt x="47081" y="11112"/>
                </a:lnTo>
                <a:lnTo>
                  <a:pt x="51390" y="13124"/>
                </a:lnTo>
                <a:lnTo>
                  <a:pt x="55215" y="14464"/>
                </a:lnTo>
                <a:lnTo>
                  <a:pt x="58717" y="15358"/>
                </a:lnTo>
                <a:lnTo>
                  <a:pt x="62005" y="15954"/>
                </a:lnTo>
                <a:lnTo>
                  <a:pt x="66102" y="16351"/>
                </a:lnTo>
                <a:lnTo>
                  <a:pt x="70738" y="16615"/>
                </a:lnTo>
                <a:lnTo>
                  <a:pt x="80017" y="16910"/>
                </a:lnTo>
                <a:lnTo>
                  <a:pt x="93734" y="17098"/>
                </a:lnTo>
                <a:lnTo>
                  <a:pt x="197167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SMARTPenAnnotation163"/>
          <p:cNvSpPr/>
          <p:nvPr/>
        </p:nvSpPr>
        <p:spPr>
          <a:xfrm>
            <a:off x="2900470" y="4740592"/>
            <a:ext cx="188488" cy="120016"/>
          </a:xfrm>
          <a:custGeom>
            <a:avLst/>
            <a:gdLst/>
            <a:ahLst/>
            <a:cxnLst/>
            <a:rect l="0" t="0" r="0" b="0"/>
            <a:pathLst>
              <a:path w="188488" h="120016">
                <a:moveTo>
                  <a:pt x="42755" y="0"/>
                </a:moveTo>
                <a:lnTo>
                  <a:pt x="34287" y="0"/>
                </a:lnTo>
                <a:lnTo>
                  <a:pt x="36768" y="2540"/>
                </a:lnTo>
                <a:lnTo>
                  <a:pt x="38764" y="4551"/>
                </a:lnTo>
                <a:lnTo>
                  <a:pt x="40094" y="6844"/>
                </a:lnTo>
                <a:lnTo>
                  <a:pt x="40981" y="9325"/>
                </a:lnTo>
                <a:lnTo>
                  <a:pt x="42404" y="15601"/>
                </a:lnTo>
                <a:lnTo>
                  <a:pt x="42521" y="18021"/>
                </a:lnTo>
                <a:lnTo>
                  <a:pt x="42651" y="25789"/>
                </a:lnTo>
                <a:lnTo>
                  <a:pt x="41733" y="29575"/>
                </a:lnTo>
                <a:lnTo>
                  <a:pt x="40168" y="33052"/>
                </a:lnTo>
                <a:lnTo>
                  <a:pt x="38173" y="36322"/>
                </a:lnTo>
                <a:lnTo>
                  <a:pt x="36842" y="39455"/>
                </a:lnTo>
                <a:lnTo>
                  <a:pt x="35956" y="42496"/>
                </a:lnTo>
                <a:lnTo>
                  <a:pt x="35364" y="45475"/>
                </a:lnTo>
                <a:lnTo>
                  <a:pt x="34018" y="48414"/>
                </a:lnTo>
                <a:lnTo>
                  <a:pt x="32168" y="51326"/>
                </a:lnTo>
                <a:lnTo>
                  <a:pt x="29981" y="54220"/>
                </a:lnTo>
                <a:lnTo>
                  <a:pt x="28524" y="57101"/>
                </a:lnTo>
                <a:lnTo>
                  <a:pt x="27553" y="59976"/>
                </a:lnTo>
                <a:lnTo>
                  <a:pt x="26905" y="62844"/>
                </a:lnTo>
                <a:lnTo>
                  <a:pt x="26473" y="65708"/>
                </a:lnTo>
                <a:lnTo>
                  <a:pt x="26185" y="68571"/>
                </a:lnTo>
                <a:lnTo>
                  <a:pt x="25993" y="71432"/>
                </a:lnTo>
                <a:lnTo>
                  <a:pt x="24913" y="74291"/>
                </a:lnTo>
                <a:lnTo>
                  <a:pt x="23240" y="77150"/>
                </a:lnTo>
                <a:lnTo>
                  <a:pt x="21172" y="80008"/>
                </a:lnTo>
                <a:lnTo>
                  <a:pt x="19794" y="82866"/>
                </a:lnTo>
                <a:lnTo>
                  <a:pt x="18875" y="85725"/>
                </a:lnTo>
                <a:lnTo>
                  <a:pt x="18262" y="88582"/>
                </a:lnTo>
                <a:lnTo>
                  <a:pt x="16901" y="91440"/>
                </a:lnTo>
                <a:lnTo>
                  <a:pt x="15042" y="94298"/>
                </a:lnTo>
                <a:lnTo>
                  <a:pt x="9764" y="101176"/>
                </a:lnTo>
                <a:lnTo>
                  <a:pt x="9042" y="104657"/>
                </a:lnTo>
                <a:lnTo>
                  <a:pt x="8850" y="106919"/>
                </a:lnTo>
                <a:lnTo>
                  <a:pt x="7769" y="108427"/>
                </a:lnTo>
                <a:lnTo>
                  <a:pt x="6095" y="109432"/>
                </a:lnTo>
                <a:lnTo>
                  <a:pt x="1117" y="111045"/>
                </a:lnTo>
                <a:lnTo>
                  <a:pt x="709" y="112130"/>
                </a:lnTo>
                <a:lnTo>
                  <a:pt x="255" y="115876"/>
                </a:lnTo>
                <a:lnTo>
                  <a:pt x="0" y="118789"/>
                </a:lnTo>
                <a:lnTo>
                  <a:pt x="916" y="119198"/>
                </a:lnTo>
                <a:lnTo>
                  <a:pt x="6691" y="119853"/>
                </a:lnTo>
                <a:lnTo>
                  <a:pt x="10479" y="119967"/>
                </a:lnTo>
                <a:lnTo>
                  <a:pt x="37154" y="120015"/>
                </a:lnTo>
                <a:lnTo>
                  <a:pt x="40926" y="119062"/>
                </a:lnTo>
                <a:lnTo>
                  <a:pt x="45346" y="117475"/>
                </a:lnTo>
                <a:lnTo>
                  <a:pt x="50197" y="115464"/>
                </a:lnTo>
                <a:lnTo>
                  <a:pt x="54384" y="114124"/>
                </a:lnTo>
                <a:lnTo>
                  <a:pt x="58127" y="113230"/>
                </a:lnTo>
                <a:lnTo>
                  <a:pt x="61576" y="112634"/>
                </a:lnTo>
                <a:lnTo>
                  <a:pt x="65779" y="112237"/>
                </a:lnTo>
                <a:lnTo>
                  <a:pt x="70487" y="111972"/>
                </a:lnTo>
                <a:lnTo>
                  <a:pt x="79845" y="111678"/>
                </a:lnTo>
                <a:lnTo>
                  <a:pt x="91421" y="111513"/>
                </a:lnTo>
                <a:lnTo>
                  <a:pt x="148343" y="111443"/>
                </a:lnTo>
                <a:lnTo>
                  <a:pt x="152200" y="112395"/>
                </a:lnTo>
                <a:lnTo>
                  <a:pt x="156675" y="113983"/>
                </a:lnTo>
                <a:lnTo>
                  <a:pt x="161564" y="115994"/>
                </a:lnTo>
                <a:lnTo>
                  <a:pt x="165776" y="117334"/>
                </a:lnTo>
                <a:lnTo>
                  <a:pt x="169536" y="118228"/>
                </a:lnTo>
                <a:lnTo>
                  <a:pt x="177865" y="119662"/>
                </a:lnTo>
                <a:lnTo>
                  <a:pt x="181544" y="119858"/>
                </a:lnTo>
                <a:lnTo>
                  <a:pt x="188487" y="12001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SMARTPenAnnotation164"/>
          <p:cNvSpPr/>
          <p:nvPr/>
        </p:nvSpPr>
        <p:spPr>
          <a:xfrm>
            <a:off x="3071812" y="4774882"/>
            <a:ext cx="17146" cy="231459"/>
          </a:xfrm>
          <a:custGeom>
            <a:avLst/>
            <a:gdLst/>
            <a:ahLst/>
            <a:cxnLst/>
            <a:rect l="0" t="0" r="0" b="0"/>
            <a:pathLst>
              <a:path w="17146" h="231459">
                <a:moveTo>
                  <a:pt x="0" y="0"/>
                </a:moveTo>
                <a:lnTo>
                  <a:pt x="0" y="12770"/>
                </a:lnTo>
                <a:lnTo>
                  <a:pt x="952" y="15181"/>
                </a:lnTo>
                <a:lnTo>
                  <a:pt x="2540" y="17741"/>
                </a:lnTo>
                <a:lnTo>
                  <a:pt x="4551" y="20400"/>
                </a:lnTo>
                <a:lnTo>
                  <a:pt x="5891" y="24077"/>
                </a:lnTo>
                <a:lnTo>
                  <a:pt x="6785" y="28434"/>
                </a:lnTo>
                <a:lnTo>
                  <a:pt x="7381" y="33244"/>
                </a:lnTo>
                <a:lnTo>
                  <a:pt x="8731" y="38355"/>
                </a:lnTo>
                <a:lnTo>
                  <a:pt x="10583" y="43668"/>
                </a:lnTo>
                <a:lnTo>
                  <a:pt x="12770" y="49115"/>
                </a:lnTo>
                <a:lnTo>
                  <a:pt x="14229" y="53698"/>
                </a:lnTo>
                <a:lnTo>
                  <a:pt x="15201" y="57707"/>
                </a:lnTo>
                <a:lnTo>
                  <a:pt x="15849" y="61331"/>
                </a:lnTo>
                <a:lnTo>
                  <a:pt x="16281" y="65652"/>
                </a:lnTo>
                <a:lnTo>
                  <a:pt x="16569" y="70438"/>
                </a:lnTo>
                <a:lnTo>
                  <a:pt x="16889" y="80836"/>
                </a:lnTo>
                <a:lnTo>
                  <a:pt x="17122" y="114373"/>
                </a:lnTo>
                <a:lnTo>
                  <a:pt x="17145" y="212502"/>
                </a:lnTo>
                <a:lnTo>
                  <a:pt x="16192" y="214058"/>
                </a:lnTo>
                <a:lnTo>
                  <a:pt x="14605" y="216048"/>
                </a:lnTo>
                <a:lnTo>
                  <a:pt x="12594" y="218327"/>
                </a:lnTo>
                <a:lnTo>
                  <a:pt x="11254" y="220799"/>
                </a:lnTo>
                <a:lnTo>
                  <a:pt x="10360" y="223399"/>
                </a:lnTo>
                <a:lnTo>
                  <a:pt x="8573" y="23145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SMARTPenAnnotation165"/>
          <p:cNvSpPr/>
          <p:nvPr/>
        </p:nvSpPr>
        <p:spPr>
          <a:xfrm>
            <a:off x="3200433" y="4749166"/>
            <a:ext cx="154272" cy="231422"/>
          </a:xfrm>
          <a:custGeom>
            <a:avLst/>
            <a:gdLst/>
            <a:ahLst/>
            <a:cxnLst/>
            <a:rect l="0" t="0" r="0" b="0"/>
            <a:pathLst>
              <a:path w="154272" h="231422">
                <a:moveTo>
                  <a:pt x="94264" y="25716"/>
                </a:moveTo>
                <a:lnTo>
                  <a:pt x="102483" y="17497"/>
                </a:lnTo>
                <a:lnTo>
                  <a:pt x="102790" y="10405"/>
                </a:lnTo>
                <a:lnTo>
                  <a:pt x="102833" y="4128"/>
                </a:lnTo>
                <a:lnTo>
                  <a:pt x="101882" y="2751"/>
                </a:lnTo>
                <a:lnTo>
                  <a:pt x="100295" y="1833"/>
                </a:lnTo>
                <a:lnTo>
                  <a:pt x="95455" y="361"/>
                </a:lnTo>
                <a:lnTo>
                  <a:pt x="92254" y="160"/>
                </a:lnTo>
                <a:lnTo>
                  <a:pt x="86988" y="30"/>
                </a:lnTo>
                <a:lnTo>
                  <a:pt x="57355" y="0"/>
                </a:lnTo>
                <a:lnTo>
                  <a:pt x="54418" y="952"/>
                </a:lnTo>
                <a:lnTo>
                  <a:pt x="51508" y="2539"/>
                </a:lnTo>
                <a:lnTo>
                  <a:pt x="48615" y="4550"/>
                </a:lnTo>
                <a:lnTo>
                  <a:pt x="45734" y="5890"/>
                </a:lnTo>
                <a:lnTo>
                  <a:pt x="42860" y="6784"/>
                </a:lnTo>
                <a:lnTo>
                  <a:pt x="39993" y="7380"/>
                </a:lnTo>
                <a:lnTo>
                  <a:pt x="37128" y="8729"/>
                </a:lnTo>
                <a:lnTo>
                  <a:pt x="34266" y="10582"/>
                </a:lnTo>
                <a:lnTo>
                  <a:pt x="31405" y="12769"/>
                </a:lnTo>
                <a:lnTo>
                  <a:pt x="28546" y="15180"/>
                </a:lnTo>
                <a:lnTo>
                  <a:pt x="25687" y="17739"/>
                </a:lnTo>
                <a:lnTo>
                  <a:pt x="22828" y="20399"/>
                </a:lnTo>
                <a:lnTo>
                  <a:pt x="20923" y="23124"/>
                </a:lnTo>
                <a:lnTo>
                  <a:pt x="18805" y="28691"/>
                </a:lnTo>
                <a:lnTo>
                  <a:pt x="15324" y="34341"/>
                </a:lnTo>
                <a:lnTo>
                  <a:pt x="13062" y="37181"/>
                </a:lnTo>
                <a:lnTo>
                  <a:pt x="11555" y="40027"/>
                </a:lnTo>
                <a:lnTo>
                  <a:pt x="9879" y="45730"/>
                </a:lnTo>
                <a:lnTo>
                  <a:pt x="6595" y="51438"/>
                </a:lnTo>
                <a:lnTo>
                  <a:pt x="4385" y="54294"/>
                </a:lnTo>
                <a:lnTo>
                  <a:pt x="2912" y="58103"/>
                </a:lnTo>
                <a:lnTo>
                  <a:pt x="1930" y="62548"/>
                </a:lnTo>
                <a:lnTo>
                  <a:pt x="1276" y="67415"/>
                </a:lnTo>
                <a:lnTo>
                  <a:pt x="840" y="71613"/>
                </a:lnTo>
                <a:lnTo>
                  <a:pt x="354" y="78817"/>
                </a:lnTo>
                <a:lnTo>
                  <a:pt x="139" y="85194"/>
                </a:lnTo>
                <a:lnTo>
                  <a:pt x="0" y="97049"/>
                </a:lnTo>
                <a:lnTo>
                  <a:pt x="942" y="98989"/>
                </a:lnTo>
                <a:lnTo>
                  <a:pt x="2522" y="100282"/>
                </a:lnTo>
                <a:lnTo>
                  <a:pt x="4527" y="101144"/>
                </a:lnTo>
                <a:lnTo>
                  <a:pt x="5865" y="102672"/>
                </a:lnTo>
                <a:lnTo>
                  <a:pt x="6756" y="104642"/>
                </a:lnTo>
                <a:lnTo>
                  <a:pt x="7350" y="106909"/>
                </a:lnTo>
                <a:lnTo>
                  <a:pt x="10551" y="111967"/>
                </a:lnTo>
                <a:lnTo>
                  <a:pt x="12738" y="114649"/>
                </a:lnTo>
                <a:lnTo>
                  <a:pt x="15148" y="116437"/>
                </a:lnTo>
                <a:lnTo>
                  <a:pt x="17708" y="117629"/>
                </a:lnTo>
                <a:lnTo>
                  <a:pt x="20366" y="118424"/>
                </a:lnTo>
                <a:lnTo>
                  <a:pt x="23091" y="118954"/>
                </a:lnTo>
                <a:lnTo>
                  <a:pt x="25861" y="119307"/>
                </a:lnTo>
                <a:lnTo>
                  <a:pt x="28659" y="119543"/>
                </a:lnTo>
                <a:lnTo>
                  <a:pt x="31478" y="119699"/>
                </a:lnTo>
                <a:lnTo>
                  <a:pt x="37149" y="119874"/>
                </a:lnTo>
                <a:lnTo>
                  <a:pt x="39995" y="118968"/>
                </a:lnTo>
                <a:lnTo>
                  <a:pt x="42845" y="117412"/>
                </a:lnTo>
                <a:lnTo>
                  <a:pt x="45697" y="115421"/>
                </a:lnTo>
                <a:lnTo>
                  <a:pt x="48551" y="114094"/>
                </a:lnTo>
                <a:lnTo>
                  <a:pt x="51406" y="113210"/>
                </a:lnTo>
                <a:lnTo>
                  <a:pt x="54262" y="112620"/>
                </a:lnTo>
                <a:lnTo>
                  <a:pt x="58071" y="111275"/>
                </a:lnTo>
                <a:lnTo>
                  <a:pt x="62515" y="109425"/>
                </a:lnTo>
                <a:lnTo>
                  <a:pt x="67383" y="107240"/>
                </a:lnTo>
                <a:lnTo>
                  <a:pt x="71581" y="105783"/>
                </a:lnTo>
                <a:lnTo>
                  <a:pt x="75332" y="104811"/>
                </a:lnTo>
                <a:lnTo>
                  <a:pt x="78785" y="104164"/>
                </a:lnTo>
                <a:lnTo>
                  <a:pt x="81088" y="101827"/>
                </a:lnTo>
                <a:lnTo>
                  <a:pt x="82622" y="98364"/>
                </a:lnTo>
                <a:lnTo>
                  <a:pt x="83645" y="94151"/>
                </a:lnTo>
                <a:lnTo>
                  <a:pt x="86232" y="90389"/>
                </a:lnTo>
                <a:lnTo>
                  <a:pt x="89862" y="86929"/>
                </a:lnTo>
                <a:lnTo>
                  <a:pt x="94187" y="83670"/>
                </a:lnTo>
                <a:lnTo>
                  <a:pt x="97070" y="80544"/>
                </a:lnTo>
                <a:lnTo>
                  <a:pt x="98992" y="77508"/>
                </a:lnTo>
                <a:lnTo>
                  <a:pt x="102080" y="70642"/>
                </a:lnTo>
                <a:lnTo>
                  <a:pt x="106628" y="61241"/>
                </a:lnTo>
                <a:lnTo>
                  <a:pt x="109174" y="57019"/>
                </a:lnTo>
                <a:lnTo>
                  <a:pt x="111824" y="53252"/>
                </a:lnTo>
                <a:lnTo>
                  <a:pt x="114543" y="49789"/>
                </a:lnTo>
                <a:lnTo>
                  <a:pt x="117565" y="43400"/>
                </a:lnTo>
                <a:lnTo>
                  <a:pt x="118370" y="40363"/>
                </a:lnTo>
                <a:lnTo>
                  <a:pt x="121806" y="34448"/>
                </a:lnTo>
                <a:lnTo>
                  <a:pt x="124055" y="31537"/>
                </a:lnTo>
                <a:lnTo>
                  <a:pt x="126555" y="25763"/>
                </a:lnTo>
                <a:lnTo>
                  <a:pt x="127665" y="20022"/>
                </a:lnTo>
                <a:lnTo>
                  <a:pt x="128159" y="14296"/>
                </a:lnTo>
                <a:lnTo>
                  <a:pt x="128554" y="8572"/>
                </a:lnTo>
                <a:lnTo>
                  <a:pt x="128554" y="61676"/>
                </a:lnTo>
                <a:lnTo>
                  <a:pt x="129507" y="65882"/>
                </a:lnTo>
                <a:lnTo>
                  <a:pt x="131094" y="70591"/>
                </a:lnTo>
                <a:lnTo>
                  <a:pt x="133104" y="75635"/>
                </a:lnTo>
                <a:lnTo>
                  <a:pt x="134445" y="80903"/>
                </a:lnTo>
                <a:lnTo>
                  <a:pt x="135339" y="86319"/>
                </a:lnTo>
                <a:lnTo>
                  <a:pt x="135935" y="91836"/>
                </a:lnTo>
                <a:lnTo>
                  <a:pt x="136332" y="97419"/>
                </a:lnTo>
                <a:lnTo>
                  <a:pt x="136597" y="103045"/>
                </a:lnTo>
                <a:lnTo>
                  <a:pt x="136891" y="114377"/>
                </a:lnTo>
                <a:lnTo>
                  <a:pt x="137022" y="125764"/>
                </a:lnTo>
                <a:lnTo>
                  <a:pt x="138009" y="130515"/>
                </a:lnTo>
                <a:lnTo>
                  <a:pt x="139620" y="134634"/>
                </a:lnTo>
                <a:lnTo>
                  <a:pt x="141647" y="138333"/>
                </a:lnTo>
                <a:lnTo>
                  <a:pt x="142997" y="142704"/>
                </a:lnTo>
                <a:lnTo>
                  <a:pt x="143898" y="147523"/>
                </a:lnTo>
                <a:lnTo>
                  <a:pt x="144498" y="152641"/>
                </a:lnTo>
                <a:lnTo>
                  <a:pt x="144898" y="157958"/>
                </a:lnTo>
                <a:lnTo>
                  <a:pt x="145165" y="163407"/>
                </a:lnTo>
                <a:lnTo>
                  <a:pt x="145462" y="174542"/>
                </a:lnTo>
                <a:lnTo>
                  <a:pt x="145668" y="198362"/>
                </a:lnTo>
                <a:lnTo>
                  <a:pt x="146630" y="201773"/>
                </a:lnTo>
                <a:lnTo>
                  <a:pt x="150241" y="208103"/>
                </a:lnTo>
                <a:lnTo>
                  <a:pt x="152480" y="214093"/>
                </a:lnTo>
                <a:lnTo>
                  <a:pt x="153918" y="221147"/>
                </a:lnTo>
                <a:lnTo>
                  <a:pt x="154167" y="226920"/>
                </a:lnTo>
                <a:lnTo>
                  <a:pt x="154271" y="231421"/>
                </a:lnTo>
                <a:lnTo>
                  <a:pt x="154271" y="22288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SMARTPenAnnotation166"/>
          <p:cNvSpPr/>
          <p:nvPr/>
        </p:nvSpPr>
        <p:spPr>
          <a:xfrm>
            <a:off x="5797867" y="788670"/>
            <a:ext cx="145734" cy="257175"/>
          </a:xfrm>
          <a:custGeom>
            <a:avLst/>
            <a:gdLst/>
            <a:ahLst/>
            <a:cxnLst/>
            <a:rect l="0" t="0" r="0" b="0"/>
            <a:pathLst>
              <a:path w="145734" h="257175">
                <a:moveTo>
                  <a:pt x="0" y="25717"/>
                </a:moveTo>
                <a:lnTo>
                  <a:pt x="12770" y="12947"/>
                </a:lnTo>
                <a:lnTo>
                  <a:pt x="15181" y="11489"/>
                </a:lnTo>
                <a:lnTo>
                  <a:pt x="17741" y="10516"/>
                </a:lnTo>
                <a:lnTo>
                  <a:pt x="20400" y="9868"/>
                </a:lnTo>
                <a:lnTo>
                  <a:pt x="23125" y="8484"/>
                </a:lnTo>
                <a:lnTo>
                  <a:pt x="25894" y="6608"/>
                </a:lnTo>
                <a:lnTo>
                  <a:pt x="28693" y="4405"/>
                </a:lnTo>
                <a:lnTo>
                  <a:pt x="31511" y="2937"/>
                </a:lnTo>
                <a:lnTo>
                  <a:pt x="34342" y="1958"/>
                </a:lnTo>
                <a:lnTo>
                  <a:pt x="37183" y="1305"/>
                </a:lnTo>
                <a:lnTo>
                  <a:pt x="40028" y="870"/>
                </a:lnTo>
                <a:lnTo>
                  <a:pt x="42878" y="580"/>
                </a:lnTo>
                <a:lnTo>
                  <a:pt x="45731" y="386"/>
                </a:lnTo>
                <a:lnTo>
                  <a:pt x="48585" y="257"/>
                </a:lnTo>
                <a:lnTo>
                  <a:pt x="54295" y="114"/>
                </a:lnTo>
                <a:lnTo>
                  <a:pt x="88583" y="0"/>
                </a:lnTo>
                <a:lnTo>
                  <a:pt x="91440" y="953"/>
                </a:lnTo>
                <a:lnTo>
                  <a:pt x="94298" y="2540"/>
                </a:lnTo>
                <a:lnTo>
                  <a:pt x="97155" y="4551"/>
                </a:lnTo>
                <a:lnTo>
                  <a:pt x="100013" y="6844"/>
                </a:lnTo>
                <a:lnTo>
                  <a:pt x="102870" y="9325"/>
                </a:lnTo>
                <a:lnTo>
                  <a:pt x="105727" y="11931"/>
                </a:lnTo>
                <a:lnTo>
                  <a:pt x="111442" y="17368"/>
                </a:lnTo>
                <a:lnTo>
                  <a:pt x="114300" y="20151"/>
                </a:lnTo>
                <a:lnTo>
                  <a:pt x="116205" y="23911"/>
                </a:lnTo>
                <a:lnTo>
                  <a:pt x="117475" y="28323"/>
                </a:lnTo>
                <a:lnTo>
                  <a:pt x="118322" y="33169"/>
                </a:lnTo>
                <a:lnTo>
                  <a:pt x="119262" y="41094"/>
                </a:lnTo>
                <a:lnTo>
                  <a:pt x="119681" y="48744"/>
                </a:lnTo>
                <a:lnTo>
                  <a:pt x="119866" y="58494"/>
                </a:lnTo>
                <a:lnTo>
                  <a:pt x="118963" y="64713"/>
                </a:lnTo>
                <a:lnTo>
                  <a:pt x="117409" y="71717"/>
                </a:lnTo>
                <a:lnTo>
                  <a:pt x="115420" y="79244"/>
                </a:lnTo>
                <a:lnTo>
                  <a:pt x="114094" y="86166"/>
                </a:lnTo>
                <a:lnTo>
                  <a:pt x="113210" y="92687"/>
                </a:lnTo>
                <a:lnTo>
                  <a:pt x="112621" y="98938"/>
                </a:lnTo>
                <a:lnTo>
                  <a:pt x="111276" y="105964"/>
                </a:lnTo>
                <a:lnTo>
                  <a:pt x="109427" y="113505"/>
                </a:lnTo>
                <a:lnTo>
                  <a:pt x="107241" y="121390"/>
                </a:lnTo>
                <a:lnTo>
                  <a:pt x="103879" y="129504"/>
                </a:lnTo>
                <a:lnTo>
                  <a:pt x="99733" y="137771"/>
                </a:lnTo>
                <a:lnTo>
                  <a:pt x="90998" y="153624"/>
                </a:lnTo>
                <a:lnTo>
                  <a:pt x="83941" y="167019"/>
                </a:lnTo>
                <a:lnTo>
                  <a:pt x="79773" y="174211"/>
                </a:lnTo>
                <a:lnTo>
                  <a:pt x="75090" y="181863"/>
                </a:lnTo>
                <a:lnTo>
                  <a:pt x="70062" y="189822"/>
                </a:lnTo>
                <a:lnTo>
                  <a:pt x="64806" y="196080"/>
                </a:lnTo>
                <a:lnTo>
                  <a:pt x="59396" y="201205"/>
                </a:lnTo>
                <a:lnTo>
                  <a:pt x="53885" y="205574"/>
                </a:lnTo>
                <a:lnTo>
                  <a:pt x="48306" y="210392"/>
                </a:lnTo>
                <a:lnTo>
                  <a:pt x="42681" y="215509"/>
                </a:lnTo>
                <a:lnTo>
                  <a:pt x="28204" y="229272"/>
                </a:lnTo>
                <a:lnTo>
                  <a:pt x="14778" y="242455"/>
                </a:lnTo>
                <a:lnTo>
                  <a:pt x="12710" y="245457"/>
                </a:lnTo>
                <a:lnTo>
                  <a:pt x="10412" y="251332"/>
                </a:lnTo>
                <a:lnTo>
                  <a:pt x="8846" y="253279"/>
                </a:lnTo>
                <a:lnTo>
                  <a:pt x="6850" y="254578"/>
                </a:lnTo>
                <a:lnTo>
                  <a:pt x="1353" y="256662"/>
                </a:lnTo>
                <a:lnTo>
                  <a:pt x="1855" y="256833"/>
                </a:lnTo>
                <a:lnTo>
                  <a:pt x="4952" y="257023"/>
                </a:lnTo>
                <a:lnTo>
                  <a:pt x="9503" y="257107"/>
                </a:lnTo>
                <a:lnTo>
                  <a:pt x="83267" y="257174"/>
                </a:lnTo>
                <a:lnTo>
                  <a:pt x="87897" y="256222"/>
                </a:lnTo>
                <a:lnTo>
                  <a:pt x="91935" y="254635"/>
                </a:lnTo>
                <a:lnTo>
                  <a:pt x="95581" y="252624"/>
                </a:lnTo>
                <a:lnTo>
                  <a:pt x="99916" y="251283"/>
                </a:lnTo>
                <a:lnTo>
                  <a:pt x="104710" y="250390"/>
                </a:lnTo>
                <a:lnTo>
                  <a:pt x="109812" y="249794"/>
                </a:lnTo>
                <a:lnTo>
                  <a:pt x="114165" y="249396"/>
                </a:lnTo>
                <a:lnTo>
                  <a:pt x="118021" y="249132"/>
                </a:lnTo>
                <a:lnTo>
                  <a:pt x="121543" y="248955"/>
                </a:lnTo>
                <a:lnTo>
                  <a:pt x="130537" y="248759"/>
                </a:lnTo>
                <a:lnTo>
                  <a:pt x="145733" y="24860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SMARTPenAnnotation167"/>
          <p:cNvSpPr/>
          <p:nvPr/>
        </p:nvSpPr>
        <p:spPr>
          <a:xfrm>
            <a:off x="6003607" y="840114"/>
            <a:ext cx="153804" cy="205611"/>
          </a:xfrm>
          <a:custGeom>
            <a:avLst/>
            <a:gdLst/>
            <a:ahLst/>
            <a:cxnLst/>
            <a:rect l="0" t="0" r="0" b="0"/>
            <a:pathLst>
              <a:path w="153804" h="205611">
                <a:moveTo>
                  <a:pt x="34290" y="8563"/>
                </a:moveTo>
                <a:lnTo>
                  <a:pt x="34290" y="344"/>
                </a:lnTo>
                <a:lnTo>
                  <a:pt x="29739" y="95"/>
                </a:lnTo>
                <a:lnTo>
                  <a:pt x="26071" y="0"/>
                </a:lnTo>
                <a:lnTo>
                  <a:pt x="25822" y="4544"/>
                </a:lnTo>
                <a:lnTo>
                  <a:pt x="24835" y="6836"/>
                </a:lnTo>
                <a:lnTo>
                  <a:pt x="21198" y="11923"/>
                </a:lnTo>
                <a:lnTo>
                  <a:pt x="19847" y="15566"/>
                </a:lnTo>
                <a:lnTo>
                  <a:pt x="18947" y="19899"/>
                </a:lnTo>
                <a:lnTo>
                  <a:pt x="18346" y="24693"/>
                </a:lnTo>
                <a:lnTo>
                  <a:pt x="16993" y="28841"/>
                </a:lnTo>
                <a:lnTo>
                  <a:pt x="15139" y="32559"/>
                </a:lnTo>
                <a:lnTo>
                  <a:pt x="12950" y="35991"/>
                </a:lnTo>
                <a:lnTo>
                  <a:pt x="11491" y="40183"/>
                </a:lnTo>
                <a:lnTo>
                  <a:pt x="10518" y="44883"/>
                </a:lnTo>
                <a:lnTo>
                  <a:pt x="9870" y="49921"/>
                </a:lnTo>
                <a:lnTo>
                  <a:pt x="8484" y="55185"/>
                </a:lnTo>
                <a:lnTo>
                  <a:pt x="6609" y="60600"/>
                </a:lnTo>
                <a:lnTo>
                  <a:pt x="4406" y="66114"/>
                </a:lnTo>
                <a:lnTo>
                  <a:pt x="2937" y="71695"/>
                </a:lnTo>
                <a:lnTo>
                  <a:pt x="1958" y="77321"/>
                </a:lnTo>
                <a:lnTo>
                  <a:pt x="1305" y="82977"/>
                </a:lnTo>
                <a:lnTo>
                  <a:pt x="870" y="88652"/>
                </a:lnTo>
                <a:lnTo>
                  <a:pt x="580" y="94341"/>
                </a:lnTo>
                <a:lnTo>
                  <a:pt x="258" y="105742"/>
                </a:lnTo>
                <a:lnTo>
                  <a:pt x="15" y="145724"/>
                </a:lnTo>
                <a:lnTo>
                  <a:pt x="11" y="151439"/>
                </a:lnTo>
                <a:lnTo>
                  <a:pt x="960" y="156201"/>
                </a:lnTo>
                <a:lnTo>
                  <a:pt x="2544" y="160328"/>
                </a:lnTo>
                <a:lnTo>
                  <a:pt x="4554" y="164032"/>
                </a:lnTo>
                <a:lnTo>
                  <a:pt x="11933" y="178347"/>
                </a:lnTo>
                <a:lnTo>
                  <a:pt x="14622" y="182713"/>
                </a:lnTo>
                <a:lnTo>
                  <a:pt x="17368" y="186575"/>
                </a:lnTo>
                <a:lnTo>
                  <a:pt x="20152" y="190103"/>
                </a:lnTo>
                <a:lnTo>
                  <a:pt x="22959" y="192455"/>
                </a:lnTo>
                <a:lnTo>
                  <a:pt x="25784" y="194022"/>
                </a:lnTo>
                <a:lnTo>
                  <a:pt x="28619" y="195068"/>
                </a:lnTo>
                <a:lnTo>
                  <a:pt x="31462" y="196717"/>
                </a:lnTo>
                <a:lnTo>
                  <a:pt x="34310" y="198769"/>
                </a:lnTo>
                <a:lnTo>
                  <a:pt x="37160" y="201089"/>
                </a:lnTo>
                <a:lnTo>
                  <a:pt x="40014" y="202636"/>
                </a:lnTo>
                <a:lnTo>
                  <a:pt x="42868" y="203668"/>
                </a:lnTo>
                <a:lnTo>
                  <a:pt x="45724" y="204355"/>
                </a:lnTo>
                <a:lnTo>
                  <a:pt x="49533" y="204814"/>
                </a:lnTo>
                <a:lnTo>
                  <a:pt x="53977" y="205119"/>
                </a:lnTo>
                <a:lnTo>
                  <a:pt x="63042" y="205459"/>
                </a:lnTo>
                <a:lnTo>
                  <a:pt x="70247" y="205610"/>
                </a:lnTo>
                <a:lnTo>
                  <a:pt x="73501" y="204698"/>
                </a:lnTo>
                <a:lnTo>
                  <a:pt x="76623" y="203137"/>
                </a:lnTo>
                <a:lnTo>
                  <a:pt x="79657" y="201144"/>
                </a:lnTo>
                <a:lnTo>
                  <a:pt x="82632" y="199815"/>
                </a:lnTo>
                <a:lnTo>
                  <a:pt x="85568" y="198930"/>
                </a:lnTo>
                <a:lnTo>
                  <a:pt x="88478" y="198339"/>
                </a:lnTo>
                <a:lnTo>
                  <a:pt x="91370" y="196993"/>
                </a:lnTo>
                <a:lnTo>
                  <a:pt x="94251" y="195143"/>
                </a:lnTo>
                <a:lnTo>
                  <a:pt x="97124" y="192957"/>
                </a:lnTo>
                <a:lnTo>
                  <a:pt x="99992" y="189595"/>
                </a:lnTo>
                <a:lnTo>
                  <a:pt x="102856" y="185448"/>
                </a:lnTo>
                <a:lnTo>
                  <a:pt x="105718" y="180779"/>
                </a:lnTo>
                <a:lnTo>
                  <a:pt x="108579" y="176714"/>
                </a:lnTo>
                <a:lnTo>
                  <a:pt x="111438" y="173051"/>
                </a:lnTo>
                <a:lnTo>
                  <a:pt x="114297" y="169657"/>
                </a:lnTo>
                <a:lnTo>
                  <a:pt x="117156" y="165489"/>
                </a:lnTo>
                <a:lnTo>
                  <a:pt x="120014" y="160805"/>
                </a:lnTo>
                <a:lnTo>
                  <a:pt x="122872" y="155778"/>
                </a:lnTo>
                <a:lnTo>
                  <a:pt x="128587" y="145112"/>
                </a:lnTo>
                <a:lnTo>
                  <a:pt x="131445" y="139601"/>
                </a:lnTo>
                <a:lnTo>
                  <a:pt x="134302" y="134974"/>
                </a:lnTo>
                <a:lnTo>
                  <a:pt x="137160" y="130937"/>
                </a:lnTo>
                <a:lnTo>
                  <a:pt x="140018" y="127293"/>
                </a:lnTo>
                <a:lnTo>
                  <a:pt x="142875" y="122959"/>
                </a:lnTo>
                <a:lnTo>
                  <a:pt x="145733" y="118165"/>
                </a:lnTo>
                <a:lnTo>
                  <a:pt x="148590" y="113063"/>
                </a:lnTo>
                <a:lnTo>
                  <a:pt x="150495" y="107757"/>
                </a:lnTo>
                <a:lnTo>
                  <a:pt x="151765" y="102315"/>
                </a:lnTo>
                <a:lnTo>
                  <a:pt x="152612" y="96782"/>
                </a:lnTo>
                <a:lnTo>
                  <a:pt x="153176" y="91188"/>
                </a:lnTo>
                <a:lnTo>
                  <a:pt x="153553" y="85554"/>
                </a:lnTo>
                <a:lnTo>
                  <a:pt x="153803" y="79893"/>
                </a:lnTo>
                <a:lnTo>
                  <a:pt x="153018" y="74214"/>
                </a:lnTo>
                <a:lnTo>
                  <a:pt x="151542" y="68523"/>
                </a:lnTo>
                <a:lnTo>
                  <a:pt x="149605" y="62824"/>
                </a:lnTo>
                <a:lnTo>
                  <a:pt x="147362" y="58072"/>
                </a:lnTo>
                <a:lnTo>
                  <a:pt x="144914" y="53951"/>
                </a:lnTo>
                <a:lnTo>
                  <a:pt x="142329" y="50252"/>
                </a:lnTo>
                <a:lnTo>
                  <a:pt x="138701" y="46833"/>
                </a:lnTo>
                <a:lnTo>
                  <a:pt x="134378" y="43601"/>
                </a:lnTo>
                <a:lnTo>
                  <a:pt x="129590" y="40494"/>
                </a:lnTo>
                <a:lnTo>
                  <a:pt x="125446" y="37471"/>
                </a:lnTo>
                <a:lnTo>
                  <a:pt x="121731" y="34502"/>
                </a:lnTo>
                <a:lnTo>
                  <a:pt x="118301" y="31571"/>
                </a:lnTo>
                <a:lnTo>
                  <a:pt x="113158" y="29617"/>
                </a:lnTo>
                <a:lnTo>
                  <a:pt x="106871" y="28314"/>
                </a:lnTo>
                <a:lnTo>
                  <a:pt x="99822" y="27445"/>
                </a:lnTo>
                <a:lnTo>
                  <a:pt x="93218" y="25914"/>
                </a:lnTo>
                <a:lnTo>
                  <a:pt x="86911" y="23940"/>
                </a:lnTo>
                <a:lnTo>
                  <a:pt x="80801" y="21672"/>
                </a:lnTo>
                <a:lnTo>
                  <a:pt x="74822" y="20160"/>
                </a:lnTo>
                <a:lnTo>
                  <a:pt x="68932" y="19152"/>
                </a:lnTo>
                <a:lnTo>
                  <a:pt x="63099" y="18480"/>
                </a:lnTo>
                <a:lnTo>
                  <a:pt x="57306" y="18032"/>
                </a:lnTo>
                <a:lnTo>
                  <a:pt x="51539" y="17733"/>
                </a:lnTo>
                <a:lnTo>
                  <a:pt x="36861" y="17313"/>
                </a:lnTo>
                <a:lnTo>
                  <a:pt x="11608" y="17146"/>
                </a:lnTo>
                <a:lnTo>
                  <a:pt x="9644" y="18095"/>
                </a:lnTo>
                <a:lnTo>
                  <a:pt x="4921" y="21689"/>
                </a:lnTo>
                <a:lnTo>
                  <a:pt x="0" y="2570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SMARTPenAnnotation168"/>
          <p:cNvSpPr/>
          <p:nvPr/>
        </p:nvSpPr>
        <p:spPr>
          <a:xfrm>
            <a:off x="6209347" y="882967"/>
            <a:ext cx="162879" cy="214314"/>
          </a:xfrm>
          <a:custGeom>
            <a:avLst/>
            <a:gdLst/>
            <a:ahLst/>
            <a:cxnLst/>
            <a:rect l="0" t="0" r="0" b="0"/>
            <a:pathLst>
              <a:path w="162879" h="214314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4551" y="11932"/>
                </a:lnTo>
                <a:lnTo>
                  <a:pt x="5891" y="14622"/>
                </a:lnTo>
                <a:lnTo>
                  <a:pt x="7381" y="20151"/>
                </a:lnTo>
                <a:lnTo>
                  <a:pt x="9683" y="22959"/>
                </a:lnTo>
                <a:lnTo>
                  <a:pt x="13123" y="25784"/>
                </a:lnTo>
                <a:lnTo>
                  <a:pt x="17321" y="28619"/>
                </a:lnTo>
                <a:lnTo>
                  <a:pt x="21072" y="31462"/>
                </a:lnTo>
                <a:lnTo>
                  <a:pt x="24526" y="34310"/>
                </a:lnTo>
                <a:lnTo>
                  <a:pt x="27781" y="37161"/>
                </a:lnTo>
                <a:lnTo>
                  <a:pt x="30903" y="40014"/>
                </a:lnTo>
                <a:lnTo>
                  <a:pt x="36912" y="45724"/>
                </a:lnTo>
                <a:lnTo>
                  <a:pt x="39848" y="49533"/>
                </a:lnTo>
                <a:lnTo>
                  <a:pt x="42758" y="53977"/>
                </a:lnTo>
                <a:lnTo>
                  <a:pt x="45650" y="58844"/>
                </a:lnTo>
                <a:lnTo>
                  <a:pt x="49483" y="63042"/>
                </a:lnTo>
                <a:lnTo>
                  <a:pt x="53944" y="66793"/>
                </a:lnTo>
                <a:lnTo>
                  <a:pt x="58823" y="70246"/>
                </a:lnTo>
                <a:lnTo>
                  <a:pt x="63027" y="74453"/>
                </a:lnTo>
                <a:lnTo>
                  <a:pt x="66784" y="79163"/>
                </a:lnTo>
                <a:lnTo>
                  <a:pt x="70240" y="84208"/>
                </a:lnTo>
                <a:lnTo>
                  <a:pt x="73497" y="88524"/>
                </a:lnTo>
                <a:lnTo>
                  <a:pt x="76620" y="92353"/>
                </a:lnTo>
                <a:lnTo>
                  <a:pt x="79655" y="95859"/>
                </a:lnTo>
                <a:lnTo>
                  <a:pt x="83584" y="100101"/>
                </a:lnTo>
                <a:lnTo>
                  <a:pt x="97261" y="114220"/>
                </a:lnTo>
                <a:lnTo>
                  <a:pt x="104505" y="121567"/>
                </a:lnTo>
                <a:lnTo>
                  <a:pt x="107770" y="125812"/>
                </a:lnTo>
                <a:lnTo>
                  <a:pt x="110899" y="130547"/>
                </a:lnTo>
                <a:lnTo>
                  <a:pt x="113938" y="135609"/>
                </a:lnTo>
                <a:lnTo>
                  <a:pt x="116916" y="139936"/>
                </a:lnTo>
                <a:lnTo>
                  <a:pt x="119855" y="143773"/>
                </a:lnTo>
                <a:lnTo>
                  <a:pt x="122765" y="147284"/>
                </a:lnTo>
                <a:lnTo>
                  <a:pt x="124706" y="151529"/>
                </a:lnTo>
                <a:lnTo>
                  <a:pt x="126000" y="156265"/>
                </a:lnTo>
                <a:lnTo>
                  <a:pt x="126862" y="161326"/>
                </a:lnTo>
                <a:lnTo>
                  <a:pt x="129342" y="165653"/>
                </a:lnTo>
                <a:lnTo>
                  <a:pt x="132901" y="169491"/>
                </a:lnTo>
                <a:lnTo>
                  <a:pt x="137178" y="173001"/>
                </a:lnTo>
                <a:lnTo>
                  <a:pt x="140029" y="176294"/>
                </a:lnTo>
                <a:lnTo>
                  <a:pt x="141931" y="179442"/>
                </a:lnTo>
                <a:lnTo>
                  <a:pt x="143198" y="182493"/>
                </a:lnTo>
                <a:lnTo>
                  <a:pt x="147146" y="188423"/>
                </a:lnTo>
                <a:lnTo>
                  <a:pt x="152075" y="194234"/>
                </a:lnTo>
                <a:lnTo>
                  <a:pt x="154724" y="197117"/>
                </a:lnTo>
                <a:lnTo>
                  <a:pt x="161267" y="204037"/>
                </a:lnTo>
                <a:lnTo>
                  <a:pt x="161804" y="205557"/>
                </a:lnTo>
                <a:lnTo>
                  <a:pt x="162162" y="207523"/>
                </a:lnTo>
                <a:lnTo>
                  <a:pt x="162878" y="2143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SMARTPenAnnotation169"/>
          <p:cNvSpPr/>
          <p:nvPr/>
        </p:nvSpPr>
        <p:spPr>
          <a:xfrm>
            <a:off x="6192202" y="917257"/>
            <a:ext cx="154306" cy="171451"/>
          </a:xfrm>
          <a:custGeom>
            <a:avLst/>
            <a:gdLst/>
            <a:ahLst/>
            <a:cxnLst/>
            <a:rect l="0" t="0" r="0" b="0"/>
            <a:pathLst>
              <a:path w="154306" h="171451">
                <a:moveTo>
                  <a:pt x="154305" y="0"/>
                </a:moveTo>
                <a:lnTo>
                  <a:pt x="149755" y="4551"/>
                </a:lnTo>
                <a:lnTo>
                  <a:pt x="148414" y="6844"/>
                </a:lnTo>
                <a:lnTo>
                  <a:pt x="146924" y="11932"/>
                </a:lnTo>
                <a:lnTo>
                  <a:pt x="144622" y="14622"/>
                </a:lnTo>
                <a:lnTo>
                  <a:pt x="141182" y="17368"/>
                </a:lnTo>
                <a:lnTo>
                  <a:pt x="136984" y="20151"/>
                </a:lnTo>
                <a:lnTo>
                  <a:pt x="133233" y="23912"/>
                </a:lnTo>
                <a:lnTo>
                  <a:pt x="129779" y="28324"/>
                </a:lnTo>
                <a:lnTo>
                  <a:pt x="126525" y="33170"/>
                </a:lnTo>
                <a:lnTo>
                  <a:pt x="122450" y="38306"/>
                </a:lnTo>
                <a:lnTo>
                  <a:pt x="117828" y="43635"/>
                </a:lnTo>
                <a:lnTo>
                  <a:pt x="112842" y="49092"/>
                </a:lnTo>
                <a:lnTo>
                  <a:pt x="102222" y="60236"/>
                </a:lnTo>
                <a:lnTo>
                  <a:pt x="96723" y="65875"/>
                </a:lnTo>
                <a:lnTo>
                  <a:pt x="91152" y="72492"/>
                </a:lnTo>
                <a:lnTo>
                  <a:pt x="85533" y="79760"/>
                </a:lnTo>
                <a:lnTo>
                  <a:pt x="79882" y="87464"/>
                </a:lnTo>
                <a:lnTo>
                  <a:pt x="74210" y="94504"/>
                </a:lnTo>
                <a:lnTo>
                  <a:pt x="68523" y="101103"/>
                </a:lnTo>
                <a:lnTo>
                  <a:pt x="62827" y="107407"/>
                </a:lnTo>
                <a:lnTo>
                  <a:pt x="57125" y="114467"/>
                </a:lnTo>
                <a:lnTo>
                  <a:pt x="51418" y="122031"/>
                </a:lnTo>
                <a:lnTo>
                  <a:pt x="45709" y="129932"/>
                </a:lnTo>
                <a:lnTo>
                  <a:pt x="39998" y="136151"/>
                </a:lnTo>
                <a:lnTo>
                  <a:pt x="34285" y="141250"/>
                </a:lnTo>
                <a:lnTo>
                  <a:pt x="28572" y="145602"/>
                </a:lnTo>
                <a:lnTo>
                  <a:pt x="23810" y="149455"/>
                </a:lnTo>
                <a:lnTo>
                  <a:pt x="19684" y="152977"/>
                </a:lnTo>
                <a:lnTo>
                  <a:pt x="15980" y="156277"/>
                </a:lnTo>
                <a:lnTo>
                  <a:pt x="9325" y="162484"/>
                </a:lnTo>
                <a:lnTo>
                  <a:pt x="0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SMARTPenAnnotation170"/>
          <p:cNvSpPr/>
          <p:nvPr/>
        </p:nvSpPr>
        <p:spPr>
          <a:xfrm>
            <a:off x="6466522" y="960119"/>
            <a:ext cx="257176" cy="17147"/>
          </a:xfrm>
          <a:custGeom>
            <a:avLst/>
            <a:gdLst/>
            <a:ahLst/>
            <a:cxnLst/>
            <a:rect l="0" t="0" r="0" b="0"/>
            <a:pathLst>
              <a:path w="257176" h="17147">
                <a:moveTo>
                  <a:pt x="0" y="17146"/>
                </a:moveTo>
                <a:lnTo>
                  <a:pt x="28619" y="17146"/>
                </a:lnTo>
                <a:lnTo>
                  <a:pt x="32414" y="16193"/>
                </a:lnTo>
                <a:lnTo>
                  <a:pt x="36850" y="14606"/>
                </a:lnTo>
                <a:lnTo>
                  <a:pt x="41711" y="12595"/>
                </a:lnTo>
                <a:lnTo>
                  <a:pt x="47810" y="11254"/>
                </a:lnTo>
                <a:lnTo>
                  <a:pt x="54734" y="10360"/>
                </a:lnTo>
                <a:lnTo>
                  <a:pt x="62207" y="9765"/>
                </a:lnTo>
                <a:lnTo>
                  <a:pt x="69093" y="9367"/>
                </a:lnTo>
                <a:lnTo>
                  <a:pt x="81826" y="8926"/>
                </a:lnTo>
                <a:lnTo>
                  <a:pt x="104255" y="8678"/>
                </a:lnTo>
                <a:lnTo>
                  <a:pt x="112366" y="7690"/>
                </a:lnTo>
                <a:lnTo>
                  <a:pt x="120630" y="6080"/>
                </a:lnTo>
                <a:lnTo>
                  <a:pt x="128997" y="4053"/>
                </a:lnTo>
                <a:lnTo>
                  <a:pt x="136481" y="2702"/>
                </a:lnTo>
                <a:lnTo>
                  <a:pt x="143375" y="1802"/>
                </a:lnTo>
                <a:lnTo>
                  <a:pt x="149876" y="1201"/>
                </a:lnTo>
                <a:lnTo>
                  <a:pt x="157067" y="801"/>
                </a:lnTo>
                <a:lnTo>
                  <a:pt x="172678" y="356"/>
                </a:lnTo>
                <a:lnTo>
                  <a:pt x="211061" y="32"/>
                </a:lnTo>
                <a:lnTo>
                  <a:pt x="25717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SMARTPenAnnotation171"/>
          <p:cNvSpPr/>
          <p:nvPr/>
        </p:nvSpPr>
        <p:spPr>
          <a:xfrm>
            <a:off x="6586537" y="874394"/>
            <a:ext cx="68581" cy="205742"/>
          </a:xfrm>
          <a:custGeom>
            <a:avLst/>
            <a:gdLst/>
            <a:ahLst/>
            <a:cxnLst/>
            <a:rect l="0" t="0" r="0" b="0"/>
            <a:pathLst>
              <a:path w="68581" h="205742">
                <a:moveTo>
                  <a:pt x="0" y="0"/>
                </a:moveTo>
                <a:lnTo>
                  <a:pt x="0" y="61355"/>
                </a:lnTo>
                <a:lnTo>
                  <a:pt x="953" y="65668"/>
                </a:lnTo>
                <a:lnTo>
                  <a:pt x="2540" y="70449"/>
                </a:lnTo>
                <a:lnTo>
                  <a:pt x="4551" y="75541"/>
                </a:lnTo>
                <a:lnTo>
                  <a:pt x="5892" y="80841"/>
                </a:lnTo>
                <a:lnTo>
                  <a:pt x="6785" y="86279"/>
                </a:lnTo>
                <a:lnTo>
                  <a:pt x="7381" y="91810"/>
                </a:lnTo>
                <a:lnTo>
                  <a:pt x="8730" y="97402"/>
                </a:lnTo>
                <a:lnTo>
                  <a:pt x="10583" y="103035"/>
                </a:lnTo>
                <a:lnTo>
                  <a:pt x="12771" y="108695"/>
                </a:lnTo>
                <a:lnTo>
                  <a:pt x="15181" y="113421"/>
                </a:lnTo>
                <a:lnTo>
                  <a:pt x="17741" y="117524"/>
                </a:lnTo>
                <a:lnTo>
                  <a:pt x="20400" y="121212"/>
                </a:lnTo>
                <a:lnTo>
                  <a:pt x="22172" y="125576"/>
                </a:lnTo>
                <a:lnTo>
                  <a:pt x="23354" y="130390"/>
                </a:lnTo>
                <a:lnTo>
                  <a:pt x="24142" y="135504"/>
                </a:lnTo>
                <a:lnTo>
                  <a:pt x="25619" y="139866"/>
                </a:lnTo>
                <a:lnTo>
                  <a:pt x="27557" y="143727"/>
                </a:lnTo>
                <a:lnTo>
                  <a:pt x="29802" y="147253"/>
                </a:lnTo>
                <a:lnTo>
                  <a:pt x="32251" y="150556"/>
                </a:lnTo>
                <a:lnTo>
                  <a:pt x="34835" y="153711"/>
                </a:lnTo>
                <a:lnTo>
                  <a:pt x="37511" y="156767"/>
                </a:lnTo>
                <a:lnTo>
                  <a:pt x="39295" y="159756"/>
                </a:lnTo>
                <a:lnTo>
                  <a:pt x="41277" y="165618"/>
                </a:lnTo>
                <a:lnTo>
                  <a:pt x="42758" y="168515"/>
                </a:lnTo>
                <a:lnTo>
                  <a:pt x="44698" y="171398"/>
                </a:lnTo>
                <a:lnTo>
                  <a:pt x="46944" y="174273"/>
                </a:lnTo>
                <a:lnTo>
                  <a:pt x="48440" y="177142"/>
                </a:lnTo>
                <a:lnTo>
                  <a:pt x="50105" y="182870"/>
                </a:lnTo>
                <a:lnTo>
                  <a:pt x="50843" y="188591"/>
                </a:lnTo>
                <a:lnTo>
                  <a:pt x="51040" y="191450"/>
                </a:lnTo>
                <a:lnTo>
                  <a:pt x="52125" y="193356"/>
                </a:lnTo>
                <a:lnTo>
                  <a:pt x="53800" y="194627"/>
                </a:lnTo>
                <a:lnTo>
                  <a:pt x="55869" y="195474"/>
                </a:lnTo>
                <a:lnTo>
                  <a:pt x="57248" y="196991"/>
                </a:lnTo>
                <a:lnTo>
                  <a:pt x="58169" y="198955"/>
                </a:lnTo>
                <a:lnTo>
                  <a:pt x="58781" y="201217"/>
                </a:lnTo>
                <a:lnTo>
                  <a:pt x="60143" y="202725"/>
                </a:lnTo>
                <a:lnTo>
                  <a:pt x="62002" y="203730"/>
                </a:lnTo>
                <a:lnTo>
                  <a:pt x="68580" y="20574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SMARTPenAnnotation172"/>
          <p:cNvSpPr/>
          <p:nvPr/>
        </p:nvSpPr>
        <p:spPr>
          <a:xfrm>
            <a:off x="6826567" y="831532"/>
            <a:ext cx="25718" cy="248604"/>
          </a:xfrm>
          <a:custGeom>
            <a:avLst/>
            <a:gdLst/>
            <a:ahLst/>
            <a:cxnLst/>
            <a:rect l="0" t="0" r="0" b="0"/>
            <a:pathLst>
              <a:path w="25718" h="248604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0" y="6785"/>
                </a:lnTo>
                <a:lnTo>
                  <a:pt x="4551" y="7381"/>
                </a:lnTo>
                <a:lnTo>
                  <a:pt x="5891" y="8731"/>
                </a:lnTo>
                <a:lnTo>
                  <a:pt x="6785" y="10583"/>
                </a:lnTo>
                <a:lnTo>
                  <a:pt x="7381" y="12770"/>
                </a:lnTo>
                <a:lnTo>
                  <a:pt x="8731" y="16134"/>
                </a:lnTo>
                <a:lnTo>
                  <a:pt x="10583" y="20281"/>
                </a:lnTo>
                <a:lnTo>
                  <a:pt x="12770" y="24950"/>
                </a:lnTo>
                <a:lnTo>
                  <a:pt x="14229" y="29016"/>
                </a:lnTo>
                <a:lnTo>
                  <a:pt x="15201" y="32679"/>
                </a:lnTo>
                <a:lnTo>
                  <a:pt x="15849" y="36074"/>
                </a:lnTo>
                <a:lnTo>
                  <a:pt x="16281" y="40242"/>
                </a:lnTo>
                <a:lnTo>
                  <a:pt x="16569" y="44925"/>
                </a:lnTo>
                <a:lnTo>
                  <a:pt x="16889" y="55209"/>
                </a:lnTo>
                <a:lnTo>
                  <a:pt x="17112" y="87539"/>
                </a:lnTo>
                <a:lnTo>
                  <a:pt x="17135" y="107429"/>
                </a:lnTo>
                <a:lnTo>
                  <a:pt x="18091" y="113529"/>
                </a:lnTo>
                <a:lnTo>
                  <a:pt x="19681" y="119501"/>
                </a:lnTo>
                <a:lnTo>
                  <a:pt x="21693" y="125388"/>
                </a:lnTo>
                <a:lnTo>
                  <a:pt x="23035" y="132169"/>
                </a:lnTo>
                <a:lnTo>
                  <a:pt x="23929" y="139548"/>
                </a:lnTo>
                <a:lnTo>
                  <a:pt x="24525" y="147324"/>
                </a:lnTo>
                <a:lnTo>
                  <a:pt x="24923" y="154414"/>
                </a:lnTo>
                <a:lnTo>
                  <a:pt x="25365" y="167371"/>
                </a:lnTo>
                <a:lnTo>
                  <a:pt x="25671" y="194467"/>
                </a:lnTo>
                <a:lnTo>
                  <a:pt x="25717" y="24860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SMARTPenAnnotation173"/>
          <p:cNvSpPr/>
          <p:nvPr/>
        </p:nvSpPr>
        <p:spPr>
          <a:xfrm>
            <a:off x="6912432" y="848677"/>
            <a:ext cx="169970" cy="231340"/>
          </a:xfrm>
          <a:custGeom>
            <a:avLst/>
            <a:gdLst/>
            <a:ahLst/>
            <a:cxnLst/>
            <a:rect l="0" t="0" r="0" b="0"/>
            <a:pathLst>
              <a:path w="169970" h="231340">
                <a:moveTo>
                  <a:pt x="59868" y="0"/>
                </a:moveTo>
                <a:lnTo>
                  <a:pt x="51400" y="0"/>
                </a:lnTo>
                <a:lnTo>
                  <a:pt x="51309" y="6785"/>
                </a:lnTo>
                <a:lnTo>
                  <a:pt x="51298" y="17321"/>
                </a:lnTo>
                <a:lnTo>
                  <a:pt x="50345" y="21072"/>
                </a:lnTo>
                <a:lnTo>
                  <a:pt x="44451" y="32808"/>
                </a:lnTo>
                <a:lnTo>
                  <a:pt x="41971" y="39017"/>
                </a:lnTo>
                <a:lnTo>
                  <a:pt x="39363" y="46014"/>
                </a:lnTo>
                <a:lnTo>
                  <a:pt x="36673" y="52583"/>
                </a:lnTo>
                <a:lnTo>
                  <a:pt x="33927" y="58868"/>
                </a:lnTo>
                <a:lnTo>
                  <a:pt x="31144" y="64963"/>
                </a:lnTo>
                <a:lnTo>
                  <a:pt x="28336" y="71884"/>
                </a:lnTo>
                <a:lnTo>
                  <a:pt x="25511" y="79355"/>
                </a:lnTo>
                <a:lnTo>
                  <a:pt x="22676" y="87193"/>
                </a:lnTo>
                <a:lnTo>
                  <a:pt x="20786" y="94324"/>
                </a:lnTo>
                <a:lnTo>
                  <a:pt x="19525" y="100983"/>
                </a:lnTo>
                <a:lnTo>
                  <a:pt x="18686" y="107327"/>
                </a:lnTo>
                <a:lnTo>
                  <a:pt x="17173" y="114414"/>
                </a:lnTo>
                <a:lnTo>
                  <a:pt x="15212" y="121996"/>
                </a:lnTo>
                <a:lnTo>
                  <a:pt x="12952" y="129908"/>
                </a:lnTo>
                <a:lnTo>
                  <a:pt x="10493" y="136135"/>
                </a:lnTo>
                <a:lnTo>
                  <a:pt x="7902" y="141239"/>
                </a:lnTo>
                <a:lnTo>
                  <a:pt x="5221" y="145595"/>
                </a:lnTo>
                <a:lnTo>
                  <a:pt x="3435" y="150403"/>
                </a:lnTo>
                <a:lnTo>
                  <a:pt x="2243" y="155514"/>
                </a:lnTo>
                <a:lnTo>
                  <a:pt x="1449" y="160826"/>
                </a:lnTo>
                <a:lnTo>
                  <a:pt x="919" y="166272"/>
                </a:lnTo>
                <a:lnTo>
                  <a:pt x="566" y="171808"/>
                </a:lnTo>
                <a:lnTo>
                  <a:pt x="331" y="177404"/>
                </a:lnTo>
                <a:lnTo>
                  <a:pt x="70" y="188701"/>
                </a:lnTo>
                <a:lnTo>
                  <a:pt x="0" y="194381"/>
                </a:lnTo>
                <a:lnTo>
                  <a:pt x="905" y="199120"/>
                </a:lnTo>
                <a:lnTo>
                  <a:pt x="2462" y="203231"/>
                </a:lnTo>
                <a:lnTo>
                  <a:pt x="6731" y="210340"/>
                </a:lnTo>
                <a:lnTo>
                  <a:pt x="11805" y="216675"/>
                </a:lnTo>
                <a:lnTo>
                  <a:pt x="14490" y="218745"/>
                </a:lnTo>
                <a:lnTo>
                  <a:pt x="17234" y="220125"/>
                </a:lnTo>
                <a:lnTo>
                  <a:pt x="20015" y="221045"/>
                </a:lnTo>
                <a:lnTo>
                  <a:pt x="22822" y="222611"/>
                </a:lnTo>
                <a:lnTo>
                  <a:pt x="25646" y="224607"/>
                </a:lnTo>
                <a:lnTo>
                  <a:pt x="28480" y="226891"/>
                </a:lnTo>
                <a:lnTo>
                  <a:pt x="31323" y="228413"/>
                </a:lnTo>
                <a:lnTo>
                  <a:pt x="34171" y="229428"/>
                </a:lnTo>
                <a:lnTo>
                  <a:pt x="37022" y="230104"/>
                </a:lnTo>
                <a:lnTo>
                  <a:pt x="40827" y="230555"/>
                </a:lnTo>
                <a:lnTo>
                  <a:pt x="45268" y="230856"/>
                </a:lnTo>
                <a:lnTo>
                  <a:pt x="54332" y="231190"/>
                </a:lnTo>
                <a:lnTo>
                  <a:pt x="61535" y="231339"/>
                </a:lnTo>
                <a:lnTo>
                  <a:pt x="64789" y="230426"/>
                </a:lnTo>
                <a:lnTo>
                  <a:pt x="67911" y="228865"/>
                </a:lnTo>
                <a:lnTo>
                  <a:pt x="70944" y="226871"/>
                </a:lnTo>
                <a:lnTo>
                  <a:pt x="74873" y="225543"/>
                </a:lnTo>
                <a:lnTo>
                  <a:pt x="79396" y="224657"/>
                </a:lnTo>
                <a:lnTo>
                  <a:pt x="84316" y="224066"/>
                </a:lnTo>
                <a:lnTo>
                  <a:pt x="88549" y="222720"/>
                </a:lnTo>
                <a:lnTo>
                  <a:pt x="92324" y="220870"/>
                </a:lnTo>
                <a:lnTo>
                  <a:pt x="95792" y="218684"/>
                </a:lnTo>
                <a:lnTo>
                  <a:pt x="99057" y="216274"/>
                </a:lnTo>
                <a:lnTo>
                  <a:pt x="102187" y="213716"/>
                </a:lnTo>
                <a:lnTo>
                  <a:pt x="105225" y="211057"/>
                </a:lnTo>
                <a:lnTo>
                  <a:pt x="109156" y="207380"/>
                </a:lnTo>
                <a:lnTo>
                  <a:pt x="126612" y="190330"/>
                </a:lnTo>
                <a:lnTo>
                  <a:pt x="130082" y="186894"/>
                </a:lnTo>
                <a:lnTo>
                  <a:pt x="133347" y="182699"/>
                </a:lnTo>
                <a:lnTo>
                  <a:pt x="136476" y="177997"/>
                </a:lnTo>
                <a:lnTo>
                  <a:pt x="139515" y="172957"/>
                </a:lnTo>
                <a:lnTo>
                  <a:pt x="142493" y="168645"/>
                </a:lnTo>
                <a:lnTo>
                  <a:pt x="145431" y="164817"/>
                </a:lnTo>
                <a:lnTo>
                  <a:pt x="148343" y="161313"/>
                </a:lnTo>
                <a:lnTo>
                  <a:pt x="151236" y="157072"/>
                </a:lnTo>
                <a:lnTo>
                  <a:pt x="154118" y="152340"/>
                </a:lnTo>
                <a:lnTo>
                  <a:pt x="156991" y="147280"/>
                </a:lnTo>
                <a:lnTo>
                  <a:pt x="158906" y="142002"/>
                </a:lnTo>
                <a:lnTo>
                  <a:pt x="160184" y="136578"/>
                </a:lnTo>
                <a:lnTo>
                  <a:pt x="161035" y="131057"/>
                </a:lnTo>
                <a:lnTo>
                  <a:pt x="162555" y="126424"/>
                </a:lnTo>
                <a:lnTo>
                  <a:pt x="164521" y="122383"/>
                </a:lnTo>
                <a:lnTo>
                  <a:pt x="166783" y="118736"/>
                </a:lnTo>
                <a:lnTo>
                  <a:pt x="168293" y="114400"/>
                </a:lnTo>
                <a:lnTo>
                  <a:pt x="169298" y="109604"/>
                </a:lnTo>
                <a:lnTo>
                  <a:pt x="169969" y="104502"/>
                </a:lnTo>
                <a:lnTo>
                  <a:pt x="169464" y="99195"/>
                </a:lnTo>
                <a:lnTo>
                  <a:pt x="168174" y="93753"/>
                </a:lnTo>
                <a:lnTo>
                  <a:pt x="166363" y="88219"/>
                </a:lnTo>
                <a:lnTo>
                  <a:pt x="164201" y="83578"/>
                </a:lnTo>
                <a:lnTo>
                  <a:pt x="161809" y="79531"/>
                </a:lnTo>
                <a:lnTo>
                  <a:pt x="156610" y="72495"/>
                </a:lnTo>
                <a:lnTo>
                  <a:pt x="153890" y="69285"/>
                </a:lnTo>
                <a:lnTo>
                  <a:pt x="151124" y="66192"/>
                </a:lnTo>
                <a:lnTo>
                  <a:pt x="147375" y="63178"/>
                </a:lnTo>
                <a:lnTo>
                  <a:pt x="142971" y="60216"/>
                </a:lnTo>
                <a:lnTo>
                  <a:pt x="138130" y="57289"/>
                </a:lnTo>
                <a:lnTo>
                  <a:pt x="133951" y="54385"/>
                </a:lnTo>
                <a:lnTo>
                  <a:pt x="130210" y="51497"/>
                </a:lnTo>
                <a:lnTo>
                  <a:pt x="126766" y="48619"/>
                </a:lnTo>
                <a:lnTo>
                  <a:pt x="122564" y="45747"/>
                </a:lnTo>
                <a:lnTo>
                  <a:pt x="117858" y="42881"/>
                </a:lnTo>
                <a:lnTo>
                  <a:pt x="112815" y="40017"/>
                </a:lnTo>
                <a:lnTo>
                  <a:pt x="106596" y="37156"/>
                </a:lnTo>
                <a:lnTo>
                  <a:pt x="99592" y="34295"/>
                </a:lnTo>
                <a:lnTo>
                  <a:pt x="92066" y="31436"/>
                </a:lnTo>
                <a:lnTo>
                  <a:pt x="85143" y="29530"/>
                </a:lnTo>
                <a:lnTo>
                  <a:pt x="78623" y="28259"/>
                </a:lnTo>
                <a:lnTo>
                  <a:pt x="72371" y="27412"/>
                </a:lnTo>
                <a:lnTo>
                  <a:pt x="67251" y="26847"/>
                </a:lnTo>
                <a:lnTo>
                  <a:pt x="62885" y="26471"/>
                </a:lnTo>
                <a:lnTo>
                  <a:pt x="59022" y="26220"/>
                </a:lnTo>
                <a:lnTo>
                  <a:pt x="54541" y="26052"/>
                </a:lnTo>
                <a:lnTo>
                  <a:pt x="40086" y="25817"/>
                </a:lnTo>
                <a:lnTo>
                  <a:pt x="32661" y="25762"/>
                </a:lnTo>
                <a:lnTo>
                  <a:pt x="29348" y="26699"/>
                </a:lnTo>
                <a:lnTo>
                  <a:pt x="26186" y="28277"/>
                </a:lnTo>
                <a:lnTo>
                  <a:pt x="17005" y="3429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SMARTPenAnnotation174"/>
          <p:cNvSpPr/>
          <p:nvPr/>
        </p:nvSpPr>
        <p:spPr>
          <a:xfrm>
            <a:off x="7143750" y="917270"/>
            <a:ext cx="171439" cy="307257"/>
          </a:xfrm>
          <a:custGeom>
            <a:avLst/>
            <a:gdLst/>
            <a:ahLst/>
            <a:cxnLst/>
            <a:rect l="0" t="0" r="0" b="0"/>
            <a:pathLst>
              <a:path w="171439" h="307257">
                <a:moveTo>
                  <a:pt x="0" y="51422"/>
                </a:moveTo>
                <a:lnTo>
                  <a:pt x="0" y="71822"/>
                </a:lnTo>
                <a:lnTo>
                  <a:pt x="952" y="74547"/>
                </a:lnTo>
                <a:lnTo>
                  <a:pt x="4550" y="80115"/>
                </a:lnTo>
                <a:lnTo>
                  <a:pt x="9325" y="88304"/>
                </a:lnTo>
                <a:lnTo>
                  <a:pt x="14622" y="97342"/>
                </a:lnTo>
                <a:lnTo>
                  <a:pt x="17367" y="101085"/>
                </a:lnTo>
                <a:lnTo>
                  <a:pt x="20151" y="104533"/>
                </a:lnTo>
                <a:lnTo>
                  <a:pt x="22959" y="108737"/>
                </a:lnTo>
                <a:lnTo>
                  <a:pt x="25783" y="113444"/>
                </a:lnTo>
                <a:lnTo>
                  <a:pt x="30508" y="122803"/>
                </a:lnTo>
                <a:lnTo>
                  <a:pt x="32609" y="130137"/>
                </a:lnTo>
                <a:lnTo>
                  <a:pt x="36083" y="136571"/>
                </a:lnTo>
                <a:lnTo>
                  <a:pt x="40802" y="142606"/>
                </a:lnTo>
                <a:lnTo>
                  <a:pt x="46073" y="148463"/>
                </a:lnTo>
                <a:lnTo>
                  <a:pt x="48813" y="150406"/>
                </a:lnTo>
                <a:lnTo>
                  <a:pt x="51592" y="151701"/>
                </a:lnTo>
                <a:lnTo>
                  <a:pt x="58345" y="153780"/>
                </a:lnTo>
                <a:lnTo>
                  <a:pt x="60804" y="153951"/>
                </a:lnTo>
                <a:lnTo>
                  <a:pt x="64348" y="154065"/>
                </a:lnTo>
                <a:lnTo>
                  <a:pt x="68616" y="154140"/>
                </a:lnTo>
                <a:lnTo>
                  <a:pt x="72414" y="153238"/>
                </a:lnTo>
                <a:lnTo>
                  <a:pt x="75899" y="151685"/>
                </a:lnTo>
                <a:lnTo>
                  <a:pt x="79174" y="149696"/>
                </a:lnTo>
                <a:lnTo>
                  <a:pt x="81357" y="147418"/>
                </a:lnTo>
                <a:lnTo>
                  <a:pt x="82813" y="144947"/>
                </a:lnTo>
                <a:lnTo>
                  <a:pt x="83784" y="142347"/>
                </a:lnTo>
                <a:lnTo>
                  <a:pt x="86335" y="139661"/>
                </a:lnTo>
                <a:lnTo>
                  <a:pt x="89942" y="136918"/>
                </a:lnTo>
                <a:lnTo>
                  <a:pt x="94251" y="134137"/>
                </a:lnTo>
                <a:lnTo>
                  <a:pt x="98076" y="130378"/>
                </a:lnTo>
                <a:lnTo>
                  <a:pt x="101579" y="125967"/>
                </a:lnTo>
                <a:lnTo>
                  <a:pt x="104868" y="121121"/>
                </a:lnTo>
                <a:lnTo>
                  <a:pt x="108963" y="115986"/>
                </a:lnTo>
                <a:lnTo>
                  <a:pt x="113600" y="110657"/>
                </a:lnTo>
                <a:lnTo>
                  <a:pt x="118595" y="105199"/>
                </a:lnTo>
                <a:lnTo>
                  <a:pt x="122879" y="99656"/>
                </a:lnTo>
                <a:lnTo>
                  <a:pt x="126686" y="94056"/>
                </a:lnTo>
                <a:lnTo>
                  <a:pt x="130178" y="88417"/>
                </a:lnTo>
                <a:lnTo>
                  <a:pt x="133458" y="83705"/>
                </a:lnTo>
                <a:lnTo>
                  <a:pt x="136597" y="79612"/>
                </a:lnTo>
                <a:lnTo>
                  <a:pt x="139641" y="75930"/>
                </a:lnTo>
                <a:lnTo>
                  <a:pt x="142625" y="71571"/>
                </a:lnTo>
                <a:lnTo>
                  <a:pt x="145566" y="66760"/>
                </a:lnTo>
                <a:lnTo>
                  <a:pt x="148479" y="61647"/>
                </a:lnTo>
                <a:lnTo>
                  <a:pt x="154255" y="50886"/>
                </a:lnTo>
                <a:lnTo>
                  <a:pt x="157129" y="45350"/>
                </a:lnTo>
                <a:lnTo>
                  <a:pt x="160322" y="36658"/>
                </a:lnTo>
                <a:lnTo>
                  <a:pt x="161742" y="29620"/>
                </a:lnTo>
                <a:lnTo>
                  <a:pt x="162541" y="20303"/>
                </a:lnTo>
                <a:lnTo>
                  <a:pt x="162778" y="11510"/>
                </a:lnTo>
                <a:lnTo>
                  <a:pt x="162833" y="5743"/>
                </a:lnTo>
                <a:lnTo>
                  <a:pt x="161896" y="3825"/>
                </a:lnTo>
                <a:lnTo>
                  <a:pt x="160318" y="2545"/>
                </a:lnTo>
                <a:lnTo>
                  <a:pt x="158313" y="1693"/>
                </a:lnTo>
                <a:lnTo>
                  <a:pt x="153547" y="745"/>
                </a:lnTo>
                <a:lnTo>
                  <a:pt x="148252" y="324"/>
                </a:lnTo>
                <a:lnTo>
                  <a:pt x="137648" y="0"/>
                </a:lnTo>
                <a:lnTo>
                  <a:pt x="137304" y="4542"/>
                </a:lnTo>
                <a:lnTo>
                  <a:pt x="137203" y="11920"/>
                </a:lnTo>
                <a:lnTo>
                  <a:pt x="137160" y="57643"/>
                </a:lnTo>
                <a:lnTo>
                  <a:pt x="138112" y="63189"/>
                </a:lnTo>
                <a:lnTo>
                  <a:pt x="139700" y="68792"/>
                </a:lnTo>
                <a:lnTo>
                  <a:pt x="141710" y="74432"/>
                </a:lnTo>
                <a:lnTo>
                  <a:pt x="144004" y="80097"/>
                </a:lnTo>
                <a:lnTo>
                  <a:pt x="146485" y="85779"/>
                </a:lnTo>
                <a:lnTo>
                  <a:pt x="149091" y="91472"/>
                </a:lnTo>
                <a:lnTo>
                  <a:pt x="150829" y="97172"/>
                </a:lnTo>
                <a:lnTo>
                  <a:pt x="151988" y="102877"/>
                </a:lnTo>
                <a:lnTo>
                  <a:pt x="152760" y="108585"/>
                </a:lnTo>
                <a:lnTo>
                  <a:pt x="154227" y="114296"/>
                </a:lnTo>
                <a:lnTo>
                  <a:pt x="156158" y="120008"/>
                </a:lnTo>
                <a:lnTo>
                  <a:pt x="158398" y="125721"/>
                </a:lnTo>
                <a:lnTo>
                  <a:pt x="160843" y="131435"/>
                </a:lnTo>
                <a:lnTo>
                  <a:pt x="166101" y="142863"/>
                </a:lnTo>
                <a:lnTo>
                  <a:pt x="169073" y="151753"/>
                </a:lnTo>
                <a:lnTo>
                  <a:pt x="170393" y="160783"/>
                </a:lnTo>
                <a:lnTo>
                  <a:pt x="170745" y="167192"/>
                </a:lnTo>
                <a:lnTo>
                  <a:pt x="171136" y="180980"/>
                </a:lnTo>
                <a:lnTo>
                  <a:pt x="171422" y="216039"/>
                </a:lnTo>
                <a:lnTo>
                  <a:pt x="171438" y="223963"/>
                </a:lnTo>
                <a:lnTo>
                  <a:pt x="168905" y="233199"/>
                </a:lnTo>
                <a:lnTo>
                  <a:pt x="166896" y="238329"/>
                </a:lnTo>
                <a:lnTo>
                  <a:pt x="165556" y="243654"/>
                </a:lnTo>
                <a:lnTo>
                  <a:pt x="164663" y="249109"/>
                </a:lnTo>
                <a:lnTo>
                  <a:pt x="164068" y="254651"/>
                </a:lnTo>
                <a:lnTo>
                  <a:pt x="161766" y="259298"/>
                </a:lnTo>
                <a:lnTo>
                  <a:pt x="158326" y="263349"/>
                </a:lnTo>
                <a:lnTo>
                  <a:pt x="154129" y="267001"/>
                </a:lnTo>
                <a:lnTo>
                  <a:pt x="150377" y="270389"/>
                </a:lnTo>
                <a:lnTo>
                  <a:pt x="143669" y="276693"/>
                </a:lnTo>
                <a:lnTo>
                  <a:pt x="139594" y="279708"/>
                </a:lnTo>
                <a:lnTo>
                  <a:pt x="134973" y="282670"/>
                </a:lnTo>
                <a:lnTo>
                  <a:pt x="129987" y="285597"/>
                </a:lnTo>
                <a:lnTo>
                  <a:pt x="124758" y="288501"/>
                </a:lnTo>
                <a:lnTo>
                  <a:pt x="113867" y="294268"/>
                </a:lnTo>
                <a:lnTo>
                  <a:pt x="109249" y="296187"/>
                </a:lnTo>
                <a:lnTo>
                  <a:pt x="105218" y="297466"/>
                </a:lnTo>
                <a:lnTo>
                  <a:pt x="101577" y="298319"/>
                </a:lnTo>
                <a:lnTo>
                  <a:pt x="98198" y="299840"/>
                </a:lnTo>
                <a:lnTo>
                  <a:pt x="94993" y="301806"/>
                </a:lnTo>
                <a:lnTo>
                  <a:pt x="91903" y="304070"/>
                </a:lnTo>
                <a:lnTo>
                  <a:pt x="87939" y="305579"/>
                </a:lnTo>
                <a:lnTo>
                  <a:pt x="83391" y="306585"/>
                </a:lnTo>
                <a:lnTo>
                  <a:pt x="78454" y="307256"/>
                </a:lnTo>
                <a:lnTo>
                  <a:pt x="74210" y="306750"/>
                </a:lnTo>
                <a:lnTo>
                  <a:pt x="70428" y="305461"/>
                </a:lnTo>
                <a:lnTo>
                  <a:pt x="66954" y="303649"/>
                </a:lnTo>
                <a:lnTo>
                  <a:pt x="62734" y="302441"/>
                </a:lnTo>
                <a:lnTo>
                  <a:pt x="58015" y="301635"/>
                </a:lnTo>
                <a:lnTo>
                  <a:pt x="52964" y="301098"/>
                </a:lnTo>
                <a:lnTo>
                  <a:pt x="49596" y="299788"/>
                </a:lnTo>
                <a:lnTo>
                  <a:pt x="47352" y="297962"/>
                </a:lnTo>
                <a:lnTo>
                  <a:pt x="42862" y="29145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SMARTPenAnnotation175"/>
          <p:cNvSpPr/>
          <p:nvPr/>
        </p:nvSpPr>
        <p:spPr>
          <a:xfrm>
            <a:off x="7418069" y="926183"/>
            <a:ext cx="154307" cy="16793"/>
          </a:xfrm>
          <a:custGeom>
            <a:avLst/>
            <a:gdLst/>
            <a:ahLst/>
            <a:cxnLst/>
            <a:rect l="0" t="0" r="0" b="0"/>
            <a:pathLst>
              <a:path w="154307" h="16793">
                <a:moveTo>
                  <a:pt x="0" y="16792"/>
                </a:moveTo>
                <a:lnTo>
                  <a:pt x="0" y="12241"/>
                </a:lnTo>
                <a:lnTo>
                  <a:pt x="954" y="10900"/>
                </a:lnTo>
                <a:lnTo>
                  <a:pt x="2541" y="10006"/>
                </a:lnTo>
                <a:lnTo>
                  <a:pt x="4552" y="9411"/>
                </a:lnTo>
                <a:lnTo>
                  <a:pt x="6845" y="9013"/>
                </a:lnTo>
                <a:lnTo>
                  <a:pt x="9326" y="8749"/>
                </a:lnTo>
                <a:lnTo>
                  <a:pt x="11932" y="8572"/>
                </a:lnTo>
                <a:lnTo>
                  <a:pt x="15574" y="8454"/>
                </a:lnTo>
                <a:lnTo>
                  <a:pt x="35110" y="8265"/>
                </a:lnTo>
                <a:lnTo>
                  <a:pt x="100121" y="8219"/>
                </a:lnTo>
                <a:lnTo>
                  <a:pt x="104848" y="7267"/>
                </a:lnTo>
                <a:lnTo>
                  <a:pt x="108952" y="5679"/>
                </a:lnTo>
                <a:lnTo>
                  <a:pt x="112639" y="3668"/>
                </a:lnTo>
                <a:lnTo>
                  <a:pt x="117003" y="2328"/>
                </a:lnTo>
                <a:lnTo>
                  <a:pt x="121818" y="1434"/>
                </a:lnTo>
                <a:lnTo>
                  <a:pt x="134130" y="0"/>
                </a:lnTo>
                <a:lnTo>
                  <a:pt x="137045" y="834"/>
                </a:lnTo>
                <a:lnTo>
                  <a:pt x="140894" y="2343"/>
                </a:lnTo>
                <a:lnTo>
                  <a:pt x="154306" y="82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SMARTPenAnnotation176"/>
          <p:cNvSpPr/>
          <p:nvPr/>
        </p:nvSpPr>
        <p:spPr>
          <a:xfrm>
            <a:off x="7452359" y="994410"/>
            <a:ext cx="171451" cy="8573"/>
          </a:xfrm>
          <a:custGeom>
            <a:avLst/>
            <a:gdLst/>
            <a:ahLst/>
            <a:cxnLst/>
            <a:rect l="0" t="0" r="0" b="0"/>
            <a:pathLst>
              <a:path w="171451" h="8573">
                <a:moveTo>
                  <a:pt x="0" y="8572"/>
                </a:moveTo>
                <a:lnTo>
                  <a:pt x="24703" y="8572"/>
                </a:lnTo>
                <a:lnTo>
                  <a:pt x="29803" y="7620"/>
                </a:lnTo>
                <a:lnTo>
                  <a:pt x="35109" y="6032"/>
                </a:lnTo>
                <a:lnTo>
                  <a:pt x="40551" y="4021"/>
                </a:lnTo>
                <a:lnTo>
                  <a:pt x="47037" y="2681"/>
                </a:lnTo>
                <a:lnTo>
                  <a:pt x="54218" y="1787"/>
                </a:lnTo>
                <a:lnTo>
                  <a:pt x="61863" y="1191"/>
                </a:lnTo>
                <a:lnTo>
                  <a:pt x="68864" y="794"/>
                </a:lnTo>
                <a:lnTo>
                  <a:pt x="81725" y="353"/>
                </a:lnTo>
                <a:lnTo>
                  <a:pt x="105502" y="69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SMARTPenAnnotation177"/>
          <p:cNvSpPr/>
          <p:nvPr/>
        </p:nvSpPr>
        <p:spPr>
          <a:xfrm>
            <a:off x="7709568" y="865822"/>
            <a:ext cx="184027" cy="222886"/>
          </a:xfrm>
          <a:custGeom>
            <a:avLst/>
            <a:gdLst/>
            <a:ahLst/>
            <a:cxnLst/>
            <a:rect l="0" t="0" r="0" b="0"/>
            <a:pathLst>
              <a:path w="184027" h="222886">
                <a:moveTo>
                  <a:pt x="34257" y="0"/>
                </a:moveTo>
                <a:lnTo>
                  <a:pt x="34257" y="12770"/>
                </a:lnTo>
                <a:lnTo>
                  <a:pt x="33305" y="15181"/>
                </a:lnTo>
                <a:lnTo>
                  <a:pt x="29706" y="20400"/>
                </a:lnTo>
                <a:lnTo>
                  <a:pt x="27472" y="25894"/>
                </a:lnTo>
                <a:lnTo>
                  <a:pt x="25526" y="32463"/>
                </a:lnTo>
                <a:lnTo>
                  <a:pt x="23673" y="36882"/>
                </a:lnTo>
                <a:lnTo>
                  <a:pt x="21487" y="41733"/>
                </a:lnTo>
                <a:lnTo>
                  <a:pt x="20028" y="45920"/>
                </a:lnTo>
                <a:lnTo>
                  <a:pt x="19056" y="49663"/>
                </a:lnTo>
                <a:lnTo>
                  <a:pt x="18408" y="53111"/>
                </a:lnTo>
                <a:lnTo>
                  <a:pt x="17023" y="57315"/>
                </a:lnTo>
                <a:lnTo>
                  <a:pt x="15148" y="62023"/>
                </a:lnTo>
                <a:lnTo>
                  <a:pt x="12945" y="67066"/>
                </a:lnTo>
                <a:lnTo>
                  <a:pt x="11476" y="72333"/>
                </a:lnTo>
                <a:lnTo>
                  <a:pt x="10497" y="77750"/>
                </a:lnTo>
                <a:lnTo>
                  <a:pt x="9845" y="83265"/>
                </a:lnTo>
                <a:lnTo>
                  <a:pt x="8457" y="88848"/>
                </a:lnTo>
                <a:lnTo>
                  <a:pt x="6580" y="94474"/>
                </a:lnTo>
                <a:lnTo>
                  <a:pt x="4375" y="100130"/>
                </a:lnTo>
                <a:lnTo>
                  <a:pt x="2906" y="105806"/>
                </a:lnTo>
                <a:lnTo>
                  <a:pt x="1926" y="111495"/>
                </a:lnTo>
                <a:lnTo>
                  <a:pt x="1272" y="117192"/>
                </a:lnTo>
                <a:lnTo>
                  <a:pt x="837" y="121943"/>
                </a:lnTo>
                <a:lnTo>
                  <a:pt x="547" y="126063"/>
                </a:lnTo>
                <a:lnTo>
                  <a:pt x="354" y="129762"/>
                </a:lnTo>
                <a:lnTo>
                  <a:pt x="138" y="138952"/>
                </a:lnTo>
                <a:lnTo>
                  <a:pt x="0" y="160374"/>
                </a:lnTo>
                <a:lnTo>
                  <a:pt x="941" y="165019"/>
                </a:lnTo>
                <a:lnTo>
                  <a:pt x="2522" y="169067"/>
                </a:lnTo>
                <a:lnTo>
                  <a:pt x="4527" y="172719"/>
                </a:lnTo>
                <a:lnTo>
                  <a:pt x="11901" y="186960"/>
                </a:lnTo>
                <a:lnTo>
                  <a:pt x="14590" y="190363"/>
                </a:lnTo>
                <a:lnTo>
                  <a:pt x="17336" y="192631"/>
                </a:lnTo>
                <a:lnTo>
                  <a:pt x="22926" y="196104"/>
                </a:lnTo>
                <a:lnTo>
                  <a:pt x="28586" y="200822"/>
                </a:lnTo>
                <a:lnTo>
                  <a:pt x="32381" y="202462"/>
                </a:lnTo>
                <a:lnTo>
                  <a:pt x="36816" y="203554"/>
                </a:lnTo>
                <a:lnTo>
                  <a:pt x="41678" y="204283"/>
                </a:lnTo>
                <a:lnTo>
                  <a:pt x="45871" y="205721"/>
                </a:lnTo>
                <a:lnTo>
                  <a:pt x="49620" y="207632"/>
                </a:lnTo>
                <a:lnTo>
                  <a:pt x="53072" y="209859"/>
                </a:lnTo>
                <a:lnTo>
                  <a:pt x="57278" y="211344"/>
                </a:lnTo>
                <a:lnTo>
                  <a:pt x="61987" y="212333"/>
                </a:lnTo>
                <a:lnTo>
                  <a:pt x="67030" y="212993"/>
                </a:lnTo>
                <a:lnTo>
                  <a:pt x="72298" y="212480"/>
                </a:lnTo>
                <a:lnTo>
                  <a:pt x="77716" y="211186"/>
                </a:lnTo>
                <a:lnTo>
                  <a:pt x="83231" y="209371"/>
                </a:lnTo>
                <a:lnTo>
                  <a:pt x="88814" y="208160"/>
                </a:lnTo>
                <a:lnTo>
                  <a:pt x="94441" y="207354"/>
                </a:lnTo>
                <a:lnTo>
                  <a:pt x="100097" y="206816"/>
                </a:lnTo>
                <a:lnTo>
                  <a:pt x="104820" y="206457"/>
                </a:lnTo>
                <a:lnTo>
                  <a:pt x="108922" y="206218"/>
                </a:lnTo>
                <a:lnTo>
                  <a:pt x="112608" y="206059"/>
                </a:lnTo>
                <a:lnTo>
                  <a:pt x="116971" y="205000"/>
                </a:lnTo>
                <a:lnTo>
                  <a:pt x="121784" y="203342"/>
                </a:lnTo>
                <a:lnTo>
                  <a:pt x="126899" y="201284"/>
                </a:lnTo>
                <a:lnTo>
                  <a:pt x="132213" y="198959"/>
                </a:lnTo>
                <a:lnTo>
                  <a:pt x="143197" y="193836"/>
                </a:lnTo>
                <a:lnTo>
                  <a:pt x="147842" y="191137"/>
                </a:lnTo>
                <a:lnTo>
                  <a:pt x="151890" y="188384"/>
                </a:lnTo>
                <a:lnTo>
                  <a:pt x="155541" y="185597"/>
                </a:lnTo>
                <a:lnTo>
                  <a:pt x="158928" y="182786"/>
                </a:lnTo>
                <a:lnTo>
                  <a:pt x="162139" y="179960"/>
                </a:lnTo>
                <a:lnTo>
                  <a:pt x="165231" y="177123"/>
                </a:lnTo>
                <a:lnTo>
                  <a:pt x="167293" y="173327"/>
                </a:lnTo>
                <a:lnTo>
                  <a:pt x="168668" y="168891"/>
                </a:lnTo>
                <a:lnTo>
                  <a:pt x="169584" y="164029"/>
                </a:lnTo>
                <a:lnTo>
                  <a:pt x="171147" y="159835"/>
                </a:lnTo>
                <a:lnTo>
                  <a:pt x="173142" y="156087"/>
                </a:lnTo>
                <a:lnTo>
                  <a:pt x="177898" y="149382"/>
                </a:lnTo>
                <a:lnTo>
                  <a:pt x="183188" y="143227"/>
                </a:lnTo>
                <a:lnTo>
                  <a:pt x="184026" y="140252"/>
                </a:lnTo>
                <a:lnTo>
                  <a:pt x="183633" y="137316"/>
                </a:lnTo>
                <a:lnTo>
                  <a:pt x="182419" y="134407"/>
                </a:lnTo>
                <a:lnTo>
                  <a:pt x="180657" y="132467"/>
                </a:lnTo>
                <a:lnTo>
                  <a:pt x="178529" y="131174"/>
                </a:lnTo>
                <a:lnTo>
                  <a:pt x="176158" y="130312"/>
                </a:lnTo>
                <a:lnTo>
                  <a:pt x="170985" y="126814"/>
                </a:lnTo>
                <a:lnTo>
                  <a:pt x="168271" y="124548"/>
                </a:lnTo>
                <a:lnTo>
                  <a:pt x="165509" y="123037"/>
                </a:lnTo>
                <a:lnTo>
                  <a:pt x="159902" y="121358"/>
                </a:lnTo>
                <a:lnTo>
                  <a:pt x="154234" y="120612"/>
                </a:lnTo>
                <a:lnTo>
                  <a:pt x="148539" y="120280"/>
                </a:lnTo>
                <a:lnTo>
                  <a:pt x="142834" y="120133"/>
                </a:lnTo>
                <a:lnTo>
                  <a:pt x="139980" y="121046"/>
                </a:lnTo>
                <a:lnTo>
                  <a:pt x="134267" y="124601"/>
                </a:lnTo>
                <a:lnTo>
                  <a:pt x="128554" y="129356"/>
                </a:lnTo>
                <a:lnTo>
                  <a:pt x="125696" y="131957"/>
                </a:lnTo>
                <a:lnTo>
                  <a:pt x="121886" y="134644"/>
                </a:lnTo>
                <a:lnTo>
                  <a:pt x="117441" y="137388"/>
                </a:lnTo>
                <a:lnTo>
                  <a:pt x="112573" y="140169"/>
                </a:lnTo>
                <a:lnTo>
                  <a:pt x="108375" y="142976"/>
                </a:lnTo>
                <a:lnTo>
                  <a:pt x="104624" y="145800"/>
                </a:lnTo>
                <a:lnTo>
                  <a:pt x="101171" y="148635"/>
                </a:lnTo>
                <a:lnTo>
                  <a:pt x="97916" y="152430"/>
                </a:lnTo>
                <a:lnTo>
                  <a:pt x="94794" y="156865"/>
                </a:lnTo>
                <a:lnTo>
                  <a:pt x="91760" y="161727"/>
                </a:lnTo>
                <a:lnTo>
                  <a:pt x="88785" y="165920"/>
                </a:lnTo>
                <a:lnTo>
                  <a:pt x="85849" y="169669"/>
                </a:lnTo>
                <a:lnTo>
                  <a:pt x="82939" y="173120"/>
                </a:lnTo>
                <a:lnTo>
                  <a:pt x="80047" y="177326"/>
                </a:lnTo>
                <a:lnTo>
                  <a:pt x="77166" y="182035"/>
                </a:lnTo>
                <a:lnTo>
                  <a:pt x="74293" y="187079"/>
                </a:lnTo>
                <a:lnTo>
                  <a:pt x="70473" y="191394"/>
                </a:lnTo>
                <a:lnTo>
                  <a:pt x="66020" y="195224"/>
                </a:lnTo>
                <a:lnTo>
                  <a:pt x="61147" y="198729"/>
                </a:lnTo>
                <a:lnTo>
                  <a:pt x="57899" y="202019"/>
                </a:lnTo>
                <a:lnTo>
                  <a:pt x="55733" y="205164"/>
                </a:lnTo>
                <a:lnTo>
                  <a:pt x="52374" y="211199"/>
                </a:lnTo>
                <a:lnTo>
                  <a:pt x="47707" y="217056"/>
                </a:lnTo>
                <a:lnTo>
                  <a:pt x="44274" y="221158"/>
                </a:lnTo>
                <a:lnTo>
                  <a:pt x="44745" y="221734"/>
                </a:lnTo>
                <a:lnTo>
                  <a:pt x="46012" y="222117"/>
                </a:lnTo>
                <a:lnTo>
                  <a:pt x="49959" y="222544"/>
                </a:lnTo>
                <a:lnTo>
                  <a:pt x="54888" y="222733"/>
                </a:lnTo>
                <a:lnTo>
                  <a:pt x="59922" y="222855"/>
                </a:lnTo>
                <a:lnTo>
                  <a:pt x="68547" y="22288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SMARTPenAnnotation178"/>
          <p:cNvSpPr/>
          <p:nvPr/>
        </p:nvSpPr>
        <p:spPr>
          <a:xfrm>
            <a:off x="7941130" y="874394"/>
            <a:ext cx="230892" cy="197156"/>
          </a:xfrm>
          <a:custGeom>
            <a:avLst/>
            <a:gdLst/>
            <a:ahLst/>
            <a:cxnLst/>
            <a:rect l="0" t="0" r="0" b="0"/>
            <a:pathLst>
              <a:path w="230892" h="197156">
                <a:moveTo>
                  <a:pt x="42725" y="0"/>
                </a:moveTo>
                <a:lnTo>
                  <a:pt x="35344" y="7381"/>
                </a:lnTo>
                <a:lnTo>
                  <a:pt x="32142" y="13123"/>
                </a:lnTo>
                <a:lnTo>
                  <a:pt x="29955" y="17322"/>
                </a:lnTo>
                <a:lnTo>
                  <a:pt x="28496" y="21073"/>
                </a:lnTo>
                <a:lnTo>
                  <a:pt x="27524" y="24526"/>
                </a:lnTo>
                <a:lnTo>
                  <a:pt x="26876" y="27781"/>
                </a:lnTo>
                <a:lnTo>
                  <a:pt x="25492" y="31856"/>
                </a:lnTo>
                <a:lnTo>
                  <a:pt x="23615" y="36477"/>
                </a:lnTo>
                <a:lnTo>
                  <a:pt x="21413" y="41463"/>
                </a:lnTo>
                <a:lnTo>
                  <a:pt x="19944" y="45740"/>
                </a:lnTo>
                <a:lnTo>
                  <a:pt x="18965" y="49543"/>
                </a:lnTo>
                <a:lnTo>
                  <a:pt x="18312" y="53032"/>
                </a:lnTo>
                <a:lnTo>
                  <a:pt x="16924" y="57262"/>
                </a:lnTo>
                <a:lnTo>
                  <a:pt x="15047" y="61987"/>
                </a:lnTo>
                <a:lnTo>
                  <a:pt x="12843" y="67043"/>
                </a:lnTo>
                <a:lnTo>
                  <a:pt x="7854" y="77740"/>
                </a:lnTo>
                <a:lnTo>
                  <a:pt x="5191" y="83259"/>
                </a:lnTo>
                <a:lnTo>
                  <a:pt x="3414" y="88844"/>
                </a:lnTo>
                <a:lnTo>
                  <a:pt x="2230" y="94472"/>
                </a:lnTo>
                <a:lnTo>
                  <a:pt x="1441" y="100129"/>
                </a:lnTo>
                <a:lnTo>
                  <a:pt x="915" y="105805"/>
                </a:lnTo>
                <a:lnTo>
                  <a:pt x="564" y="111494"/>
                </a:lnTo>
                <a:lnTo>
                  <a:pt x="174" y="122896"/>
                </a:lnTo>
                <a:lnTo>
                  <a:pt x="0" y="134313"/>
                </a:lnTo>
                <a:lnTo>
                  <a:pt x="906" y="140025"/>
                </a:lnTo>
                <a:lnTo>
                  <a:pt x="2464" y="145738"/>
                </a:lnTo>
                <a:lnTo>
                  <a:pt x="4454" y="151451"/>
                </a:lnTo>
                <a:lnTo>
                  <a:pt x="5781" y="156213"/>
                </a:lnTo>
                <a:lnTo>
                  <a:pt x="6666" y="160339"/>
                </a:lnTo>
                <a:lnTo>
                  <a:pt x="7255" y="164043"/>
                </a:lnTo>
                <a:lnTo>
                  <a:pt x="8601" y="167465"/>
                </a:lnTo>
                <a:lnTo>
                  <a:pt x="10450" y="170698"/>
                </a:lnTo>
                <a:lnTo>
                  <a:pt x="15045" y="176831"/>
                </a:lnTo>
                <a:lnTo>
                  <a:pt x="20263" y="182732"/>
                </a:lnTo>
                <a:lnTo>
                  <a:pt x="23940" y="185639"/>
                </a:lnTo>
                <a:lnTo>
                  <a:pt x="28296" y="188529"/>
                </a:lnTo>
                <a:lnTo>
                  <a:pt x="33105" y="191409"/>
                </a:lnTo>
                <a:lnTo>
                  <a:pt x="37264" y="193329"/>
                </a:lnTo>
                <a:lnTo>
                  <a:pt x="44426" y="195462"/>
                </a:lnTo>
                <a:lnTo>
                  <a:pt x="48621" y="196030"/>
                </a:lnTo>
                <a:lnTo>
                  <a:pt x="53323" y="196410"/>
                </a:lnTo>
                <a:lnTo>
                  <a:pt x="62675" y="196831"/>
                </a:lnTo>
                <a:lnTo>
                  <a:pt x="70006" y="197018"/>
                </a:lnTo>
                <a:lnTo>
                  <a:pt x="107644" y="197155"/>
                </a:lnTo>
                <a:lnTo>
                  <a:pt x="113627" y="196207"/>
                </a:lnTo>
                <a:lnTo>
                  <a:pt x="119520" y="194622"/>
                </a:lnTo>
                <a:lnTo>
                  <a:pt x="125354" y="192613"/>
                </a:lnTo>
                <a:lnTo>
                  <a:pt x="131148" y="190322"/>
                </a:lnTo>
                <a:lnTo>
                  <a:pt x="136916" y="187841"/>
                </a:lnTo>
                <a:lnTo>
                  <a:pt x="148405" y="182545"/>
                </a:lnTo>
                <a:lnTo>
                  <a:pt x="177020" y="168549"/>
                </a:lnTo>
                <a:lnTo>
                  <a:pt x="181786" y="164754"/>
                </a:lnTo>
                <a:lnTo>
                  <a:pt x="185915" y="160318"/>
                </a:lnTo>
                <a:lnTo>
                  <a:pt x="189620" y="155457"/>
                </a:lnTo>
                <a:lnTo>
                  <a:pt x="193041" y="151263"/>
                </a:lnTo>
                <a:lnTo>
                  <a:pt x="196276" y="147515"/>
                </a:lnTo>
                <a:lnTo>
                  <a:pt x="199385" y="144063"/>
                </a:lnTo>
                <a:lnTo>
                  <a:pt x="207919" y="135148"/>
                </a:lnTo>
                <a:lnTo>
                  <a:pt x="212862" y="130104"/>
                </a:lnTo>
                <a:lnTo>
                  <a:pt x="216157" y="125789"/>
                </a:lnTo>
                <a:lnTo>
                  <a:pt x="218354" y="121959"/>
                </a:lnTo>
                <a:lnTo>
                  <a:pt x="219818" y="118454"/>
                </a:lnTo>
                <a:lnTo>
                  <a:pt x="221746" y="114212"/>
                </a:lnTo>
                <a:lnTo>
                  <a:pt x="226429" y="104419"/>
                </a:lnTo>
                <a:lnTo>
                  <a:pt x="228060" y="99140"/>
                </a:lnTo>
                <a:lnTo>
                  <a:pt x="229146" y="93716"/>
                </a:lnTo>
                <a:lnTo>
                  <a:pt x="229872" y="88195"/>
                </a:lnTo>
                <a:lnTo>
                  <a:pt x="230354" y="82609"/>
                </a:lnTo>
                <a:lnTo>
                  <a:pt x="230676" y="76981"/>
                </a:lnTo>
                <a:lnTo>
                  <a:pt x="230891" y="71323"/>
                </a:lnTo>
                <a:lnTo>
                  <a:pt x="230081" y="66599"/>
                </a:lnTo>
                <a:lnTo>
                  <a:pt x="228589" y="62497"/>
                </a:lnTo>
                <a:lnTo>
                  <a:pt x="226642" y="58810"/>
                </a:lnTo>
                <a:lnTo>
                  <a:pt x="223439" y="54447"/>
                </a:lnTo>
                <a:lnTo>
                  <a:pt x="219399" y="49633"/>
                </a:lnTo>
                <a:lnTo>
                  <a:pt x="214800" y="44519"/>
                </a:lnTo>
                <a:lnTo>
                  <a:pt x="209829" y="40157"/>
                </a:lnTo>
                <a:lnTo>
                  <a:pt x="204610" y="36296"/>
                </a:lnTo>
                <a:lnTo>
                  <a:pt x="199225" y="32770"/>
                </a:lnTo>
                <a:lnTo>
                  <a:pt x="193731" y="29467"/>
                </a:lnTo>
                <a:lnTo>
                  <a:pt x="188163" y="26312"/>
                </a:lnTo>
                <a:lnTo>
                  <a:pt x="176897" y="20267"/>
                </a:lnTo>
                <a:lnTo>
                  <a:pt x="165539" y="14405"/>
                </a:lnTo>
                <a:lnTo>
                  <a:pt x="159843" y="12461"/>
                </a:lnTo>
                <a:lnTo>
                  <a:pt x="154140" y="11165"/>
                </a:lnTo>
                <a:lnTo>
                  <a:pt x="148435" y="10301"/>
                </a:lnTo>
                <a:lnTo>
                  <a:pt x="141773" y="8773"/>
                </a:lnTo>
                <a:lnTo>
                  <a:pt x="134474" y="6801"/>
                </a:lnTo>
                <a:lnTo>
                  <a:pt x="126751" y="4534"/>
                </a:lnTo>
                <a:lnTo>
                  <a:pt x="119697" y="3023"/>
                </a:lnTo>
                <a:lnTo>
                  <a:pt x="113090" y="2015"/>
                </a:lnTo>
                <a:lnTo>
                  <a:pt x="106780" y="1344"/>
                </a:lnTo>
                <a:lnTo>
                  <a:pt x="98762" y="1849"/>
                </a:lnTo>
                <a:lnTo>
                  <a:pt x="89609" y="3138"/>
                </a:lnTo>
                <a:lnTo>
                  <a:pt x="59870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SMARTPenAnnotation179"/>
          <p:cNvSpPr/>
          <p:nvPr/>
        </p:nvSpPr>
        <p:spPr>
          <a:xfrm>
            <a:off x="5634990" y="1345882"/>
            <a:ext cx="188595" cy="17039"/>
          </a:xfrm>
          <a:custGeom>
            <a:avLst/>
            <a:gdLst/>
            <a:ahLst/>
            <a:cxnLst/>
            <a:rect l="0" t="0" r="0" b="0"/>
            <a:pathLst>
              <a:path w="188595" h="17039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0"/>
                </a:lnTo>
                <a:lnTo>
                  <a:pt x="7381" y="4551"/>
                </a:lnTo>
                <a:lnTo>
                  <a:pt x="8730" y="5891"/>
                </a:lnTo>
                <a:lnTo>
                  <a:pt x="10583" y="6785"/>
                </a:lnTo>
                <a:lnTo>
                  <a:pt x="15848" y="8219"/>
                </a:lnTo>
                <a:lnTo>
                  <a:pt x="18186" y="9290"/>
                </a:lnTo>
                <a:lnTo>
                  <a:pt x="25862" y="13019"/>
                </a:lnTo>
                <a:lnTo>
                  <a:pt x="29624" y="14394"/>
                </a:lnTo>
                <a:lnTo>
                  <a:pt x="33084" y="15311"/>
                </a:lnTo>
                <a:lnTo>
                  <a:pt x="36343" y="15923"/>
                </a:lnTo>
                <a:lnTo>
                  <a:pt x="39469" y="16330"/>
                </a:lnTo>
                <a:lnTo>
                  <a:pt x="42505" y="16602"/>
                </a:lnTo>
                <a:lnTo>
                  <a:pt x="45481" y="16783"/>
                </a:lnTo>
                <a:lnTo>
                  <a:pt x="51329" y="16984"/>
                </a:lnTo>
                <a:lnTo>
                  <a:pt x="54222" y="17038"/>
                </a:lnTo>
                <a:lnTo>
                  <a:pt x="58055" y="16121"/>
                </a:lnTo>
                <a:lnTo>
                  <a:pt x="62516" y="14557"/>
                </a:lnTo>
                <a:lnTo>
                  <a:pt x="67394" y="12562"/>
                </a:lnTo>
                <a:lnTo>
                  <a:pt x="72552" y="11232"/>
                </a:lnTo>
                <a:lnTo>
                  <a:pt x="77896" y="10346"/>
                </a:lnTo>
                <a:lnTo>
                  <a:pt x="83363" y="9755"/>
                </a:lnTo>
                <a:lnTo>
                  <a:pt x="88912" y="9361"/>
                </a:lnTo>
                <a:lnTo>
                  <a:pt x="94517" y="9098"/>
                </a:lnTo>
                <a:lnTo>
                  <a:pt x="108968" y="8728"/>
                </a:lnTo>
                <a:lnTo>
                  <a:pt x="112650" y="8676"/>
                </a:lnTo>
                <a:lnTo>
                  <a:pt x="117010" y="7689"/>
                </a:lnTo>
                <a:lnTo>
                  <a:pt x="121821" y="6079"/>
                </a:lnTo>
                <a:lnTo>
                  <a:pt x="126934" y="4052"/>
                </a:lnTo>
                <a:lnTo>
                  <a:pt x="131295" y="2702"/>
                </a:lnTo>
                <a:lnTo>
                  <a:pt x="135155" y="1801"/>
                </a:lnTo>
                <a:lnTo>
                  <a:pt x="138680" y="1201"/>
                </a:lnTo>
                <a:lnTo>
                  <a:pt x="142936" y="801"/>
                </a:lnTo>
                <a:lnTo>
                  <a:pt x="147678" y="534"/>
                </a:lnTo>
                <a:lnTo>
                  <a:pt x="157075" y="237"/>
                </a:lnTo>
                <a:lnTo>
                  <a:pt x="164426" y="105"/>
                </a:lnTo>
                <a:lnTo>
                  <a:pt x="167719" y="1023"/>
                </a:lnTo>
                <a:lnTo>
                  <a:pt x="170868" y="2587"/>
                </a:lnTo>
                <a:lnTo>
                  <a:pt x="173919" y="4582"/>
                </a:lnTo>
                <a:lnTo>
                  <a:pt x="176906" y="5912"/>
                </a:lnTo>
                <a:lnTo>
                  <a:pt x="179850" y="6799"/>
                </a:lnTo>
                <a:lnTo>
                  <a:pt x="188594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SMARTPenAnnotation180"/>
          <p:cNvSpPr/>
          <p:nvPr/>
        </p:nvSpPr>
        <p:spPr>
          <a:xfrm>
            <a:off x="5918108" y="1212427"/>
            <a:ext cx="162652" cy="304509"/>
          </a:xfrm>
          <a:custGeom>
            <a:avLst/>
            <a:gdLst/>
            <a:ahLst/>
            <a:cxnLst/>
            <a:rect l="0" t="0" r="0" b="0"/>
            <a:pathLst>
              <a:path w="162652" h="304509">
                <a:moveTo>
                  <a:pt x="119789" y="22013"/>
                </a:moveTo>
                <a:lnTo>
                  <a:pt x="119789" y="8994"/>
                </a:lnTo>
                <a:lnTo>
                  <a:pt x="118837" y="7618"/>
                </a:lnTo>
                <a:lnTo>
                  <a:pt x="117249" y="6701"/>
                </a:lnTo>
                <a:lnTo>
                  <a:pt x="112945" y="5683"/>
                </a:lnTo>
                <a:lnTo>
                  <a:pt x="110464" y="5411"/>
                </a:lnTo>
                <a:lnTo>
                  <a:pt x="107857" y="5230"/>
                </a:lnTo>
                <a:lnTo>
                  <a:pt x="105167" y="4157"/>
                </a:lnTo>
                <a:lnTo>
                  <a:pt x="102421" y="2489"/>
                </a:lnTo>
                <a:lnTo>
                  <a:pt x="99638" y="424"/>
                </a:lnTo>
                <a:lnTo>
                  <a:pt x="96830" y="0"/>
                </a:lnTo>
                <a:lnTo>
                  <a:pt x="94006" y="670"/>
                </a:lnTo>
                <a:lnTo>
                  <a:pt x="91170" y="2069"/>
                </a:lnTo>
                <a:lnTo>
                  <a:pt x="88327" y="3002"/>
                </a:lnTo>
                <a:lnTo>
                  <a:pt x="85480" y="3624"/>
                </a:lnTo>
                <a:lnTo>
                  <a:pt x="82629" y="4038"/>
                </a:lnTo>
                <a:lnTo>
                  <a:pt x="79775" y="4315"/>
                </a:lnTo>
                <a:lnTo>
                  <a:pt x="76921" y="4499"/>
                </a:lnTo>
                <a:lnTo>
                  <a:pt x="74066" y="4622"/>
                </a:lnTo>
                <a:lnTo>
                  <a:pt x="70257" y="5656"/>
                </a:lnTo>
                <a:lnTo>
                  <a:pt x="65813" y="7298"/>
                </a:lnTo>
                <a:lnTo>
                  <a:pt x="60945" y="9346"/>
                </a:lnTo>
                <a:lnTo>
                  <a:pt x="56747" y="11663"/>
                </a:lnTo>
                <a:lnTo>
                  <a:pt x="52996" y="14160"/>
                </a:lnTo>
                <a:lnTo>
                  <a:pt x="49543" y="16778"/>
                </a:lnTo>
                <a:lnTo>
                  <a:pt x="45336" y="19475"/>
                </a:lnTo>
                <a:lnTo>
                  <a:pt x="40626" y="22226"/>
                </a:lnTo>
                <a:lnTo>
                  <a:pt x="35581" y="25012"/>
                </a:lnTo>
                <a:lnTo>
                  <a:pt x="31265" y="28775"/>
                </a:lnTo>
                <a:lnTo>
                  <a:pt x="27436" y="33188"/>
                </a:lnTo>
                <a:lnTo>
                  <a:pt x="23930" y="38036"/>
                </a:lnTo>
                <a:lnTo>
                  <a:pt x="20035" y="45961"/>
                </a:lnTo>
                <a:lnTo>
                  <a:pt x="18996" y="49408"/>
                </a:lnTo>
                <a:lnTo>
                  <a:pt x="16399" y="52659"/>
                </a:lnTo>
                <a:lnTo>
                  <a:pt x="12762" y="55779"/>
                </a:lnTo>
                <a:lnTo>
                  <a:pt x="8433" y="58811"/>
                </a:lnTo>
                <a:lnTo>
                  <a:pt x="5547" y="61785"/>
                </a:lnTo>
                <a:lnTo>
                  <a:pt x="3622" y="64720"/>
                </a:lnTo>
                <a:lnTo>
                  <a:pt x="1484" y="70521"/>
                </a:lnTo>
                <a:lnTo>
                  <a:pt x="281" y="79142"/>
                </a:lnTo>
                <a:lnTo>
                  <a:pt x="0" y="84868"/>
                </a:lnTo>
                <a:lnTo>
                  <a:pt x="2414" y="93128"/>
                </a:lnTo>
                <a:lnTo>
                  <a:pt x="7175" y="104852"/>
                </a:lnTo>
                <a:lnTo>
                  <a:pt x="10366" y="108995"/>
                </a:lnTo>
                <a:lnTo>
                  <a:pt x="12550" y="111433"/>
                </a:lnTo>
                <a:lnTo>
                  <a:pt x="15912" y="113059"/>
                </a:lnTo>
                <a:lnTo>
                  <a:pt x="20057" y="114143"/>
                </a:lnTo>
                <a:lnTo>
                  <a:pt x="24726" y="114865"/>
                </a:lnTo>
                <a:lnTo>
                  <a:pt x="28791" y="114394"/>
                </a:lnTo>
                <a:lnTo>
                  <a:pt x="32454" y="113128"/>
                </a:lnTo>
                <a:lnTo>
                  <a:pt x="35848" y="111331"/>
                </a:lnTo>
                <a:lnTo>
                  <a:pt x="40016" y="110133"/>
                </a:lnTo>
                <a:lnTo>
                  <a:pt x="44700" y="109335"/>
                </a:lnTo>
                <a:lnTo>
                  <a:pt x="49727" y="108802"/>
                </a:lnTo>
                <a:lnTo>
                  <a:pt x="54983" y="107495"/>
                </a:lnTo>
                <a:lnTo>
                  <a:pt x="60393" y="105671"/>
                </a:lnTo>
                <a:lnTo>
                  <a:pt x="65904" y="103502"/>
                </a:lnTo>
                <a:lnTo>
                  <a:pt x="71483" y="101104"/>
                </a:lnTo>
                <a:lnTo>
                  <a:pt x="82762" y="95899"/>
                </a:lnTo>
                <a:lnTo>
                  <a:pt x="88437" y="94130"/>
                </a:lnTo>
                <a:lnTo>
                  <a:pt x="94125" y="92951"/>
                </a:lnTo>
                <a:lnTo>
                  <a:pt x="99822" y="92165"/>
                </a:lnTo>
                <a:lnTo>
                  <a:pt x="104573" y="89736"/>
                </a:lnTo>
                <a:lnTo>
                  <a:pt x="108693" y="86211"/>
                </a:lnTo>
                <a:lnTo>
                  <a:pt x="112391" y="81957"/>
                </a:lnTo>
                <a:lnTo>
                  <a:pt x="115810" y="79120"/>
                </a:lnTo>
                <a:lnTo>
                  <a:pt x="119041" y="77229"/>
                </a:lnTo>
                <a:lnTo>
                  <a:pt x="122148" y="75969"/>
                </a:lnTo>
                <a:lnTo>
                  <a:pt x="125172" y="74176"/>
                </a:lnTo>
                <a:lnTo>
                  <a:pt x="128140" y="72028"/>
                </a:lnTo>
                <a:lnTo>
                  <a:pt x="131071" y="69644"/>
                </a:lnTo>
                <a:lnTo>
                  <a:pt x="133026" y="67102"/>
                </a:lnTo>
                <a:lnTo>
                  <a:pt x="134328" y="64454"/>
                </a:lnTo>
                <a:lnTo>
                  <a:pt x="135776" y="58973"/>
                </a:lnTo>
                <a:lnTo>
                  <a:pt x="136591" y="50532"/>
                </a:lnTo>
                <a:lnTo>
                  <a:pt x="136832" y="41999"/>
                </a:lnTo>
                <a:lnTo>
                  <a:pt x="136934" y="22047"/>
                </a:lnTo>
                <a:lnTo>
                  <a:pt x="136934" y="29397"/>
                </a:lnTo>
                <a:lnTo>
                  <a:pt x="141485" y="34784"/>
                </a:lnTo>
                <a:lnTo>
                  <a:pt x="142825" y="37194"/>
                </a:lnTo>
                <a:lnTo>
                  <a:pt x="145664" y="45137"/>
                </a:lnTo>
                <a:lnTo>
                  <a:pt x="149704" y="50705"/>
                </a:lnTo>
                <a:lnTo>
                  <a:pt x="151163" y="54476"/>
                </a:lnTo>
                <a:lnTo>
                  <a:pt x="152783" y="63746"/>
                </a:lnTo>
                <a:lnTo>
                  <a:pt x="153215" y="68885"/>
                </a:lnTo>
                <a:lnTo>
                  <a:pt x="153503" y="74216"/>
                </a:lnTo>
                <a:lnTo>
                  <a:pt x="153823" y="85219"/>
                </a:lnTo>
                <a:lnTo>
                  <a:pt x="153965" y="96459"/>
                </a:lnTo>
                <a:lnTo>
                  <a:pt x="154956" y="102124"/>
                </a:lnTo>
                <a:lnTo>
                  <a:pt x="156568" y="107805"/>
                </a:lnTo>
                <a:lnTo>
                  <a:pt x="158597" y="113497"/>
                </a:lnTo>
                <a:lnTo>
                  <a:pt x="159948" y="120150"/>
                </a:lnTo>
                <a:lnTo>
                  <a:pt x="160850" y="127443"/>
                </a:lnTo>
                <a:lnTo>
                  <a:pt x="161450" y="135162"/>
                </a:lnTo>
                <a:lnTo>
                  <a:pt x="161851" y="142213"/>
                </a:lnTo>
                <a:lnTo>
                  <a:pt x="162296" y="155127"/>
                </a:lnTo>
                <a:lnTo>
                  <a:pt x="162605" y="191519"/>
                </a:lnTo>
                <a:lnTo>
                  <a:pt x="162651" y="304508"/>
                </a:lnTo>
                <a:lnTo>
                  <a:pt x="162651" y="29633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3" name="SMARTPenAnnotation181"/>
          <p:cNvSpPr/>
          <p:nvPr/>
        </p:nvSpPr>
        <p:spPr>
          <a:xfrm>
            <a:off x="6183629" y="1277302"/>
            <a:ext cx="205742" cy="171451"/>
          </a:xfrm>
          <a:custGeom>
            <a:avLst/>
            <a:gdLst/>
            <a:ahLst/>
            <a:cxnLst/>
            <a:rect l="0" t="0" r="0" b="0"/>
            <a:pathLst>
              <a:path w="205742" h="171451">
                <a:moveTo>
                  <a:pt x="0" y="0"/>
                </a:moveTo>
                <a:lnTo>
                  <a:pt x="0" y="7381"/>
                </a:lnTo>
                <a:lnTo>
                  <a:pt x="953" y="7778"/>
                </a:lnTo>
                <a:lnTo>
                  <a:pt x="4552" y="8220"/>
                </a:lnTo>
                <a:lnTo>
                  <a:pt x="5892" y="9290"/>
                </a:lnTo>
                <a:lnTo>
                  <a:pt x="6786" y="10956"/>
                </a:lnTo>
                <a:lnTo>
                  <a:pt x="7382" y="13019"/>
                </a:lnTo>
                <a:lnTo>
                  <a:pt x="10584" y="17851"/>
                </a:lnTo>
                <a:lnTo>
                  <a:pt x="15182" y="23174"/>
                </a:lnTo>
                <a:lnTo>
                  <a:pt x="20400" y="28714"/>
                </a:lnTo>
                <a:lnTo>
                  <a:pt x="37183" y="45732"/>
                </a:lnTo>
                <a:lnTo>
                  <a:pt x="61677" y="70247"/>
                </a:lnTo>
                <a:lnTo>
                  <a:pt x="64931" y="74454"/>
                </a:lnTo>
                <a:lnTo>
                  <a:pt x="68052" y="79163"/>
                </a:lnTo>
                <a:lnTo>
                  <a:pt x="71086" y="84208"/>
                </a:lnTo>
                <a:lnTo>
                  <a:pt x="75013" y="89476"/>
                </a:lnTo>
                <a:lnTo>
                  <a:pt x="79537" y="94893"/>
                </a:lnTo>
                <a:lnTo>
                  <a:pt x="88690" y="105040"/>
                </a:lnTo>
                <a:lnTo>
                  <a:pt x="95933" y="112724"/>
                </a:lnTo>
                <a:lnTo>
                  <a:pt x="121574" y="138688"/>
                </a:lnTo>
                <a:lnTo>
                  <a:pt x="125817" y="141988"/>
                </a:lnTo>
                <a:lnTo>
                  <a:pt x="130551" y="145141"/>
                </a:lnTo>
                <a:lnTo>
                  <a:pt x="135612" y="148196"/>
                </a:lnTo>
                <a:lnTo>
                  <a:pt x="139938" y="151185"/>
                </a:lnTo>
                <a:lnTo>
                  <a:pt x="143775" y="154130"/>
                </a:lnTo>
                <a:lnTo>
                  <a:pt x="147285" y="157046"/>
                </a:lnTo>
                <a:lnTo>
                  <a:pt x="150578" y="158990"/>
                </a:lnTo>
                <a:lnTo>
                  <a:pt x="156776" y="161150"/>
                </a:lnTo>
                <a:lnTo>
                  <a:pt x="162706" y="162110"/>
                </a:lnTo>
                <a:lnTo>
                  <a:pt x="165621" y="162366"/>
                </a:lnTo>
                <a:lnTo>
                  <a:pt x="168517" y="163489"/>
                </a:lnTo>
                <a:lnTo>
                  <a:pt x="174274" y="167277"/>
                </a:lnTo>
                <a:lnTo>
                  <a:pt x="180008" y="169595"/>
                </a:lnTo>
                <a:lnTo>
                  <a:pt x="185731" y="170626"/>
                </a:lnTo>
                <a:lnTo>
                  <a:pt x="191450" y="171084"/>
                </a:lnTo>
                <a:lnTo>
                  <a:pt x="196991" y="171378"/>
                </a:lnTo>
                <a:lnTo>
                  <a:pt x="205741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" name="SMARTPenAnnotation182"/>
          <p:cNvSpPr/>
          <p:nvPr/>
        </p:nvSpPr>
        <p:spPr>
          <a:xfrm>
            <a:off x="6217920" y="1303019"/>
            <a:ext cx="137160" cy="180024"/>
          </a:xfrm>
          <a:custGeom>
            <a:avLst/>
            <a:gdLst/>
            <a:ahLst/>
            <a:cxnLst/>
            <a:rect l="0" t="0" r="0" b="0"/>
            <a:pathLst>
              <a:path w="137160" h="180024">
                <a:moveTo>
                  <a:pt x="137159" y="0"/>
                </a:moveTo>
                <a:lnTo>
                  <a:pt x="137159" y="20152"/>
                </a:lnTo>
                <a:lnTo>
                  <a:pt x="136207" y="23912"/>
                </a:lnTo>
                <a:lnTo>
                  <a:pt x="134620" y="28324"/>
                </a:lnTo>
                <a:lnTo>
                  <a:pt x="132609" y="33170"/>
                </a:lnTo>
                <a:lnTo>
                  <a:pt x="129363" y="38306"/>
                </a:lnTo>
                <a:lnTo>
                  <a:pt x="125294" y="43635"/>
                </a:lnTo>
                <a:lnTo>
                  <a:pt x="120677" y="49093"/>
                </a:lnTo>
                <a:lnTo>
                  <a:pt x="116646" y="55589"/>
                </a:lnTo>
                <a:lnTo>
                  <a:pt x="113007" y="62777"/>
                </a:lnTo>
                <a:lnTo>
                  <a:pt x="109627" y="70426"/>
                </a:lnTo>
                <a:lnTo>
                  <a:pt x="105470" y="77431"/>
                </a:lnTo>
                <a:lnTo>
                  <a:pt x="100793" y="84006"/>
                </a:lnTo>
                <a:lnTo>
                  <a:pt x="95770" y="90294"/>
                </a:lnTo>
                <a:lnTo>
                  <a:pt x="90517" y="97344"/>
                </a:lnTo>
                <a:lnTo>
                  <a:pt x="79599" y="112797"/>
                </a:lnTo>
                <a:lnTo>
                  <a:pt x="73069" y="119013"/>
                </a:lnTo>
                <a:lnTo>
                  <a:pt x="65857" y="124110"/>
                </a:lnTo>
                <a:lnTo>
                  <a:pt x="58193" y="128460"/>
                </a:lnTo>
                <a:lnTo>
                  <a:pt x="51177" y="133265"/>
                </a:lnTo>
                <a:lnTo>
                  <a:pt x="44595" y="138374"/>
                </a:lnTo>
                <a:lnTo>
                  <a:pt x="38303" y="143684"/>
                </a:lnTo>
                <a:lnTo>
                  <a:pt x="33155" y="148177"/>
                </a:lnTo>
                <a:lnTo>
                  <a:pt x="24896" y="155709"/>
                </a:lnTo>
                <a:lnTo>
                  <a:pt x="18050" y="162232"/>
                </a:lnTo>
                <a:lnTo>
                  <a:pt x="14891" y="165305"/>
                </a:lnTo>
                <a:lnTo>
                  <a:pt x="12784" y="168306"/>
                </a:lnTo>
                <a:lnTo>
                  <a:pt x="11380" y="171259"/>
                </a:lnTo>
                <a:lnTo>
                  <a:pt x="10444" y="174180"/>
                </a:lnTo>
                <a:lnTo>
                  <a:pt x="8868" y="176128"/>
                </a:lnTo>
                <a:lnTo>
                  <a:pt x="6864" y="177426"/>
                </a:lnTo>
                <a:lnTo>
                  <a:pt x="0" y="18002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SMARTPenAnnotation183"/>
          <p:cNvSpPr/>
          <p:nvPr/>
        </p:nvSpPr>
        <p:spPr>
          <a:xfrm>
            <a:off x="6577965" y="1354455"/>
            <a:ext cx="154305" cy="17146"/>
          </a:xfrm>
          <a:custGeom>
            <a:avLst/>
            <a:gdLst/>
            <a:ahLst/>
            <a:cxnLst/>
            <a:rect l="0" t="0" r="0" b="0"/>
            <a:pathLst>
              <a:path w="154305" h="17146">
                <a:moveTo>
                  <a:pt x="0" y="17145"/>
                </a:moveTo>
                <a:lnTo>
                  <a:pt x="41733" y="17145"/>
                </a:lnTo>
                <a:lnTo>
                  <a:pt x="46872" y="16192"/>
                </a:lnTo>
                <a:lnTo>
                  <a:pt x="52203" y="14605"/>
                </a:lnTo>
                <a:lnTo>
                  <a:pt x="57662" y="12594"/>
                </a:lnTo>
                <a:lnTo>
                  <a:pt x="63206" y="11253"/>
                </a:lnTo>
                <a:lnTo>
                  <a:pt x="68807" y="10359"/>
                </a:lnTo>
                <a:lnTo>
                  <a:pt x="74446" y="9764"/>
                </a:lnTo>
                <a:lnTo>
                  <a:pt x="80111" y="9366"/>
                </a:lnTo>
                <a:lnTo>
                  <a:pt x="85792" y="9102"/>
                </a:lnTo>
                <a:lnTo>
                  <a:pt x="91485" y="8925"/>
                </a:lnTo>
                <a:lnTo>
                  <a:pt x="98137" y="7855"/>
                </a:lnTo>
                <a:lnTo>
                  <a:pt x="105430" y="6189"/>
                </a:lnTo>
                <a:lnTo>
                  <a:pt x="113149" y="4126"/>
                </a:lnTo>
                <a:lnTo>
                  <a:pt x="119247" y="2750"/>
                </a:lnTo>
                <a:lnTo>
                  <a:pt x="124266" y="1833"/>
                </a:lnTo>
                <a:lnTo>
                  <a:pt x="128563" y="1222"/>
                </a:lnTo>
                <a:lnTo>
                  <a:pt x="133333" y="815"/>
                </a:lnTo>
                <a:lnTo>
                  <a:pt x="138419" y="543"/>
                </a:lnTo>
                <a:lnTo>
                  <a:pt x="15430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SMARTPenAnnotation184"/>
          <p:cNvSpPr/>
          <p:nvPr/>
        </p:nvSpPr>
        <p:spPr>
          <a:xfrm>
            <a:off x="6809422" y="1285875"/>
            <a:ext cx="34291" cy="205741"/>
          </a:xfrm>
          <a:custGeom>
            <a:avLst/>
            <a:gdLst/>
            <a:ahLst/>
            <a:cxnLst/>
            <a:rect l="0" t="0" r="0" b="0"/>
            <a:pathLst>
              <a:path w="34291" h="205741">
                <a:moveTo>
                  <a:pt x="0" y="0"/>
                </a:moveTo>
                <a:lnTo>
                  <a:pt x="4551" y="0"/>
                </a:lnTo>
                <a:lnTo>
                  <a:pt x="5892" y="952"/>
                </a:lnTo>
                <a:lnTo>
                  <a:pt x="6785" y="2540"/>
                </a:lnTo>
                <a:lnTo>
                  <a:pt x="8219" y="7380"/>
                </a:lnTo>
                <a:lnTo>
                  <a:pt x="8416" y="13122"/>
                </a:lnTo>
                <a:lnTo>
                  <a:pt x="8542" y="27780"/>
                </a:lnTo>
                <a:lnTo>
                  <a:pt x="9505" y="31855"/>
                </a:lnTo>
                <a:lnTo>
                  <a:pt x="11098" y="36476"/>
                </a:lnTo>
                <a:lnTo>
                  <a:pt x="13114" y="41463"/>
                </a:lnTo>
                <a:lnTo>
                  <a:pt x="14458" y="46692"/>
                </a:lnTo>
                <a:lnTo>
                  <a:pt x="15353" y="52083"/>
                </a:lnTo>
                <a:lnTo>
                  <a:pt x="15951" y="57581"/>
                </a:lnTo>
                <a:lnTo>
                  <a:pt x="17301" y="63153"/>
                </a:lnTo>
                <a:lnTo>
                  <a:pt x="19154" y="68772"/>
                </a:lnTo>
                <a:lnTo>
                  <a:pt x="21342" y="74422"/>
                </a:lnTo>
                <a:lnTo>
                  <a:pt x="22801" y="80095"/>
                </a:lnTo>
                <a:lnTo>
                  <a:pt x="23773" y="85781"/>
                </a:lnTo>
                <a:lnTo>
                  <a:pt x="24421" y="91478"/>
                </a:lnTo>
                <a:lnTo>
                  <a:pt x="24853" y="97180"/>
                </a:lnTo>
                <a:lnTo>
                  <a:pt x="25142" y="102886"/>
                </a:lnTo>
                <a:lnTo>
                  <a:pt x="25462" y="114307"/>
                </a:lnTo>
                <a:lnTo>
                  <a:pt x="25708" y="155469"/>
                </a:lnTo>
                <a:lnTo>
                  <a:pt x="26663" y="159843"/>
                </a:lnTo>
                <a:lnTo>
                  <a:pt x="28253" y="164665"/>
                </a:lnTo>
                <a:lnTo>
                  <a:pt x="30265" y="169784"/>
                </a:lnTo>
                <a:lnTo>
                  <a:pt x="31607" y="174149"/>
                </a:lnTo>
                <a:lnTo>
                  <a:pt x="32502" y="178012"/>
                </a:lnTo>
                <a:lnTo>
                  <a:pt x="33098" y="181539"/>
                </a:lnTo>
                <a:lnTo>
                  <a:pt x="33495" y="184844"/>
                </a:lnTo>
                <a:lnTo>
                  <a:pt x="33937" y="191055"/>
                </a:lnTo>
                <a:lnTo>
                  <a:pt x="34259" y="196630"/>
                </a:lnTo>
                <a:lnTo>
                  <a:pt x="34290" y="20574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SMARTPenAnnotation185"/>
          <p:cNvSpPr/>
          <p:nvPr/>
        </p:nvSpPr>
        <p:spPr>
          <a:xfrm>
            <a:off x="6920865" y="1251585"/>
            <a:ext cx="137148" cy="205600"/>
          </a:xfrm>
          <a:custGeom>
            <a:avLst/>
            <a:gdLst/>
            <a:ahLst/>
            <a:cxnLst/>
            <a:rect l="0" t="0" r="0" b="0"/>
            <a:pathLst>
              <a:path w="137148" h="205600">
                <a:moveTo>
                  <a:pt x="34290" y="0"/>
                </a:moveTo>
                <a:lnTo>
                  <a:pt x="34290" y="33243"/>
                </a:lnTo>
                <a:lnTo>
                  <a:pt x="33337" y="38354"/>
                </a:lnTo>
                <a:lnTo>
                  <a:pt x="31750" y="43667"/>
                </a:lnTo>
                <a:lnTo>
                  <a:pt x="29738" y="49114"/>
                </a:lnTo>
                <a:lnTo>
                  <a:pt x="28398" y="54650"/>
                </a:lnTo>
                <a:lnTo>
                  <a:pt x="27504" y="60245"/>
                </a:lnTo>
                <a:lnTo>
                  <a:pt x="26909" y="65881"/>
                </a:lnTo>
                <a:lnTo>
                  <a:pt x="25559" y="72496"/>
                </a:lnTo>
                <a:lnTo>
                  <a:pt x="23707" y="79763"/>
                </a:lnTo>
                <a:lnTo>
                  <a:pt x="21520" y="87465"/>
                </a:lnTo>
                <a:lnTo>
                  <a:pt x="20061" y="94505"/>
                </a:lnTo>
                <a:lnTo>
                  <a:pt x="19089" y="101103"/>
                </a:lnTo>
                <a:lnTo>
                  <a:pt x="18440" y="107407"/>
                </a:lnTo>
                <a:lnTo>
                  <a:pt x="18009" y="113514"/>
                </a:lnTo>
                <a:lnTo>
                  <a:pt x="17720" y="119491"/>
                </a:lnTo>
                <a:lnTo>
                  <a:pt x="17529" y="125381"/>
                </a:lnTo>
                <a:lnTo>
                  <a:pt x="16448" y="131212"/>
                </a:lnTo>
                <a:lnTo>
                  <a:pt x="14775" y="137004"/>
                </a:lnTo>
                <a:lnTo>
                  <a:pt x="12707" y="142771"/>
                </a:lnTo>
                <a:lnTo>
                  <a:pt x="12282" y="147568"/>
                </a:lnTo>
                <a:lnTo>
                  <a:pt x="12950" y="151719"/>
                </a:lnTo>
                <a:lnTo>
                  <a:pt x="14348" y="155438"/>
                </a:lnTo>
                <a:lnTo>
                  <a:pt x="15280" y="159823"/>
                </a:lnTo>
                <a:lnTo>
                  <a:pt x="15902" y="164651"/>
                </a:lnTo>
                <a:lnTo>
                  <a:pt x="16316" y="169775"/>
                </a:lnTo>
                <a:lnTo>
                  <a:pt x="17545" y="174143"/>
                </a:lnTo>
                <a:lnTo>
                  <a:pt x="19316" y="178008"/>
                </a:lnTo>
                <a:lnTo>
                  <a:pt x="21450" y="181537"/>
                </a:lnTo>
                <a:lnTo>
                  <a:pt x="23825" y="183889"/>
                </a:lnTo>
                <a:lnTo>
                  <a:pt x="26361" y="185458"/>
                </a:lnTo>
                <a:lnTo>
                  <a:pt x="29004" y="186503"/>
                </a:lnTo>
                <a:lnTo>
                  <a:pt x="31719" y="188153"/>
                </a:lnTo>
                <a:lnTo>
                  <a:pt x="34480" y="190205"/>
                </a:lnTo>
                <a:lnTo>
                  <a:pt x="37274" y="192526"/>
                </a:lnTo>
                <a:lnTo>
                  <a:pt x="40089" y="195025"/>
                </a:lnTo>
                <a:lnTo>
                  <a:pt x="45757" y="200343"/>
                </a:lnTo>
                <a:lnTo>
                  <a:pt x="48602" y="202142"/>
                </a:lnTo>
                <a:lnTo>
                  <a:pt x="51452" y="203341"/>
                </a:lnTo>
                <a:lnTo>
                  <a:pt x="54303" y="204140"/>
                </a:lnTo>
                <a:lnTo>
                  <a:pt x="57157" y="204673"/>
                </a:lnTo>
                <a:lnTo>
                  <a:pt x="60012" y="205029"/>
                </a:lnTo>
                <a:lnTo>
                  <a:pt x="62867" y="205266"/>
                </a:lnTo>
                <a:lnTo>
                  <a:pt x="65724" y="205424"/>
                </a:lnTo>
                <a:lnTo>
                  <a:pt x="71439" y="205599"/>
                </a:lnTo>
                <a:lnTo>
                  <a:pt x="75248" y="204693"/>
                </a:lnTo>
                <a:lnTo>
                  <a:pt x="79692" y="203137"/>
                </a:lnTo>
                <a:lnTo>
                  <a:pt x="91413" y="198346"/>
                </a:lnTo>
                <a:lnTo>
                  <a:pt x="95555" y="195151"/>
                </a:lnTo>
                <a:lnTo>
                  <a:pt x="97993" y="192966"/>
                </a:lnTo>
                <a:lnTo>
                  <a:pt x="101523" y="190556"/>
                </a:lnTo>
                <a:lnTo>
                  <a:pt x="105782" y="187997"/>
                </a:lnTo>
                <a:lnTo>
                  <a:pt x="110526" y="185339"/>
                </a:lnTo>
                <a:lnTo>
                  <a:pt x="113689" y="182614"/>
                </a:lnTo>
                <a:lnTo>
                  <a:pt x="115797" y="179845"/>
                </a:lnTo>
                <a:lnTo>
                  <a:pt x="119092" y="174228"/>
                </a:lnTo>
                <a:lnTo>
                  <a:pt x="121305" y="171397"/>
                </a:lnTo>
                <a:lnTo>
                  <a:pt x="123732" y="168557"/>
                </a:lnTo>
                <a:lnTo>
                  <a:pt x="126303" y="164759"/>
                </a:lnTo>
                <a:lnTo>
                  <a:pt x="128969" y="160321"/>
                </a:lnTo>
                <a:lnTo>
                  <a:pt x="131699" y="155458"/>
                </a:lnTo>
                <a:lnTo>
                  <a:pt x="133519" y="151264"/>
                </a:lnTo>
                <a:lnTo>
                  <a:pt x="134733" y="147515"/>
                </a:lnTo>
                <a:lnTo>
                  <a:pt x="135542" y="144063"/>
                </a:lnTo>
                <a:lnTo>
                  <a:pt x="136081" y="139857"/>
                </a:lnTo>
                <a:lnTo>
                  <a:pt x="136441" y="135148"/>
                </a:lnTo>
                <a:lnTo>
                  <a:pt x="136680" y="130103"/>
                </a:lnTo>
                <a:lnTo>
                  <a:pt x="136946" y="119418"/>
                </a:lnTo>
                <a:lnTo>
                  <a:pt x="137147" y="84525"/>
                </a:lnTo>
                <a:lnTo>
                  <a:pt x="136199" y="80163"/>
                </a:lnTo>
                <a:lnTo>
                  <a:pt x="134614" y="75349"/>
                </a:lnTo>
                <a:lnTo>
                  <a:pt x="132605" y="70235"/>
                </a:lnTo>
                <a:lnTo>
                  <a:pt x="130313" y="64921"/>
                </a:lnTo>
                <a:lnTo>
                  <a:pt x="125227" y="53936"/>
                </a:lnTo>
                <a:lnTo>
                  <a:pt x="122537" y="49292"/>
                </a:lnTo>
                <a:lnTo>
                  <a:pt x="119791" y="45244"/>
                </a:lnTo>
                <a:lnTo>
                  <a:pt x="117008" y="41592"/>
                </a:lnTo>
                <a:lnTo>
                  <a:pt x="113248" y="38206"/>
                </a:lnTo>
                <a:lnTo>
                  <a:pt x="108836" y="34995"/>
                </a:lnTo>
                <a:lnTo>
                  <a:pt x="103989" y="31902"/>
                </a:lnTo>
                <a:lnTo>
                  <a:pt x="99806" y="28888"/>
                </a:lnTo>
                <a:lnTo>
                  <a:pt x="96065" y="25926"/>
                </a:lnTo>
                <a:lnTo>
                  <a:pt x="92619" y="22999"/>
                </a:lnTo>
                <a:lnTo>
                  <a:pt x="88415" y="21047"/>
                </a:lnTo>
                <a:lnTo>
                  <a:pt x="83708" y="19746"/>
                </a:lnTo>
                <a:lnTo>
                  <a:pt x="78665" y="18879"/>
                </a:lnTo>
                <a:lnTo>
                  <a:pt x="73399" y="18301"/>
                </a:lnTo>
                <a:lnTo>
                  <a:pt x="67982" y="17915"/>
                </a:lnTo>
                <a:lnTo>
                  <a:pt x="62466" y="17659"/>
                </a:lnTo>
                <a:lnTo>
                  <a:pt x="51258" y="17373"/>
                </a:lnTo>
                <a:lnTo>
                  <a:pt x="4919" y="17146"/>
                </a:lnTo>
                <a:lnTo>
                  <a:pt x="3279" y="18098"/>
                </a:lnTo>
                <a:lnTo>
                  <a:pt x="2186" y="19685"/>
                </a:lnTo>
                <a:lnTo>
                  <a:pt x="0" y="2571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SMARTPenAnnotation186"/>
          <p:cNvSpPr/>
          <p:nvPr/>
        </p:nvSpPr>
        <p:spPr>
          <a:xfrm>
            <a:off x="7135177" y="1285875"/>
            <a:ext cx="222886" cy="368500"/>
          </a:xfrm>
          <a:custGeom>
            <a:avLst/>
            <a:gdLst/>
            <a:ahLst/>
            <a:cxnLst/>
            <a:rect l="0" t="0" r="0" b="0"/>
            <a:pathLst>
              <a:path w="222886" h="368500">
                <a:moveTo>
                  <a:pt x="0" y="0"/>
                </a:moveTo>
                <a:lnTo>
                  <a:pt x="0" y="7380"/>
                </a:lnTo>
                <a:lnTo>
                  <a:pt x="5891" y="15180"/>
                </a:lnTo>
                <a:lnTo>
                  <a:pt x="7381" y="20399"/>
                </a:lnTo>
                <a:lnTo>
                  <a:pt x="8220" y="28692"/>
                </a:lnTo>
                <a:lnTo>
                  <a:pt x="10956" y="36882"/>
                </a:lnTo>
                <a:lnTo>
                  <a:pt x="14395" y="46872"/>
                </a:lnTo>
                <a:lnTo>
                  <a:pt x="15922" y="57662"/>
                </a:lnTo>
                <a:lnTo>
                  <a:pt x="16602" y="66267"/>
                </a:lnTo>
                <a:lnTo>
                  <a:pt x="16783" y="69895"/>
                </a:lnTo>
                <a:lnTo>
                  <a:pt x="19524" y="79007"/>
                </a:lnTo>
                <a:lnTo>
                  <a:pt x="22965" y="89406"/>
                </a:lnTo>
                <a:lnTo>
                  <a:pt x="24494" y="100378"/>
                </a:lnTo>
                <a:lnTo>
                  <a:pt x="27714" y="111605"/>
                </a:lnTo>
                <a:lnTo>
                  <a:pt x="32320" y="121992"/>
                </a:lnTo>
                <a:lnTo>
                  <a:pt x="37542" y="129783"/>
                </a:lnTo>
                <a:lnTo>
                  <a:pt x="43038" y="136421"/>
                </a:lnTo>
                <a:lnTo>
                  <a:pt x="48655" y="142546"/>
                </a:lnTo>
                <a:lnTo>
                  <a:pt x="58325" y="152568"/>
                </a:lnTo>
                <a:lnTo>
                  <a:pt x="64340" y="153533"/>
                </a:lnTo>
                <a:lnTo>
                  <a:pt x="68611" y="153790"/>
                </a:lnTo>
                <a:lnTo>
                  <a:pt x="75896" y="154076"/>
                </a:lnTo>
                <a:lnTo>
                  <a:pt x="83783" y="154259"/>
                </a:lnTo>
                <a:lnTo>
                  <a:pt x="87402" y="151745"/>
                </a:lnTo>
                <a:lnTo>
                  <a:pt x="92185" y="147452"/>
                </a:lnTo>
                <a:lnTo>
                  <a:pt x="97486" y="142369"/>
                </a:lnTo>
                <a:lnTo>
                  <a:pt x="105825" y="134152"/>
                </a:lnTo>
                <a:lnTo>
                  <a:pt x="107697" y="130392"/>
                </a:lnTo>
                <a:lnTo>
                  <a:pt x="109778" y="121134"/>
                </a:lnTo>
                <a:lnTo>
                  <a:pt x="113243" y="113210"/>
                </a:lnTo>
                <a:lnTo>
                  <a:pt x="117958" y="105560"/>
                </a:lnTo>
                <a:lnTo>
                  <a:pt x="123228" y="95810"/>
                </a:lnTo>
                <a:lnTo>
                  <a:pt x="126206" y="85127"/>
                </a:lnTo>
                <a:lnTo>
                  <a:pt x="126999" y="79611"/>
                </a:lnTo>
                <a:lnTo>
                  <a:pt x="130422" y="70943"/>
                </a:lnTo>
                <a:lnTo>
                  <a:pt x="134165" y="63915"/>
                </a:lnTo>
                <a:lnTo>
                  <a:pt x="135830" y="57616"/>
                </a:lnTo>
                <a:lnTo>
                  <a:pt x="136569" y="49102"/>
                </a:lnTo>
                <a:lnTo>
                  <a:pt x="136897" y="39920"/>
                </a:lnTo>
                <a:lnTo>
                  <a:pt x="137082" y="29396"/>
                </a:lnTo>
                <a:lnTo>
                  <a:pt x="137125" y="23225"/>
                </a:lnTo>
                <a:lnTo>
                  <a:pt x="138089" y="21198"/>
                </a:lnTo>
                <a:lnTo>
                  <a:pt x="139685" y="19847"/>
                </a:lnTo>
                <a:lnTo>
                  <a:pt x="141701" y="18946"/>
                </a:lnTo>
                <a:lnTo>
                  <a:pt x="143045" y="17393"/>
                </a:lnTo>
                <a:lnTo>
                  <a:pt x="143940" y="15405"/>
                </a:lnTo>
                <a:lnTo>
                  <a:pt x="145628" y="8972"/>
                </a:lnTo>
                <a:lnTo>
                  <a:pt x="145728" y="19171"/>
                </a:lnTo>
                <a:lnTo>
                  <a:pt x="145732" y="28975"/>
                </a:lnTo>
                <a:lnTo>
                  <a:pt x="143192" y="37007"/>
                </a:lnTo>
                <a:lnTo>
                  <a:pt x="139841" y="46927"/>
                </a:lnTo>
                <a:lnTo>
                  <a:pt x="138352" y="57686"/>
                </a:lnTo>
                <a:lnTo>
                  <a:pt x="137690" y="66278"/>
                </a:lnTo>
                <a:lnTo>
                  <a:pt x="137396" y="74224"/>
                </a:lnTo>
                <a:lnTo>
                  <a:pt x="137265" y="84106"/>
                </a:lnTo>
                <a:lnTo>
                  <a:pt x="139747" y="94848"/>
                </a:lnTo>
                <a:lnTo>
                  <a:pt x="144025" y="105972"/>
                </a:lnTo>
                <a:lnTo>
                  <a:pt x="149101" y="117266"/>
                </a:lnTo>
                <a:lnTo>
                  <a:pt x="151992" y="128635"/>
                </a:lnTo>
                <a:lnTo>
                  <a:pt x="153278" y="140039"/>
                </a:lnTo>
                <a:lnTo>
                  <a:pt x="153848" y="151457"/>
                </a:lnTo>
                <a:lnTo>
                  <a:pt x="154170" y="173146"/>
                </a:lnTo>
                <a:lnTo>
                  <a:pt x="155167" y="180200"/>
                </a:lnTo>
                <a:lnTo>
                  <a:pt x="156785" y="186808"/>
                </a:lnTo>
                <a:lnTo>
                  <a:pt x="160170" y="198278"/>
                </a:lnTo>
                <a:lnTo>
                  <a:pt x="161674" y="206551"/>
                </a:lnTo>
                <a:lnTo>
                  <a:pt x="164882" y="215943"/>
                </a:lnTo>
                <a:lnTo>
                  <a:pt x="168532" y="226467"/>
                </a:lnTo>
                <a:lnTo>
                  <a:pt x="170153" y="237494"/>
                </a:lnTo>
                <a:lnTo>
                  <a:pt x="170873" y="248745"/>
                </a:lnTo>
                <a:lnTo>
                  <a:pt x="171194" y="260096"/>
                </a:lnTo>
                <a:lnTo>
                  <a:pt x="171435" y="293256"/>
                </a:lnTo>
                <a:lnTo>
                  <a:pt x="171440" y="298374"/>
                </a:lnTo>
                <a:lnTo>
                  <a:pt x="170491" y="302738"/>
                </a:lnTo>
                <a:lnTo>
                  <a:pt x="165557" y="313432"/>
                </a:lnTo>
                <a:lnTo>
                  <a:pt x="164068" y="319643"/>
                </a:lnTo>
                <a:lnTo>
                  <a:pt x="160867" y="325578"/>
                </a:lnTo>
                <a:lnTo>
                  <a:pt x="156269" y="331391"/>
                </a:lnTo>
                <a:lnTo>
                  <a:pt x="151050" y="337150"/>
                </a:lnTo>
                <a:lnTo>
                  <a:pt x="145556" y="342884"/>
                </a:lnTo>
                <a:lnTo>
                  <a:pt x="142757" y="345747"/>
                </a:lnTo>
                <a:lnTo>
                  <a:pt x="140892" y="348608"/>
                </a:lnTo>
                <a:lnTo>
                  <a:pt x="138818" y="354327"/>
                </a:lnTo>
                <a:lnTo>
                  <a:pt x="137313" y="356233"/>
                </a:lnTo>
                <a:lnTo>
                  <a:pt x="135357" y="357503"/>
                </a:lnTo>
                <a:lnTo>
                  <a:pt x="129691" y="359867"/>
                </a:lnTo>
                <a:lnTo>
                  <a:pt x="114222" y="367277"/>
                </a:lnTo>
                <a:lnTo>
                  <a:pt x="110138" y="368021"/>
                </a:lnTo>
                <a:lnTo>
                  <a:pt x="105147" y="368352"/>
                </a:lnTo>
                <a:lnTo>
                  <a:pt x="99755" y="368499"/>
                </a:lnTo>
                <a:lnTo>
                  <a:pt x="96983" y="367586"/>
                </a:lnTo>
                <a:lnTo>
                  <a:pt x="91364" y="364031"/>
                </a:lnTo>
                <a:lnTo>
                  <a:pt x="85691" y="361816"/>
                </a:lnTo>
                <a:lnTo>
                  <a:pt x="82845" y="361226"/>
                </a:lnTo>
                <a:lnTo>
                  <a:pt x="77143" y="358030"/>
                </a:lnTo>
                <a:lnTo>
                  <a:pt x="71433" y="353434"/>
                </a:lnTo>
                <a:lnTo>
                  <a:pt x="65721" y="348217"/>
                </a:lnTo>
                <a:lnTo>
                  <a:pt x="63816" y="345492"/>
                </a:lnTo>
                <a:lnTo>
                  <a:pt x="61701" y="339924"/>
                </a:lnTo>
                <a:lnTo>
                  <a:pt x="60342" y="328589"/>
                </a:lnTo>
                <a:lnTo>
                  <a:pt x="60107" y="319080"/>
                </a:lnTo>
                <a:lnTo>
                  <a:pt x="60052" y="309771"/>
                </a:lnTo>
                <a:lnTo>
                  <a:pt x="60989" y="305574"/>
                </a:lnTo>
                <a:lnTo>
                  <a:pt x="64571" y="298370"/>
                </a:lnTo>
                <a:lnTo>
                  <a:pt x="69339" y="291994"/>
                </a:lnTo>
                <a:lnTo>
                  <a:pt x="71943" y="288960"/>
                </a:lnTo>
                <a:lnTo>
                  <a:pt x="75585" y="285985"/>
                </a:lnTo>
                <a:lnTo>
                  <a:pt x="79917" y="283049"/>
                </a:lnTo>
                <a:lnTo>
                  <a:pt x="84710" y="280139"/>
                </a:lnTo>
                <a:lnTo>
                  <a:pt x="89812" y="276294"/>
                </a:lnTo>
                <a:lnTo>
                  <a:pt x="95117" y="271826"/>
                </a:lnTo>
                <a:lnTo>
                  <a:pt x="100559" y="266942"/>
                </a:lnTo>
                <a:lnTo>
                  <a:pt x="106092" y="262734"/>
                </a:lnTo>
                <a:lnTo>
                  <a:pt x="111686" y="258976"/>
                </a:lnTo>
                <a:lnTo>
                  <a:pt x="117319" y="255518"/>
                </a:lnTo>
                <a:lnTo>
                  <a:pt x="122981" y="252260"/>
                </a:lnTo>
                <a:lnTo>
                  <a:pt x="134350" y="246100"/>
                </a:lnTo>
                <a:lnTo>
                  <a:pt x="140049" y="244077"/>
                </a:lnTo>
                <a:lnTo>
                  <a:pt x="145754" y="242728"/>
                </a:lnTo>
                <a:lnTo>
                  <a:pt x="151461" y="241828"/>
                </a:lnTo>
                <a:lnTo>
                  <a:pt x="157172" y="240276"/>
                </a:lnTo>
                <a:lnTo>
                  <a:pt x="162884" y="238289"/>
                </a:lnTo>
                <a:lnTo>
                  <a:pt x="168597" y="236012"/>
                </a:lnTo>
                <a:lnTo>
                  <a:pt x="174310" y="234493"/>
                </a:lnTo>
                <a:lnTo>
                  <a:pt x="180025" y="233481"/>
                </a:lnTo>
                <a:lnTo>
                  <a:pt x="185738" y="232807"/>
                </a:lnTo>
                <a:lnTo>
                  <a:pt x="190501" y="232357"/>
                </a:lnTo>
                <a:lnTo>
                  <a:pt x="194629" y="232057"/>
                </a:lnTo>
                <a:lnTo>
                  <a:pt x="198332" y="231857"/>
                </a:lnTo>
                <a:lnTo>
                  <a:pt x="204988" y="231635"/>
                </a:lnTo>
                <a:lnTo>
                  <a:pt x="222885" y="2314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SMARTPenAnnotation187"/>
          <p:cNvSpPr/>
          <p:nvPr/>
        </p:nvSpPr>
        <p:spPr>
          <a:xfrm>
            <a:off x="7409497" y="1345882"/>
            <a:ext cx="120016" cy="25719"/>
          </a:xfrm>
          <a:custGeom>
            <a:avLst/>
            <a:gdLst/>
            <a:ahLst/>
            <a:cxnLst/>
            <a:rect l="0" t="0" r="0" b="0"/>
            <a:pathLst>
              <a:path w="120016" h="25719">
                <a:moveTo>
                  <a:pt x="0" y="25718"/>
                </a:moveTo>
                <a:lnTo>
                  <a:pt x="0" y="12947"/>
                </a:lnTo>
                <a:lnTo>
                  <a:pt x="953" y="11489"/>
                </a:lnTo>
                <a:lnTo>
                  <a:pt x="2540" y="10517"/>
                </a:lnTo>
                <a:lnTo>
                  <a:pt x="4551" y="9869"/>
                </a:lnTo>
                <a:lnTo>
                  <a:pt x="6844" y="9437"/>
                </a:lnTo>
                <a:lnTo>
                  <a:pt x="9326" y="9149"/>
                </a:lnTo>
                <a:lnTo>
                  <a:pt x="11932" y="8957"/>
                </a:lnTo>
                <a:lnTo>
                  <a:pt x="14622" y="8829"/>
                </a:lnTo>
                <a:lnTo>
                  <a:pt x="20151" y="8686"/>
                </a:lnTo>
                <a:lnTo>
                  <a:pt x="22959" y="7696"/>
                </a:lnTo>
                <a:lnTo>
                  <a:pt x="25784" y="6083"/>
                </a:lnTo>
                <a:lnTo>
                  <a:pt x="28619" y="4055"/>
                </a:lnTo>
                <a:lnTo>
                  <a:pt x="31462" y="2704"/>
                </a:lnTo>
                <a:lnTo>
                  <a:pt x="34310" y="1802"/>
                </a:lnTo>
                <a:lnTo>
                  <a:pt x="37160" y="1202"/>
                </a:lnTo>
                <a:lnTo>
                  <a:pt x="40966" y="801"/>
                </a:lnTo>
                <a:lnTo>
                  <a:pt x="45409" y="534"/>
                </a:lnTo>
                <a:lnTo>
                  <a:pt x="55424" y="237"/>
                </a:lnTo>
                <a:lnTo>
                  <a:pt x="97026" y="6"/>
                </a:lnTo>
                <a:lnTo>
                  <a:pt x="12001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SMARTPenAnnotation188"/>
          <p:cNvSpPr/>
          <p:nvPr/>
        </p:nvSpPr>
        <p:spPr>
          <a:xfrm>
            <a:off x="7460932" y="1431607"/>
            <a:ext cx="102871" cy="1"/>
          </a:xfrm>
          <a:custGeom>
            <a:avLst/>
            <a:gdLst/>
            <a:ahLst/>
            <a:cxnLst/>
            <a:rect l="0" t="0" r="0" b="0"/>
            <a:pathLst>
              <a:path w="102871" h="1">
                <a:moveTo>
                  <a:pt x="0" y="0"/>
                </a:moveTo>
                <a:lnTo>
                  <a:pt x="10287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1" name="SMARTPenAnnotation189"/>
          <p:cNvSpPr/>
          <p:nvPr/>
        </p:nvSpPr>
        <p:spPr>
          <a:xfrm>
            <a:off x="7675244" y="1363027"/>
            <a:ext cx="120016" cy="17146"/>
          </a:xfrm>
          <a:custGeom>
            <a:avLst/>
            <a:gdLst/>
            <a:ahLst/>
            <a:cxnLst/>
            <a:rect l="0" t="0" r="0" b="0"/>
            <a:pathLst>
              <a:path w="120016" h="17146">
                <a:moveTo>
                  <a:pt x="0" y="17145"/>
                </a:moveTo>
                <a:lnTo>
                  <a:pt x="0" y="12594"/>
                </a:lnTo>
                <a:lnTo>
                  <a:pt x="954" y="11254"/>
                </a:lnTo>
                <a:lnTo>
                  <a:pt x="2541" y="10360"/>
                </a:lnTo>
                <a:lnTo>
                  <a:pt x="7382" y="8926"/>
                </a:lnTo>
                <a:lnTo>
                  <a:pt x="10584" y="8729"/>
                </a:lnTo>
                <a:lnTo>
                  <a:pt x="15182" y="8642"/>
                </a:lnTo>
                <a:lnTo>
                  <a:pt x="44564" y="8575"/>
                </a:lnTo>
                <a:lnTo>
                  <a:pt x="48760" y="7622"/>
                </a:lnTo>
                <a:lnTo>
                  <a:pt x="53461" y="6034"/>
                </a:lnTo>
                <a:lnTo>
                  <a:pt x="58501" y="4022"/>
                </a:lnTo>
                <a:lnTo>
                  <a:pt x="62813" y="2682"/>
                </a:lnTo>
                <a:lnTo>
                  <a:pt x="66641" y="1788"/>
                </a:lnTo>
                <a:lnTo>
                  <a:pt x="70145" y="1192"/>
                </a:lnTo>
                <a:lnTo>
                  <a:pt x="74386" y="795"/>
                </a:lnTo>
                <a:lnTo>
                  <a:pt x="79119" y="530"/>
                </a:lnTo>
                <a:lnTo>
                  <a:pt x="88504" y="236"/>
                </a:lnTo>
                <a:lnTo>
                  <a:pt x="102290" y="47"/>
                </a:lnTo>
                <a:lnTo>
                  <a:pt x="12001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SMARTPenAnnotation190"/>
          <p:cNvSpPr/>
          <p:nvPr/>
        </p:nvSpPr>
        <p:spPr>
          <a:xfrm>
            <a:off x="7880984" y="1251585"/>
            <a:ext cx="111444" cy="102860"/>
          </a:xfrm>
          <a:custGeom>
            <a:avLst/>
            <a:gdLst/>
            <a:ahLst/>
            <a:cxnLst/>
            <a:rect l="0" t="0" r="0" b="0"/>
            <a:pathLst>
              <a:path w="111444" h="102860">
                <a:moveTo>
                  <a:pt x="0" y="0"/>
                </a:moveTo>
                <a:lnTo>
                  <a:pt x="0" y="7380"/>
                </a:lnTo>
                <a:lnTo>
                  <a:pt x="953" y="7778"/>
                </a:lnTo>
                <a:lnTo>
                  <a:pt x="2541" y="8042"/>
                </a:lnTo>
                <a:lnTo>
                  <a:pt x="4551" y="8219"/>
                </a:lnTo>
                <a:lnTo>
                  <a:pt x="5892" y="9289"/>
                </a:lnTo>
                <a:lnTo>
                  <a:pt x="6786" y="10955"/>
                </a:lnTo>
                <a:lnTo>
                  <a:pt x="7382" y="13018"/>
                </a:lnTo>
                <a:lnTo>
                  <a:pt x="7779" y="15346"/>
                </a:lnTo>
                <a:lnTo>
                  <a:pt x="8043" y="17851"/>
                </a:lnTo>
                <a:lnTo>
                  <a:pt x="8220" y="20473"/>
                </a:lnTo>
                <a:lnTo>
                  <a:pt x="7385" y="23173"/>
                </a:lnTo>
                <a:lnTo>
                  <a:pt x="5876" y="25926"/>
                </a:lnTo>
                <a:lnTo>
                  <a:pt x="3917" y="28714"/>
                </a:lnTo>
                <a:lnTo>
                  <a:pt x="2613" y="31525"/>
                </a:lnTo>
                <a:lnTo>
                  <a:pt x="1742" y="34352"/>
                </a:lnTo>
                <a:lnTo>
                  <a:pt x="1161" y="37188"/>
                </a:lnTo>
                <a:lnTo>
                  <a:pt x="775" y="40985"/>
                </a:lnTo>
                <a:lnTo>
                  <a:pt x="517" y="45420"/>
                </a:lnTo>
                <a:lnTo>
                  <a:pt x="230" y="54477"/>
                </a:lnTo>
                <a:lnTo>
                  <a:pt x="47" y="68052"/>
                </a:lnTo>
                <a:lnTo>
                  <a:pt x="10" y="79905"/>
                </a:lnTo>
                <a:lnTo>
                  <a:pt x="959" y="81845"/>
                </a:lnTo>
                <a:lnTo>
                  <a:pt x="2544" y="83138"/>
                </a:lnTo>
                <a:lnTo>
                  <a:pt x="4554" y="84000"/>
                </a:lnTo>
                <a:lnTo>
                  <a:pt x="5894" y="85528"/>
                </a:lnTo>
                <a:lnTo>
                  <a:pt x="6787" y="87498"/>
                </a:lnTo>
                <a:lnTo>
                  <a:pt x="7382" y="89765"/>
                </a:lnTo>
                <a:lnTo>
                  <a:pt x="8732" y="91275"/>
                </a:lnTo>
                <a:lnTo>
                  <a:pt x="10584" y="92283"/>
                </a:lnTo>
                <a:lnTo>
                  <a:pt x="12772" y="92954"/>
                </a:lnTo>
                <a:lnTo>
                  <a:pt x="16135" y="94354"/>
                </a:lnTo>
                <a:lnTo>
                  <a:pt x="20282" y="96240"/>
                </a:lnTo>
                <a:lnTo>
                  <a:pt x="31524" y="101560"/>
                </a:lnTo>
                <a:lnTo>
                  <a:pt x="34351" y="101997"/>
                </a:lnTo>
                <a:lnTo>
                  <a:pt x="38141" y="102288"/>
                </a:lnTo>
                <a:lnTo>
                  <a:pt x="46480" y="102611"/>
                </a:lnTo>
                <a:lnTo>
                  <a:pt x="53360" y="102755"/>
                </a:lnTo>
                <a:lnTo>
                  <a:pt x="78737" y="102859"/>
                </a:lnTo>
                <a:lnTo>
                  <a:pt x="81067" y="101910"/>
                </a:lnTo>
                <a:lnTo>
                  <a:pt x="82619" y="100325"/>
                </a:lnTo>
                <a:lnTo>
                  <a:pt x="83655" y="98316"/>
                </a:lnTo>
                <a:lnTo>
                  <a:pt x="86250" y="96976"/>
                </a:lnTo>
                <a:lnTo>
                  <a:pt x="89885" y="96083"/>
                </a:lnTo>
                <a:lnTo>
                  <a:pt x="100306" y="94650"/>
                </a:lnTo>
                <a:lnTo>
                  <a:pt x="102113" y="93580"/>
                </a:lnTo>
                <a:lnTo>
                  <a:pt x="104271" y="91914"/>
                </a:lnTo>
                <a:lnTo>
                  <a:pt x="111443" y="857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SMARTPenAnnotation191"/>
          <p:cNvSpPr/>
          <p:nvPr/>
        </p:nvSpPr>
        <p:spPr>
          <a:xfrm>
            <a:off x="7966814" y="1234440"/>
            <a:ext cx="51331" cy="248603"/>
          </a:xfrm>
          <a:custGeom>
            <a:avLst/>
            <a:gdLst/>
            <a:ahLst/>
            <a:cxnLst/>
            <a:rect l="0" t="0" r="0" b="0"/>
            <a:pathLst>
              <a:path w="51331" h="248603">
                <a:moveTo>
                  <a:pt x="8468" y="0"/>
                </a:moveTo>
                <a:lnTo>
                  <a:pt x="3917" y="4550"/>
                </a:lnTo>
                <a:lnTo>
                  <a:pt x="2577" y="6843"/>
                </a:lnTo>
                <a:lnTo>
                  <a:pt x="1088" y="11931"/>
                </a:lnTo>
                <a:lnTo>
                  <a:pt x="425" y="17368"/>
                </a:lnTo>
                <a:lnTo>
                  <a:pt x="131" y="23911"/>
                </a:lnTo>
                <a:lnTo>
                  <a:pt x="0" y="33169"/>
                </a:lnTo>
                <a:lnTo>
                  <a:pt x="918" y="38305"/>
                </a:lnTo>
                <a:lnTo>
                  <a:pt x="2482" y="43634"/>
                </a:lnTo>
                <a:lnTo>
                  <a:pt x="4478" y="49092"/>
                </a:lnTo>
                <a:lnTo>
                  <a:pt x="5808" y="54635"/>
                </a:lnTo>
                <a:lnTo>
                  <a:pt x="6694" y="60236"/>
                </a:lnTo>
                <a:lnTo>
                  <a:pt x="7286" y="65875"/>
                </a:lnTo>
                <a:lnTo>
                  <a:pt x="8632" y="71539"/>
                </a:lnTo>
                <a:lnTo>
                  <a:pt x="10482" y="77220"/>
                </a:lnTo>
                <a:lnTo>
                  <a:pt x="12668" y="82912"/>
                </a:lnTo>
                <a:lnTo>
                  <a:pt x="14126" y="88612"/>
                </a:lnTo>
                <a:lnTo>
                  <a:pt x="15098" y="94317"/>
                </a:lnTo>
                <a:lnTo>
                  <a:pt x="15745" y="100025"/>
                </a:lnTo>
                <a:lnTo>
                  <a:pt x="16177" y="105736"/>
                </a:lnTo>
                <a:lnTo>
                  <a:pt x="16465" y="111448"/>
                </a:lnTo>
                <a:lnTo>
                  <a:pt x="16656" y="117161"/>
                </a:lnTo>
                <a:lnTo>
                  <a:pt x="17738" y="122875"/>
                </a:lnTo>
                <a:lnTo>
                  <a:pt x="19410" y="128589"/>
                </a:lnTo>
                <a:lnTo>
                  <a:pt x="21478" y="134303"/>
                </a:lnTo>
                <a:lnTo>
                  <a:pt x="22856" y="140970"/>
                </a:lnTo>
                <a:lnTo>
                  <a:pt x="23775" y="148273"/>
                </a:lnTo>
                <a:lnTo>
                  <a:pt x="24388" y="155998"/>
                </a:lnTo>
                <a:lnTo>
                  <a:pt x="24795" y="163054"/>
                </a:lnTo>
                <a:lnTo>
                  <a:pt x="25250" y="175973"/>
                </a:lnTo>
                <a:lnTo>
                  <a:pt x="26323" y="181133"/>
                </a:lnTo>
                <a:lnTo>
                  <a:pt x="27991" y="185525"/>
                </a:lnTo>
                <a:lnTo>
                  <a:pt x="30056" y="189406"/>
                </a:lnTo>
                <a:lnTo>
                  <a:pt x="31432" y="193898"/>
                </a:lnTo>
                <a:lnTo>
                  <a:pt x="32350" y="198798"/>
                </a:lnTo>
                <a:lnTo>
                  <a:pt x="32962" y="203969"/>
                </a:lnTo>
                <a:lnTo>
                  <a:pt x="33370" y="208369"/>
                </a:lnTo>
                <a:lnTo>
                  <a:pt x="33823" y="215798"/>
                </a:lnTo>
                <a:lnTo>
                  <a:pt x="34024" y="222275"/>
                </a:lnTo>
                <a:lnTo>
                  <a:pt x="34154" y="234194"/>
                </a:lnTo>
                <a:lnTo>
                  <a:pt x="35117" y="237092"/>
                </a:lnTo>
                <a:lnTo>
                  <a:pt x="36712" y="239976"/>
                </a:lnTo>
                <a:lnTo>
                  <a:pt x="38727" y="242851"/>
                </a:lnTo>
                <a:lnTo>
                  <a:pt x="41023" y="244768"/>
                </a:lnTo>
                <a:lnTo>
                  <a:pt x="43506" y="246046"/>
                </a:lnTo>
                <a:lnTo>
                  <a:pt x="51330" y="24860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SMARTPenAnnotation192"/>
          <p:cNvSpPr/>
          <p:nvPr/>
        </p:nvSpPr>
        <p:spPr>
          <a:xfrm>
            <a:off x="8065772" y="1234451"/>
            <a:ext cx="158113" cy="282729"/>
          </a:xfrm>
          <a:custGeom>
            <a:avLst/>
            <a:gdLst/>
            <a:ahLst/>
            <a:cxnLst/>
            <a:rect l="0" t="0" r="0" b="0"/>
            <a:pathLst>
              <a:path w="158113" h="282729">
                <a:moveTo>
                  <a:pt x="115250" y="17134"/>
                </a:moveTo>
                <a:lnTo>
                  <a:pt x="115250" y="446"/>
                </a:lnTo>
                <a:lnTo>
                  <a:pt x="110699" y="124"/>
                </a:lnTo>
                <a:lnTo>
                  <a:pt x="103319" y="29"/>
                </a:lnTo>
                <a:lnTo>
                  <a:pt x="95098" y="0"/>
                </a:lnTo>
                <a:lnTo>
                  <a:pt x="91339" y="949"/>
                </a:lnTo>
                <a:lnTo>
                  <a:pt x="86927" y="2534"/>
                </a:lnTo>
                <a:lnTo>
                  <a:pt x="82080" y="4543"/>
                </a:lnTo>
                <a:lnTo>
                  <a:pt x="77897" y="6835"/>
                </a:lnTo>
                <a:lnTo>
                  <a:pt x="74155" y="9315"/>
                </a:lnTo>
                <a:lnTo>
                  <a:pt x="70709" y="11921"/>
                </a:lnTo>
                <a:lnTo>
                  <a:pt x="66506" y="14611"/>
                </a:lnTo>
                <a:lnTo>
                  <a:pt x="61800" y="17357"/>
                </a:lnTo>
                <a:lnTo>
                  <a:pt x="56757" y="20140"/>
                </a:lnTo>
                <a:lnTo>
                  <a:pt x="52442" y="22948"/>
                </a:lnTo>
                <a:lnTo>
                  <a:pt x="48614" y="25772"/>
                </a:lnTo>
                <a:lnTo>
                  <a:pt x="45108" y="28608"/>
                </a:lnTo>
                <a:lnTo>
                  <a:pt x="41819" y="32403"/>
                </a:lnTo>
                <a:lnTo>
                  <a:pt x="38673" y="36838"/>
                </a:lnTo>
                <a:lnTo>
                  <a:pt x="35624" y="41700"/>
                </a:lnTo>
                <a:lnTo>
                  <a:pt x="32638" y="45894"/>
                </a:lnTo>
                <a:lnTo>
                  <a:pt x="29695" y="49642"/>
                </a:lnTo>
                <a:lnTo>
                  <a:pt x="26782" y="53093"/>
                </a:lnTo>
                <a:lnTo>
                  <a:pt x="23886" y="57299"/>
                </a:lnTo>
                <a:lnTo>
                  <a:pt x="21003" y="62008"/>
                </a:lnTo>
                <a:lnTo>
                  <a:pt x="18128" y="67052"/>
                </a:lnTo>
                <a:lnTo>
                  <a:pt x="15260" y="71368"/>
                </a:lnTo>
                <a:lnTo>
                  <a:pt x="12395" y="75197"/>
                </a:lnTo>
                <a:lnTo>
                  <a:pt x="9532" y="78703"/>
                </a:lnTo>
                <a:lnTo>
                  <a:pt x="6672" y="82945"/>
                </a:lnTo>
                <a:lnTo>
                  <a:pt x="3812" y="87678"/>
                </a:lnTo>
                <a:lnTo>
                  <a:pt x="953" y="92738"/>
                </a:lnTo>
                <a:lnTo>
                  <a:pt x="0" y="97064"/>
                </a:lnTo>
                <a:lnTo>
                  <a:pt x="317" y="100901"/>
                </a:lnTo>
                <a:lnTo>
                  <a:pt x="2256" y="107703"/>
                </a:lnTo>
                <a:lnTo>
                  <a:pt x="3118" y="113902"/>
                </a:lnTo>
                <a:lnTo>
                  <a:pt x="4300" y="115936"/>
                </a:lnTo>
                <a:lnTo>
                  <a:pt x="6042" y="117292"/>
                </a:lnTo>
                <a:lnTo>
                  <a:pt x="8155" y="118195"/>
                </a:lnTo>
                <a:lnTo>
                  <a:pt x="13041" y="119200"/>
                </a:lnTo>
                <a:lnTo>
                  <a:pt x="15678" y="119468"/>
                </a:lnTo>
                <a:lnTo>
                  <a:pt x="18389" y="119646"/>
                </a:lnTo>
                <a:lnTo>
                  <a:pt x="21148" y="119765"/>
                </a:lnTo>
                <a:lnTo>
                  <a:pt x="23941" y="119845"/>
                </a:lnTo>
                <a:lnTo>
                  <a:pt x="65131" y="119999"/>
                </a:lnTo>
                <a:lnTo>
                  <a:pt x="69456" y="119048"/>
                </a:lnTo>
                <a:lnTo>
                  <a:pt x="74243" y="117462"/>
                </a:lnTo>
                <a:lnTo>
                  <a:pt x="79339" y="115451"/>
                </a:lnTo>
                <a:lnTo>
                  <a:pt x="84642" y="113159"/>
                </a:lnTo>
                <a:lnTo>
                  <a:pt x="95615" y="108071"/>
                </a:lnTo>
                <a:lnTo>
                  <a:pt x="99302" y="105381"/>
                </a:lnTo>
                <a:lnTo>
                  <a:pt x="101760" y="102635"/>
                </a:lnTo>
                <a:lnTo>
                  <a:pt x="105445" y="97044"/>
                </a:lnTo>
                <a:lnTo>
                  <a:pt x="110257" y="91385"/>
                </a:lnTo>
                <a:lnTo>
                  <a:pt x="112875" y="87589"/>
                </a:lnTo>
                <a:lnTo>
                  <a:pt x="115572" y="83154"/>
                </a:lnTo>
                <a:lnTo>
                  <a:pt x="118321" y="78292"/>
                </a:lnTo>
                <a:lnTo>
                  <a:pt x="121108" y="74098"/>
                </a:lnTo>
                <a:lnTo>
                  <a:pt x="123918" y="70350"/>
                </a:lnTo>
                <a:lnTo>
                  <a:pt x="126743" y="66899"/>
                </a:lnTo>
                <a:lnTo>
                  <a:pt x="129884" y="60524"/>
                </a:lnTo>
                <a:lnTo>
                  <a:pt x="131278" y="54516"/>
                </a:lnTo>
                <a:lnTo>
                  <a:pt x="132064" y="45778"/>
                </a:lnTo>
                <a:lnTo>
                  <a:pt x="132297" y="37157"/>
                </a:lnTo>
                <a:lnTo>
                  <a:pt x="132392" y="14277"/>
                </a:lnTo>
                <a:lnTo>
                  <a:pt x="133345" y="11419"/>
                </a:lnTo>
                <a:lnTo>
                  <a:pt x="138286" y="3799"/>
                </a:lnTo>
                <a:lnTo>
                  <a:pt x="140936" y="33"/>
                </a:lnTo>
                <a:lnTo>
                  <a:pt x="140968" y="54470"/>
                </a:lnTo>
                <a:lnTo>
                  <a:pt x="141920" y="61075"/>
                </a:lnTo>
                <a:lnTo>
                  <a:pt x="143507" y="67383"/>
                </a:lnTo>
                <a:lnTo>
                  <a:pt x="145519" y="73493"/>
                </a:lnTo>
                <a:lnTo>
                  <a:pt x="146859" y="80424"/>
                </a:lnTo>
                <a:lnTo>
                  <a:pt x="147753" y="87902"/>
                </a:lnTo>
                <a:lnTo>
                  <a:pt x="148349" y="95745"/>
                </a:lnTo>
                <a:lnTo>
                  <a:pt x="148745" y="102879"/>
                </a:lnTo>
                <a:lnTo>
                  <a:pt x="149187" y="115885"/>
                </a:lnTo>
                <a:lnTo>
                  <a:pt x="149494" y="154880"/>
                </a:lnTo>
                <a:lnTo>
                  <a:pt x="149531" y="184149"/>
                </a:lnTo>
                <a:lnTo>
                  <a:pt x="150486" y="191342"/>
                </a:lnTo>
                <a:lnTo>
                  <a:pt x="152076" y="198995"/>
                </a:lnTo>
                <a:lnTo>
                  <a:pt x="154088" y="206955"/>
                </a:lnTo>
                <a:lnTo>
                  <a:pt x="155430" y="214166"/>
                </a:lnTo>
                <a:lnTo>
                  <a:pt x="156324" y="220878"/>
                </a:lnTo>
                <a:lnTo>
                  <a:pt x="156921" y="227258"/>
                </a:lnTo>
                <a:lnTo>
                  <a:pt x="157317" y="233417"/>
                </a:lnTo>
                <a:lnTo>
                  <a:pt x="157583" y="239427"/>
                </a:lnTo>
                <a:lnTo>
                  <a:pt x="157956" y="254448"/>
                </a:lnTo>
                <a:lnTo>
                  <a:pt x="158112" y="282728"/>
                </a:lnTo>
                <a:lnTo>
                  <a:pt x="153561" y="278285"/>
                </a:lnTo>
                <a:lnTo>
                  <a:pt x="140968" y="26573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" name="SMARTPenAnnotation193"/>
          <p:cNvSpPr/>
          <p:nvPr/>
        </p:nvSpPr>
        <p:spPr>
          <a:xfrm>
            <a:off x="5094922" y="1260157"/>
            <a:ext cx="111444" cy="145734"/>
          </a:xfrm>
          <a:custGeom>
            <a:avLst/>
            <a:gdLst/>
            <a:ahLst/>
            <a:cxnLst/>
            <a:rect l="0" t="0" r="0" b="0"/>
            <a:pathLst>
              <a:path w="111444" h="145734">
                <a:moveTo>
                  <a:pt x="0" y="0"/>
                </a:moveTo>
                <a:lnTo>
                  <a:pt x="4551" y="4551"/>
                </a:lnTo>
                <a:lnTo>
                  <a:pt x="5891" y="6844"/>
                </a:lnTo>
                <a:lnTo>
                  <a:pt x="6785" y="9325"/>
                </a:lnTo>
                <a:lnTo>
                  <a:pt x="7381" y="11932"/>
                </a:lnTo>
                <a:lnTo>
                  <a:pt x="8730" y="14622"/>
                </a:lnTo>
                <a:lnTo>
                  <a:pt x="10583" y="17368"/>
                </a:lnTo>
                <a:lnTo>
                  <a:pt x="12770" y="20151"/>
                </a:lnTo>
                <a:lnTo>
                  <a:pt x="14228" y="22959"/>
                </a:lnTo>
                <a:lnTo>
                  <a:pt x="15201" y="25784"/>
                </a:lnTo>
                <a:lnTo>
                  <a:pt x="15849" y="28619"/>
                </a:lnTo>
                <a:lnTo>
                  <a:pt x="16281" y="31462"/>
                </a:lnTo>
                <a:lnTo>
                  <a:pt x="16569" y="34310"/>
                </a:lnTo>
                <a:lnTo>
                  <a:pt x="16761" y="37161"/>
                </a:lnTo>
                <a:lnTo>
                  <a:pt x="17841" y="40014"/>
                </a:lnTo>
                <a:lnTo>
                  <a:pt x="19515" y="42868"/>
                </a:lnTo>
                <a:lnTo>
                  <a:pt x="21583" y="45724"/>
                </a:lnTo>
                <a:lnTo>
                  <a:pt x="23914" y="48580"/>
                </a:lnTo>
                <a:lnTo>
                  <a:pt x="26420" y="51437"/>
                </a:lnTo>
                <a:lnTo>
                  <a:pt x="29043" y="54294"/>
                </a:lnTo>
                <a:lnTo>
                  <a:pt x="31744" y="58103"/>
                </a:lnTo>
                <a:lnTo>
                  <a:pt x="34498" y="62548"/>
                </a:lnTo>
                <a:lnTo>
                  <a:pt x="37286" y="67416"/>
                </a:lnTo>
                <a:lnTo>
                  <a:pt x="41050" y="71614"/>
                </a:lnTo>
                <a:lnTo>
                  <a:pt x="45465" y="75365"/>
                </a:lnTo>
                <a:lnTo>
                  <a:pt x="50312" y="78819"/>
                </a:lnTo>
                <a:lnTo>
                  <a:pt x="54497" y="83026"/>
                </a:lnTo>
                <a:lnTo>
                  <a:pt x="58239" y="87736"/>
                </a:lnTo>
                <a:lnTo>
                  <a:pt x="61686" y="92780"/>
                </a:lnTo>
                <a:lnTo>
                  <a:pt x="64936" y="97096"/>
                </a:lnTo>
                <a:lnTo>
                  <a:pt x="68056" y="100926"/>
                </a:lnTo>
                <a:lnTo>
                  <a:pt x="71088" y="104431"/>
                </a:lnTo>
                <a:lnTo>
                  <a:pt x="73110" y="107721"/>
                </a:lnTo>
                <a:lnTo>
                  <a:pt x="74457" y="110866"/>
                </a:lnTo>
                <a:lnTo>
                  <a:pt x="75356" y="113916"/>
                </a:lnTo>
                <a:lnTo>
                  <a:pt x="76907" y="116901"/>
                </a:lnTo>
                <a:lnTo>
                  <a:pt x="78894" y="119844"/>
                </a:lnTo>
                <a:lnTo>
                  <a:pt x="81171" y="122759"/>
                </a:lnTo>
                <a:lnTo>
                  <a:pt x="83642" y="125654"/>
                </a:lnTo>
                <a:lnTo>
                  <a:pt x="86241" y="128537"/>
                </a:lnTo>
                <a:lnTo>
                  <a:pt x="91669" y="134280"/>
                </a:lnTo>
                <a:lnTo>
                  <a:pt x="102377" y="145230"/>
                </a:lnTo>
                <a:lnTo>
                  <a:pt x="105191" y="145509"/>
                </a:lnTo>
                <a:lnTo>
                  <a:pt x="111443" y="14573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SMARTPenAnnotation194"/>
          <p:cNvSpPr/>
          <p:nvPr/>
        </p:nvSpPr>
        <p:spPr>
          <a:xfrm>
            <a:off x="5069235" y="1303019"/>
            <a:ext cx="162848" cy="34292"/>
          </a:xfrm>
          <a:custGeom>
            <a:avLst/>
            <a:gdLst/>
            <a:ahLst/>
            <a:cxnLst/>
            <a:rect l="0" t="0" r="0" b="0"/>
            <a:pathLst>
              <a:path w="162848" h="34292">
                <a:moveTo>
                  <a:pt x="8542" y="34291"/>
                </a:moveTo>
                <a:lnTo>
                  <a:pt x="74" y="34291"/>
                </a:lnTo>
                <a:lnTo>
                  <a:pt x="40" y="33338"/>
                </a:lnTo>
                <a:lnTo>
                  <a:pt x="0" y="29740"/>
                </a:lnTo>
                <a:lnTo>
                  <a:pt x="943" y="28399"/>
                </a:lnTo>
                <a:lnTo>
                  <a:pt x="2523" y="27505"/>
                </a:lnTo>
                <a:lnTo>
                  <a:pt x="6819" y="26512"/>
                </a:lnTo>
                <a:lnTo>
                  <a:pt x="11904" y="26071"/>
                </a:lnTo>
                <a:lnTo>
                  <a:pt x="14594" y="25953"/>
                </a:lnTo>
                <a:lnTo>
                  <a:pt x="20121" y="25823"/>
                </a:lnTo>
                <a:lnTo>
                  <a:pt x="49062" y="25727"/>
                </a:lnTo>
                <a:lnTo>
                  <a:pt x="54606" y="24772"/>
                </a:lnTo>
                <a:lnTo>
                  <a:pt x="60206" y="23182"/>
                </a:lnTo>
                <a:lnTo>
                  <a:pt x="65844" y="21170"/>
                </a:lnTo>
                <a:lnTo>
                  <a:pt x="71509" y="19828"/>
                </a:lnTo>
                <a:lnTo>
                  <a:pt x="77190" y="18934"/>
                </a:lnTo>
                <a:lnTo>
                  <a:pt x="82882" y="18338"/>
                </a:lnTo>
                <a:lnTo>
                  <a:pt x="88582" y="17940"/>
                </a:lnTo>
                <a:lnTo>
                  <a:pt x="94287" y="17676"/>
                </a:lnTo>
                <a:lnTo>
                  <a:pt x="99995" y="17499"/>
                </a:lnTo>
                <a:lnTo>
                  <a:pt x="106659" y="16429"/>
                </a:lnTo>
                <a:lnTo>
                  <a:pt x="113958" y="14763"/>
                </a:lnTo>
                <a:lnTo>
                  <a:pt x="121682" y="12699"/>
                </a:lnTo>
                <a:lnTo>
                  <a:pt x="127784" y="11324"/>
                </a:lnTo>
                <a:lnTo>
                  <a:pt x="132804" y="10407"/>
                </a:lnTo>
                <a:lnTo>
                  <a:pt x="137103" y="9796"/>
                </a:lnTo>
                <a:lnTo>
                  <a:pt x="140922" y="9388"/>
                </a:lnTo>
                <a:lnTo>
                  <a:pt x="144421" y="9116"/>
                </a:lnTo>
                <a:lnTo>
                  <a:pt x="147705" y="8935"/>
                </a:lnTo>
                <a:lnTo>
                  <a:pt x="150847" y="7862"/>
                </a:lnTo>
                <a:lnTo>
                  <a:pt x="153895" y="6194"/>
                </a:lnTo>
                <a:lnTo>
                  <a:pt x="16284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7" name="SMARTPenAnnotation195"/>
          <p:cNvSpPr/>
          <p:nvPr/>
        </p:nvSpPr>
        <p:spPr>
          <a:xfrm>
            <a:off x="5369242" y="1500187"/>
            <a:ext cx="3245313" cy="120016"/>
          </a:xfrm>
          <a:custGeom>
            <a:avLst/>
            <a:gdLst/>
            <a:ahLst/>
            <a:cxnLst/>
            <a:rect l="0" t="0" r="0" b="0"/>
            <a:pathLst>
              <a:path w="3245313" h="120016">
                <a:moveTo>
                  <a:pt x="0" y="120015"/>
                </a:moveTo>
                <a:lnTo>
                  <a:pt x="0" y="115464"/>
                </a:lnTo>
                <a:lnTo>
                  <a:pt x="953" y="114124"/>
                </a:lnTo>
                <a:lnTo>
                  <a:pt x="2540" y="113230"/>
                </a:lnTo>
                <a:lnTo>
                  <a:pt x="7381" y="111796"/>
                </a:lnTo>
                <a:lnTo>
                  <a:pt x="108590" y="111443"/>
                </a:lnTo>
                <a:lnTo>
                  <a:pt x="155434" y="110490"/>
                </a:lnTo>
                <a:lnTo>
                  <a:pt x="179404" y="105551"/>
                </a:lnTo>
                <a:lnTo>
                  <a:pt x="199948" y="102712"/>
                </a:lnTo>
                <a:lnTo>
                  <a:pt x="207594" y="100860"/>
                </a:lnTo>
                <a:lnTo>
                  <a:pt x="224661" y="97214"/>
                </a:lnTo>
                <a:lnTo>
                  <a:pt x="254738" y="94209"/>
                </a:lnTo>
                <a:lnTo>
                  <a:pt x="264123" y="92334"/>
                </a:lnTo>
                <a:lnTo>
                  <a:pt x="282170" y="88662"/>
                </a:lnTo>
                <a:lnTo>
                  <a:pt x="340156" y="85030"/>
                </a:lnTo>
                <a:lnTo>
                  <a:pt x="358825" y="81289"/>
                </a:lnTo>
                <a:lnTo>
                  <a:pt x="389952" y="78378"/>
                </a:lnTo>
                <a:lnTo>
                  <a:pt x="412072" y="75157"/>
                </a:lnTo>
                <a:lnTo>
                  <a:pt x="433651" y="71503"/>
                </a:lnTo>
                <a:lnTo>
                  <a:pt x="462817" y="68494"/>
                </a:lnTo>
                <a:lnTo>
                  <a:pt x="473327" y="66618"/>
                </a:lnTo>
                <a:lnTo>
                  <a:pt x="495165" y="62945"/>
                </a:lnTo>
                <a:lnTo>
                  <a:pt x="528880" y="59926"/>
                </a:lnTo>
                <a:lnTo>
                  <a:pt x="540229" y="58048"/>
                </a:lnTo>
                <a:lnTo>
                  <a:pt x="562999" y="54374"/>
                </a:lnTo>
                <a:lnTo>
                  <a:pt x="597239" y="51353"/>
                </a:lnTo>
                <a:lnTo>
                  <a:pt x="608662" y="49476"/>
                </a:lnTo>
                <a:lnTo>
                  <a:pt x="631514" y="45802"/>
                </a:lnTo>
                <a:lnTo>
                  <a:pt x="705980" y="42168"/>
                </a:lnTo>
                <a:lnTo>
                  <a:pt x="730329" y="38426"/>
                </a:lnTo>
                <a:lnTo>
                  <a:pt x="783849" y="34155"/>
                </a:lnTo>
                <a:lnTo>
                  <a:pt x="797838" y="32295"/>
                </a:lnTo>
                <a:lnTo>
                  <a:pt x="825130" y="28641"/>
                </a:lnTo>
                <a:lnTo>
                  <a:pt x="903788" y="25022"/>
                </a:lnTo>
                <a:lnTo>
                  <a:pt x="931908" y="21281"/>
                </a:lnTo>
                <a:lnTo>
                  <a:pt x="993705" y="17690"/>
                </a:lnTo>
                <a:lnTo>
                  <a:pt x="1086311" y="17177"/>
                </a:lnTo>
                <a:lnTo>
                  <a:pt x="1114630" y="14619"/>
                </a:lnTo>
                <a:lnTo>
                  <a:pt x="1143091" y="11260"/>
                </a:lnTo>
                <a:lnTo>
                  <a:pt x="1243017" y="8730"/>
                </a:lnTo>
                <a:lnTo>
                  <a:pt x="1641871" y="8573"/>
                </a:lnTo>
                <a:lnTo>
                  <a:pt x="1671108" y="6033"/>
                </a:lnTo>
                <a:lnTo>
                  <a:pt x="1700930" y="2681"/>
                </a:lnTo>
                <a:lnTo>
                  <a:pt x="1793695" y="235"/>
                </a:lnTo>
                <a:lnTo>
                  <a:pt x="2044778" y="0"/>
                </a:lnTo>
                <a:lnTo>
                  <a:pt x="2074015" y="2540"/>
                </a:lnTo>
                <a:lnTo>
                  <a:pt x="2103837" y="5891"/>
                </a:lnTo>
                <a:lnTo>
                  <a:pt x="2196603" y="8337"/>
                </a:lnTo>
                <a:lnTo>
                  <a:pt x="2288963" y="9504"/>
                </a:lnTo>
                <a:lnTo>
                  <a:pt x="2333763" y="14458"/>
                </a:lnTo>
                <a:lnTo>
                  <a:pt x="2426122" y="16909"/>
                </a:lnTo>
                <a:lnTo>
                  <a:pt x="2515311" y="18077"/>
                </a:lnTo>
                <a:lnTo>
                  <a:pt x="2563282" y="23030"/>
                </a:lnTo>
                <a:lnTo>
                  <a:pt x="2657410" y="25482"/>
                </a:lnTo>
                <a:lnTo>
                  <a:pt x="2751692" y="26649"/>
                </a:lnTo>
                <a:lnTo>
                  <a:pt x="2795670" y="31603"/>
                </a:lnTo>
                <a:lnTo>
                  <a:pt x="2875364" y="35007"/>
                </a:lnTo>
                <a:lnTo>
                  <a:pt x="2903540" y="38736"/>
                </a:lnTo>
                <a:lnTo>
                  <a:pt x="2967915" y="42319"/>
                </a:lnTo>
                <a:lnTo>
                  <a:pt x="3238558" y="42863"/>
                </a:lnTo>
                <a:lnTo>
                  <a:pt x="3239175" y="43815"/>
                </a:lnTo>
                <a:lnTo>
                  <a:pt x="3239858" y="47413"/>
                </a:lnTo>
                <a:lnTo>
                  <a:pt x="3240243" y="50243"/>
                </a:lnTo>
                <a:lnTo>
                  <a:pt x="3241250" y="50641"/>
                </a:lnTo>
                <a:lnTo>
                  <a:pt x="3244908" y="51082"/>
                </a:lnTo>
                <a:lnTo>
                  <a:pt x="3245312" y="52152"/>
                </a:lnTo>
                <a:lnTo>
                  <a:pt x="3244629" y="53818"/>
                </a:lnTo>
                <a:lnTo>
                  <a:pt x="3240405" y="6000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SMARTPenAnnotation196"/>
          <p:cNvSpPr/>
          <p:nvPr/>
        </p:nvSpPr>
        <p:spPr>
          <a:xfrm>
            <a:off x="5969317" y="1654492"/>
            <a:ext cx="77154" cy="248604"/>
          </a:xfrm>
          <a:custGeom>
            <a:avLst/>
            <a:gdLst/>
            <a:ahLst/>
            <a:cxnLst/>
            <a:rect l="0" t="0" r="0" b="0"/>
            <a:pathLst>
              <a:path w="77154" h="248604">
                <a:moveTo>
                  <a:pt x="0" y="0"/>
                </a:moveTo>
                <a:lnTo>
                  <a:pt x="0" y="12770"/>
                </a:lnTo>
                <a:lnTo>
                  <a:pt x="953" y="15181"/>
                </a:lnTo>
                <a:lnTo>
                  <a:pt x="2540" y="17741"/>
                </a:lnTo>
                <a:lnTo>
                  <a:pt x="4551" y="20400"/>
                </a:lnTo>
                <a:lnTo>
                  <a:pt x="6785" y="25894"/>
                </a:lnTo>
                <a:lnTo>
                  <a:pt x="8730" y="32463"/>
                </a:lnTo>
                <a:lnTo>
                  <a:pt x="10583" y="36882"/>
                </a:lnTo>
                <a:lnTo>
                  <a:pt x="12770" y="41733"/>
                </a:lnTo>
                <a:lnTo>
                  <a:pt x="14229" y="45920"/>
                </a:lnTo>
                <a:lnTo>
                  <a:pt x="15849" y="53111"/>
                </a:lnTo>
                <a:lnTo>
                  <a:pt x="16569" y="59483"/>
                </a:lnTo>
                <a:lnTo>
                  <a:pt x="16761" y="62515"/>
                </a:lnTo>
                <a:lnTo>
                  <a:pt x="17841" y="66442"/>
                </a:lnTo>
                <a:lnTo>
                  <a:pt x="19515" y="70965"/>
                </a:lnTo>
                <a:lnTo>
                  <a:pt x="21582" y="75885"/>
                </a:lnTo>
                <a:lnTo>
                  <a:pt x="23914" y="81070"/>
                </a:lnTo>
                <a:lnTo>
                  <a:pt x="29043" y="91911"/>
                </a:lnTo>
                <a:lnTo>
                  <a:pt x="30792" y="97469"/>
                </a:lnTo>
                <a:lnTo>
                  <a:pt x="31958" y="103079"/>
                </a:lnTo>
                <a:lnTo>
                  <a:pt x="32736" y="108725"/>
                </a:lnTo>
                <a:lnTo>
                  <a:pt x="33253" y="114393"/>
                </a:lnTo>
                <a:lnTo>
                  <a:pt x="33599" y="120077"/>
                </a:lnTo>
                <a:lnTo>
                  <a:pt x="33830" y="125771"/>
                </a:lnTo>
                <a:lnTo>
                  <a:pt x="34935" y="131473"/>
                </a:lnTo>
                <a:lnTo>
                  <a:pt x="36625" y="137179"/>
                </a:lnTo>
                <a:lnTo>
                  <a:pt x="38705" y="142887"/>
                </a:lnTo>
                <a:lnTo>
                  <a:pt x="40090" y="148598"/>
                </a:lnTo>
                <a:lnTo>
                  <a:pt x="41014" y="154310"/>
                </a:lnTo>
                <a:lnTo>
                  <a:pt x="41630" y="160024"/>
                </a:lnTo>
                <a:lnTo>
                  <a:pt x="42041" y="165737"/>
                </a:lnTo>
                <a:lnTo>
                  <a:pt x="42315" y="171452"/>
                </a:lnTo>
                <a:lnTo>
                  <a:pt x="42498" y="177166"/>
                </a:lnTo>
                <a:lnTo>
                  <a:pt x="43572" y="181928"/>
                </a:lnTo>
                <a:lnTo>
                  <a:pt x="45241" y="186056"/>
                </a:lnTo>
                <a:lnTo>
                  <a:pt x="47305" y="189760"/>
                </a:lnTo>
                <a:lnTo>
                  <a:pt x="52140" y="198955"/>
                </a:lnTo>
                <a:lnTo>
                  <a:pt x="54762" y="204074"/>
                </a:lnTo>
                <a:lnTo>
                  <a:pt x="56511" y="208440"/>
                </a:lnTo>
                <a:lnTo>
                  <a:pt x="58453" y="215830"/>
                </a:lnTo>
                <a:lnTo>
                  <a:pt x="59317" y="222289"/>
                </a:lnTo>
                <a:lnTo>
                  <a:pt x="59701" y="228335"/>
                </a:lnTo>
                <a:lnTo>
                  <a:pt x="59967" y="238302"/>
                </a:lnTo>
                <a:lnTo>
                  <a:pt x="60933" y="239830"/>
                </a:lnTo>
                <a:lnTo>
                  <a:pt x="62529" y="241802"/>
                </a:lnTo>
                <a:lnTo>
                  <a:pt x="67385" y="247259"/>
                </a:lnTo>
                <a:lnTo>
                  <a:pt x="68736" y="247707"/>
                </a:lnTo>
                <a:lnTo>
                  <a:pt x="70589" y="248006"/>
                </a:lnTo>
                <a:lnTo>
                  <a:pt x="77153" y="24860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9" name="SMARTPenAnnotation197"/>
          <p:cNvSpPr/>
          <p:nvPr/>
        </p:nvSpPr>
        <p:spPr>
          <a:xfrm>
            <a:off x="6106477" y="1688782"/>
            <a:ext cx="94299" cy="222886"/>
          </a:xfrm>
          <a:custGeom>
            <a:avLst/>
            <a:gdLst/>
            <a:ahLst/>
            <a:cxnLst/>
            <a:rect l="0" t="0" r="0" b="0"/>
            <a:pathLst>
              <a:path w="94299" h="222886">
                <a:moveTo>
                  <a:pt x="0" y="0"/>
                </a:moveTo>
                <a:lnTo>
                  <a:pt x="0" y="7381"/>
                </a:lnTo>
                <a:lnTo>
                  <a:pt x="2540" y="10583"/>
                </a:lnTo>
                <a:lnTo>
                  <a:pt x="4551" y="12770"/>
                </a:lnTo>
                <a:lnTo>
                  <a:pt x="5892" y="15181"/>
                </a:lnTo>
                <a:lnTo>
                  <a:pt x="7381" y="20400"/>
                </a:lnTo>
                <a:lnTo>
                  <a:pt x="8043" y="25894"/>
                </a:lnTo>
                <a:lnTo>
                  <a:pt x="8337" y="31511"/>
                </a:lnTo>
                <a:lnTo>
                  <a:pt x="8468" y="37182"/>
                </a:lnTo>
                <a:lnTo>
                  <a:pt x="9455" y="40981"/>
                </a:lnTo>
                <a:lnTo>
                  <a:pt x="11066" y="45418"/>
                </a:lnTo>
                <a:lnTo>
                  <a:pt x="13093" y="50281"/>
                </a:lnTo>
                <a:lnTo>
                  <a:pt x="15396" y="54476"/>
                </a:lnTo>
                <a:lnTo>
                  <a:pt x="17884" y="58225"/>
                </a:lnTo>
                <a:lnTo>
                  <a:pt x="20495" y="61677"/>
                </a:lnTo>
                <a:lnTo>
                  <a:pt x="23189" y="65883"/>
                </a:lnTo>
                <a:lnTo>
                  <a:pt x="25937" y="70592"/>
                </a:lnTo>
                <a:lnTo>
                  <a:pt x="28721" y="75636"/>
                </a:lnTo>
                <a:lnTo>
                  <a:pt x="30577" y="79952"/>
                </a:lnTo>
                <a:lnTo>
                  <a:pt x="31815" y="83781"/>
                </a:lnTo>
                <a:lnTo>
                  <a:pt x="32640" y="87287"/>
                </a:lnTo>
                <a:lnTo>
                  <a:pt x="34142" y="91529"/>
                </a:lnTo>
                <a:lnTo>
                  <a:pt x="36097" y="96262"/>
                </a:lnTo>
                <a:lnTo>
                  <a:pt x="38352" y="101322"/>
                </a:lnTo>
                <a:lnTo>
                  <a:pt x="43398" y="112024"/>
                </a:lnTo>
                <a:lnTo>
                  <a:pt x="46077" y="117546"/>
                </a:lnTo>
                <a:lnTo>
                  <a:pt x="47863" y="123131"/>
                </a:lnTo>
                <a:lnTo>
                  <a:pt x="49054" y="128760"/>
                </a:lnTo>
                <a:lnTo>
                  <a:pt x="49848" y="134418"/>
                </a:lnTo>
                <a:lnTo>
                  <a:pt x="51329" y="139142"/>
                </a:lnTo>
                <a:lnTo>
                  <a:pt x="53269" y="143244"/>
                </a:lnTo>
                <a:lnTo>
                  <a:pt x="55516" y="146931"/>
                </a:lnTo>
                <a:lnTo>
                  <a:pt x="57965" y="151294"/>
                </a:lnTo>
                <a:lnTo>
                  <a:pt x="63227" y="161222"/>
                </a:lnTo>
                <a:lnTo>
                  <a:pt x="65012" y="165584"/>
                </a:lnTo>
                <a:lnTo>
                  <a:pt x="66202" y="169444"/>
                </a:lnTo>
                <a:lnTo>
                  <a:pt x="66994" y="172970"/>
                </a:lnTo>
                <a:lnTo>
                  <a:pt x="68475" y="176273"/>
                </a:lnTo>
                <a:lnTo>
                  <a:pt x="70416" y="179428"/>
                </a:lnTo>
                <a:lnTo>
                  <a:pt x="72661" y="182484"/>
                </a:lnTo>
                <a:lnTo>
                  <a:pt x="74158" y="186426"/>
                </a:lnTo>
                <a:lnTo>
                  <a:pt x="75156" y="190959"/>
                </a:lnTo>
                <a:lnTo>
                  <a:pt x="75822" y="195886"/>
                </a:lnTo>
                <a:lnTo>
                  <a:pt x="77218" y="199171"/>
                </a:lnTo>
                <a:lnTo>
                  <a:pt x="79101" y="201360"/>
                </a:lnTo>
                <a:lnTo>
                  <a:pt x="81309" y="202820"/>
                </a:lnTo>
                <a:lnTo>
                  <a:pt x="82782" y="204746"/>
                </a:lnTo>
                <a:lnTo>
                  <a:pt x="83762" y="206982"/>
                </a:lnTo>
                <a:lnTo>
                  <a:pt x="84416" y="209426"/>
                </a:lnTo>
                <a:lnTo>
                  <a:pt x="85805" y="211055"/>
                </a:lnTo>
                <a:lnTo>
                  <a:pt x="87684" y="212141"/>
                </a:lnTo>
                <a:lnTo>
                  <a:pt x="89888" y="212865"/>
                </a:lnTo>
                <a:lnTo>
                  <a:pt x="91358" y="214300"/>
                </a:lnTo>
                <a:lnTo>
                  <a:pt x="92338" y="216209"/>
                </a:lnTo>
                <a:lnTo>
                  <a:pt x="94298" y="22288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0" name="SMARTPenAnnotation198"/>
          <p:cNvSpPr/>
          <p:nvPr/>
        </p:nvSpPr>
        <p:spPr>
          <a:xfrm>
            <a:off x="6260782" y="1740217"/>
            <a:ext cx="257176" cy="162879"/>
          </a:xfrm>
          <a:custGeom>
            <a:avLst/>
            <a:gdLst/>
            <a:ahLst/>
            <a:cxnLst/>
            <a:rect l="0" t="0" r="0" b="0"/>
            <a:pathLst>
              <a:path w="257176" h="162879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0" y="6785"/>
                </a:lnTo>
                <a:lnTo>
                  <a:pt x="7381" y="8220"/>
                </a:lnTo>
                <a:lnTo>
                  <a:pt x="7778" y="9290"/>
                </a:lnTo>
                <a:lnTo>
                  <a:pt x="8219" y="13019"/>
                </a:lnTo>
                <a:lnTo>
                  <a:pt x="10242" y="15347"/>
                </a:lnTo>
                <a:lnTo>
                  <a:pt x="13495" y="17851"/>
                </a:lnTo>
                <a:lnTo>
                  <a:pt x="17569" y="20473"/>
                </a:lnTo>
                <a:lnTo>
                  <a:pt x="20285" y="23174"/>
                </a:lnTo>
                <a:lnTo>
                  <a:pt x="22096" y="25927"/>
                </a:lnTo>
                <a:lnTo>
                  <a:pt x="23303" y="28715"/>
                </a:lnTo>
                <a:lnTo>
                  <a:pt x="26013" y="31526"/>
                </a:lnTo>
                <a:lnTo>
                  <a:pt x="29725" y="34352"/>
                </a:lnTo>
                <a:lnTo>
                  <a:pt x="34104" y="37189"/>
                </a:lnTo>
                <a:lnTo>
                  <a:pt x="37976" y="40033"/>
                </a:lnTo>
                <a:lnTo>
                  <a:pt x="41510" y="42881"/>
                </a:lnTo>
                <a:lnTo>
                  <a:pt x="44818" y="45732"/>
                </a:lnTo>
                <a:lnTo>
                  <a:pt x="47977" y="48586"/>
                </a:lnTo>
                <a:lnTo>
                  <a:pt x="54025" y="54296"/>
                </a:lnTo>
                <a:lnTo>
                  <a:pt x="56972" y="58105"/>
                </a:lnTo>
                <a:lnTo>
                  <a:pt x="59889" y="62549"/>
                </a:lnTo>
                <a:lnTo>
                  <a:pt x="62786" y="67417"/>
                </a:lnTo>
                <a:lnTo>
                  <a:pt x="66622" y="71615"/>
                </a:lnTo>
                <a:lnTo>
                  <a:pt x="71085" y="75366"/>
                </a:lnTo>
                <a:lnTo>
                  <a:pt x="75965" y="78819"/>
                </a:lnTo>
                <a:lnTo>
                  <a:pt x="81123" y="82073"/>
                </a:lnTo>
                <a:lnTo>
                  <a:pt x="86467" y="85196"/>
                </a:lnTo>
                <a:lnTo>
                  <a:pt x="91935" y="88230"/>
                </a:lnTo>
                <a:lnTo>
                  <a:pt x="103090" y="94141"/>
                </a:lnTo>
                <a:lnTo>
                  <a:pt x="177166" y="131444"/>
                </a:lnTo>
                <a:lnTo>
                  <a:pt x="181929" y="133350"/>
                </a:lnTo>
                <a:lnTo>
                  <a:pt x="189760" y="135466"/>
                </a:lnTo>
                <a:lnTo>
                  <a:pt x="194134" y="136984"/>
                </a:lnTo>
                <a:lnTo>
                  <a:pt x="198955" y="138947"/>
                </a:lnTo>
                <a:lnTo>
                  <a:pt x="204074" y="141209"/>
                </a:lnTo>
                <a:lnTo>
                  <a:pt x="208440" y="142717"/>
                </a:lnTo>
                <a:lnTo>
                  <a:pt x="215830" y="144392"/>
                </a:lnTo>
                <a:lnTo>
                  <a:pt x="220087" y="145792"/>
                </a:lnTo>
                <a:lnTo>
                  <a:pt x="224829" y="147677"/>
                </a:lnTo>
                <a:lnTo>
                  <a:pt x="237027" y="152996"/>
                </a:lnTo>
                <a:lnTo>
                  <a:pt x="241235" y="156263"/>
                </a:lnTo>
                <a:lnTo>
                  <a:pt x="243691" y="158468"/>
                </a:lnTo>
                <a:lnTo>
                  <a:pt x="246281" y="159938"/>
                </a:lnTo>
                <a:lnTo>
                  <a:pt x="248960" y="160918"/>
                </a:lnTo>
                <a:lnTo>
                  <a:pt x="257175" y="16287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1" name="SMARTPenAnnotation199"/>
          <p:cNvSpPr/>
          <p:nvPr/>
        </p:nvSpPr>
        <p:spPr>
          <a:xfrm>
            <a:off x="6286500" y="1723072"/>
            <a:ext cx="180023" cy="162879"/>
          </a:xfrm>
          <a:custGeom>
            <a:avLst/>
            <a:gdLst/>
            <a:ahLst/>
            <a:cxnLst/>
            <a:rect l="0" t="0" r="0" b="0"/>
            <a:pathLst>
              <a:path w="180023" h="162879">
                <a:moveTo>
                  <a:pt x="180022" y="0"/>
                </a:moveTo>
                <a:lnTo>
                  <a:pt x="159549" y="0"/>
                </a:lnTo>
                <a:lnTo>
                  <a:pt x="157801" y="953"/>
                </a:lnTo>
                <a:lnTo>
                  <a:pt x="156635" y="2540"/>
                </a:lnTo>
                <a:lnTo>
                  <a:pt x="155859" y="4551"/>
                </a:lnTo>
                <a:lnTo>
                  <a:pt x="153435" y="6844"/>
                </a:lnTo>
                <a:lnTo>
                  <a:pt x="149915" y="9325"/>
                </a:lnTo>
                <a:lnTo>
                  <a:pt x="145663" y="11932"/>
                </a:lnTo>
                <a:lnTo>
                  <a:pt x="141876" y="15575"/>
                </a:lnTo>
                <a:lnTo>
                  <a:pt x="138399" y="19908"/>
                </a:lnTo>
                <a:lnTo>
                  <a:pt x="135128" y="24702"/>
                </a:lnTo>
                <a:lnTo>
                  <a:pt x="131043" y="29803"/>
                </a:lnTo>
                <a:lnTo>
                  <a:pt x="126415" y="35109"/>
                </a:lnTo>
                <a:lnTo>
                  <a:pt x="121423" y="40551"/>
                </a:lnTo>
                <a:lnTo>
                  <a:pt x="116191" y="45131"/>
                </a:lnTo>
                <a:lnTo>
                  <a:pt x="110799" y="49138"/>
                </a:lnTo>
                <a:lnTo>
                  <a:pt x="105298" y="52761"/>
                </a:lnTo>
                <a:lnTo>
                  <a:pt x="99726" y="57081"/>
                </a:lnTo>
                <a:lnTo>
                  <a:pt x="94107" y="61867"/>
                </a:lnTo>
                <a:lnTo>
                  <a:pt x="88455" y="66962"/>
                </a:lnTo>
                <a:lnTo>
                  <a:pt x="83735" y="72264"/>
                </a:lnTo>
                <a:lnTo>
                  <a:pt x="79636" y="77703"/>
                </a:lnTo>
                <a:lnTo>
                  <a:pt x="75950" y="83235"/>
                </a:lnTo>
                <a:lnTo>
                  <a:pt x="71589" y="88827"/>
                </a:lnTo>
                <a:lnTo>
                  <a:pt x="66775" y="94461"/>
                </a:lnTo>
                <a:lnTo>
                  <a:pt x="57300" y="104848"/>
                </a:lnTo>
                <a:lnTo>
                  <a:pt x="49914" y="112639"/>
                </a:lnTo>
                <a:lnTo>
                  <a:pt x="45658" y="116050"/>
                </a:lnTo>
                <a:lnTo>
                  <a:pt x="40916" y="119277"/>
                </a:lnTo>
                <a:lnTo>
                  <a:pt x="35850" y="122380"/>
                </a:lnTo>
                <a:lnTo>
                  <a:pt x="31520" y="126354"/>
                </a:lnTo>
                <a:lnTo>
                  <a:pt x="27681" y="130909"/>
                </a:lnTo>
                <a:lnTo>
                  <a:pt x="24169" y="135850"/>
                </a:lnTo>
                <a:lnTo>
                  <a:pt x="20875" y="140097"/>
                </a:lnTo>
                <a:lnTo>
                  <a:pt x="17726" y="143880"/>
                </a:lnTo>
                <a:lnTo>
                  <a:pt x="14675" y="147355"/>
                </a:lnTo>
                <a:lnTo>
                  <a:pt x="11688" y="150624"/>
                </a:lnTo>
                <a:lnTo>
                  <a:pt x="0" y="16287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2" name="SMARTPenAnnotation200"/>
          <p:cNvSpPr/>
          <p:nvPr/>
        </p:nvSpPr>
        <p:spPr>
          <a:xfrm>
            <a:off x="7418069" y="1800225"/>
            <a:ext cx="171451" cy="8573"/>
          </a:xfrm>
          <a:custGeom>
            <a:avLst/>
            <a:gdLst/>
            <a:ahLst/>
            <a:cxnLst/>
            <a:rect l="0" t="0" r="0" b="0"/>
            <a:pathLst>
              <a:path w="171451" h="8573">
                <a:moveTo>
                  <a:pt x="0" y="8572"/>
                </a:moveTo>
                <a:lnTo>
                  <a:pt x="91733" y="8572"/>
                </a:lnTo>
                <a:lnTo>
                  <a:pt x="97351" y="7620"/>
                </a:lnTo>
                <a:lnTo>
                  <a:pt x="103001" y="6032"/>
                </a:lnTo>
                <a:lnTo>
                  <a:pt x="108673" y="4021"/>
                </a:lnTo>
                <a:lnTo>
                  <a:pt x="113406" y="2681"/>
                </a:lnTo>
                <a:lnTo>
                  <a:pt x="117514" y="1787"/>
                </a:lnTo>
                <a:lnTo>
                  <a:pt x="121205" y="1191"/>
                </a:lnTo>
                <a:lnTo>
                  <a:pt x="125572" y="794"/>
                </a:lnTo>
                <a:lnTo>
                  <a:pt x="130387" y="529"/>
                </a:lnTo>
                <a:lnTo>
                  <a:pt x="139865" y="235"/>
                </a:lnTo>
                <a:lnTo>
                  <a:pt x="151508" y="69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3" name="SMARTPenAnnotation201"/>
          <p:cNvSpPr/>
          <p:nvPr/>
        </p:nvSpPr>
        <p:spPr>
          <a:xfrm>
            <a:off x="7460932" y="1894522"/>
            <a:ext cx="128588" cy="1"/>
          </a:xfrm>
          <a:custGeom>
            <a:avLst/>
            <a:gdLst/>
            <a:ahLst/>
            <a:cxnLst/>
            <a:rect l="0" t="0" r="0" b="0"/>
            <a:pathLst>
              <a:path w="128588" h="1">
                <a:moveTo>
                  <a:pt x="0" y="0"/>
                </a:moveTo>
                <a:lnTo>
                  <a:pt x="12858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" name="SMARTPenAnnotation202"/>
          <p:cNvSpPr/>
          <p:nvPr/>
        </p:nvSpPr>
        <p:spPr>
          <a:xfrm>
            <a:off x="7752397" y="1697355"/>
            <a:ext cx="51436" cy="231458"/>
          </a:xfrm>
          <a:custGeom>
            <a:avLst/>
            <a:gdLst/>
            <a:ahLst/>
            <a:cxnLst/>
            <a:rect l="0" t="0" r="0" b="0"/>
            <a:pathLst>
              <a:path w="51436" h="231458">
                <a:moveTo>
                  <a:pt x="0" y="0"/>
                </a:moveTo>
                <a:lnTo>
                  <a:pt x="0" y="4550"/>
                </a:lnTo>
                <a:lnTo>
                  <a:pt x="953" y="6843"/>
                </a:lnTo>
                <a:lnTo>
                  <a:pt x="2540" y="9325"/>
                </a:lnTo>
                <a:lnTo>
                  <a:pt x="4551" y="11931"/>
                </a:lnTo>
                <a:lnTo>
                  <a:pt x="5892" y="14622"/>
                </a:lnTo>
                <a:lnTo>
                  <a:pt x="7381" y="20151"/>
                </a:lnTo>
                <a:lnTo>
                  <a:pt x="7778" y="23911"/>
                </a:lnTo>
                <a:lnTo>
                  <a:pt x="8043" y="28323"/>
                </a:lnTo>
                <a:lnTo>
                  <a:pt x="8337" y="37353"/>
                </a:lnTo>
                <a:lnTo>
                  <a:pt x="8503" y="48744"/>
                </a:lnTo>
                <a:lnTo>
                  <a:pt x="8542" y="58494"/>
                </a:lnTo>
                <a:lnTo>
                  <a:pt x="9505" y="62808"/>
                </a:lnTo>
                <a:lnTo>
                  <a:pt x="11098" y="66637"/>
                </a:lnTo>
                <a:lnTo>
                  <a:pt x="13114" y="70142"/>
                </a:lnTo>
                <a:lnTo>
                  <a:pt x="17894" y="79116"/>
                </a:lnTo>
                <a:lnTo>
                  <a:pt x="20502" y="84177"/>
                </a:lnTo>
                <a:lnTo>
                  <a:pt x="22240" y="89455"/>
                </a:lnTo>
                <a:lnTo>
                  <a:pt x="23400" y="94879"/>
                </a:lnTo>
                <a:lnTo>
                  <a:pt x="24173" y="100400"/>
                </a:lnTo>
                <a:lnTo>
                  <a:pt x="25640" y="105986"/>
                </a:lnTo>
                <a:lnTo>
                  <a:pt x="27571" y="111615"/>
                </a:lnTo>
                <a:lnTo>
                  <a:pt x="29810" y="117272"/>
                </a:lnTo>
                <a:lnTo>
                  <a:pt x="31303" y="122949"/>
                </a:lnTo>
                <a:lnTo>
                  <a:pt x="32299" y="128638"/>
                </a:lnTo>
                <a:lnTo>
                  <a:pt x="32963" y="134336"/>
                </a:lnTo>
                <a:lnTo>
                  <a:pt x="33406" y="140040"/>
                </a:lnTo>
                <a:lnTo>
                  <a:pt x="33700" y="145747"/>
                </a:lnTo>
                <a:lnTo>
                  <a:pt x="33897" y="151457"/>
                </a:lnTo>
                <a:lnTo>
                  <a:pt x="34981" y="157169"/>
                </a:lnTo>
                <a:lnTo>
                  <a:pt x="36656" y="162882"/>
                </a:lnTo>
                <a:lnTo>
                  <a:pt x="38725" y="168595"/>
                </a:lnTo>
                <a:lnTo>
                  <a:pt x="40104" y="174309"/>
                </a:lnTo>
                <a:lnTo>
                  <a:pt x="41024" y="180023"/>
                </a:lnTo>
                <a:lnTo>
                  <a:pt x="41637" y="185738"/>
                </a:lnTo>
                <a:lnTo>
                  <a:pt x="42045" y="190500"/>
                </a:lnTo>
                <a:lnTo>
                  <a:pt x="42318" y="194627"/>
                </a:lnTo>
                <a:lnTo>
                  <a:pt x="42500" y="198332"/>
                </a:lnTo>
                <a:lnTo>
                  <a:pt x="43573" y="201753"/>
                </a:lnTo>
                <a:lnTo>
                  <a:pt x="45241" y="204987"/>
                </a:lnTo>
                <a:lnTo>
                  <a:pt x="47305" y="208095"/>
                </a:lnTo>
                <a:lnTo>
                  <a:pt x="48682" y="211120"/>
                </a:lnTo>
                <a:lnTo>
                  <a:pt x="50212" y="217021"/>
                </a:lnTo>
                <a:lnTo>
                  <a:pt x="51194" y="222679"/>
                </a:lnTo>
                <a:lnTo>
                  <a:pt x="51387" y="229441"/>
                </a:lnTo>
                <a:lnTo>
                  <a:pt x="51435" y="2314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" name="SMARTPenAnnotation203"/>
          <p:cNvSpPr/>
          <p:nvPr/>
        </p:nvSpPr>
        <p:spPr>
          <a:xfrm>
            <a:off x="7949565" y="1645920"/>
            <a:ext cx="67284" cy="274320"/>
          </a:xfrm>
          <a:custGeom>
            <a:avLst/>
            <a:gdLst/>
            <a:ahLst/>
            <a:cxnLst/>
            <a:rect l="0" t="0" r="0" b="0"/>
            <a:pathLst>
              <a:path w="67284" h="274320">
                <a:moveTo>
                  <a:pt x="0" y="0"/>
                </a:moveTo>
                <a:lnTo>
                  <a:pt x="0" y="7380"/>
                </a:lnTo>
                <a:lnTo>
                  <a:pt x="952" y="7778"/>
                </a:lnTo>
                <a:lnTo>
                  <a:pt x="2539" y="8042"/>
                </a:lnTo>
                <a:lnTo>
                  <a:pt x="4551" y="8219"/>
                </a:lnTo>
                <a:lnTo>
                  <a:pt x="5891" y="9289"/>
                </a:lnTo>
                <a:lnTo>
                  <a:pt x="6785" y="10955"/>
                </a:lnTo>
                <a:lnTo>
                  <a:pt x="7777" y="15346"/>
                </a:lnTo>
                <a:lnTo>
                  <a:pt x="8219" y="20473"/>
                </a:lnTo>
                <a:lnTo>
                  <a:pt x="8415" y="28466"/>
                </a:lnTo>
                <a:lnTo>
                  <a:pt x="8467" y="33265"/>
                </a:lnTo>
                <a:lnTo>
                  <a:pt x="9455" y="37416"/>
                </a:lnTo>
                <a:lnTo>
                  <a:pt x="11066" y="41137"/>
                </a:lnTo>
                <a:lnTo>
                  <a:pt x="13092" y="44569"/>
                </a:lnTo>
                <a:lnTo>
                  <a:pt x="14443" y="48763"/>
                </a:lnTo>
                <a:lnTo>
                  <a:pt x="15344" y="53463"/>
                </a:lnTo>
                <a:lnTo>
                  <a:pt x="15944" y="58502"/>
                </a:lnTo>
                <a:lnTo>
                  <a:pt x="16344" y="63766"/>
                </a:lnTo>
                <a:lnTo>
                  <a:pt x="16611" y="69181"/>
                </a:lnTo>
                <a:lnTo>
                  <a:pt x="16789" y="74695"/>
                </a:lnTo>
                <a:lnTo>
                  <a:pt x="17039" y="96109"/>
                </a:lnTo>
                <a:lnTo>
                  <a:pt x="18026" y="103125"/>
                </a:lnTo>
                <a:lnTo>
                  <a:pt x="19638" y="109707"/>
                </a:lnTo>
                <a:lnTo>
                  <a:pt x="21664" y="116001"/>
                </a:lnTo>
                <a:lnTo>
                  <a:pt x="23015" y="122101"/>
                </a:lnTo>
                <a:lnTo>
                  <a:pt x="23916" y="128073"/>
                </a:lnTo>
                <a:lnTo>
                  <a:pt x="24516" y="133959"/>
                </a:lnTo>
                <a:lnTo>
                  <a:pt x="25869" y="139789"/>
                </a:lnTo>
                <a:lnTo>
                  <a:pt x="27723" y="145580"/>
                </a:lnTo>
                <a:lnTo>
                  <a:pt x="29913" y="151345"/>
                </a:lnTo>
                <a:lnTo>
                  <a:pt x="31371" y="157094"/>
                </a:lnTo>
                <a:lnTo>
                  <a:pt x="32344" y="162832"/>
                </a:lnTo>
                <a:lnTo>
                  <a:pt x="32993" y="168562"/>
                </a:lnTo>
                <a:lnTo>
                  <a:pt x="34377" y="174287"/>
                </a:lnTo>
                <a:lnTo>
                  <a:pt x="36254" y="180009"/>
                </a:lnTo>
                <a:lnTo>
                  <a:pt x="38456" y="185728"/>
                </a:lnTo>
                <a:lnTo>
                  <a:pt x="39924" y="191446"/>
                </a:lnTo>
                <a:lnTo>
                  <a:pt x="40904" y="197163"/>
                </a:lnTo>
                <a:lnTo>
                  <a:pt x="41557" y="202879"/>
                </a:lnTo>
                <a:lnTo>
                  <a:pt x="42944" y="208595"/>
                </a:lnTo>
                <a:lnTo>
                  <a:pt x="44822" y="214311"/>
                </a:lnTo>
                <a:lnTo>
                  <a:pt x="47025" y="220026"/>
                </a:lnTo>
                <a:lnTo>
                  <a:pt x="48496" y="224789"/>
                </a:lnTo>
                <a:lnTo>
                  <a:pt x="50128" y="232621"/>
                </a:lnTo>
                <a:lnTo>
                  <a:pt x="50854" y="239277"/>
                </a:lnTo>
                <a:lnTo>
                  <a:pt x="51177" y="245410"/>
                </a:lnTo>
                <a:lnTo>
                  <a:pt x="51320" y="251311"/>
                </a:lnTo>
                <a:lnTo>
                  <a:pt x="52310" y="254218"/>
                </a:lnTo>
                <a:lnTo>
                  <a:pt x="53924" y="257108"/>
                </a:lnTo>
                <a:lnTo>
                  <a:pt x="58805" y="264041"/>
                </a:lnTo>
                <a:lnTo>
                  <a:pt x="60159" y="265562"/>
                </a:lnTo>
                <a:lnTo>
                  <a:pt x="67283" y="272978"/>
                </a:lnTo>
                <a:lnTo>
                  <a:pt x="66763" y="273425"/>
                </a:lnTo>
                <a:lnTo>
                  <a:pt x="65463" y="273723"/>
                </a:lnTo>
                <a:lnTo>
                  <a:pt x="60007" y="2743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" name="SMARTPenAnnotation204"/>
          <p:cNvSpPr/>
          <p:nvPr/>
        </p:nvSpPr>
        <p:spPr>
          <a:xfrm>
            <a:off x="6878002" y="2134552"/>
            <a:ext cx="154306" cy="171451"/>
          </a:xfrm>
          <a:custGeom>
            <a:avLst/>
            <a:gdLst/>
            <a:ahLst/>
            <a:cxnLst/>
            <a:rect l="0" t="0" r="0" b="0"/>
            <a:pathLst>
              <a:path w="154306" h="171451">
                <a:moveTo>
                  <a:pt x="0" y="0"/>
                </a:moveTo>
                <a:lnTo>
                  <a:pt x="4551" y="0"/>
                </a:lnTo>
                <a:lnTo>
                  <a:pt x="6844" y="953"/>
                </a:lnTo>
                <a:lnTo>
                  <a:pt x="9325" y="2540"/>
                </a:lnTo>
                <a:lnTo>
                  <a:pt x="15601" y="7381"/>
                </a:lnTo>
                <a:lnTo>
                  <a:pt x="16115" y="8731"/>
                </a:lnTo>
                <a:lnTo>
                  <a:pt x="16688" y="12770"/>
                </a:lnTo>
                <a:lnTo>
                  <a:pt x="17792" y="15181"/>
                </a:lnTo>
                <a:lnTo>
                  <a:pt x="21561" y="20400"/>
                </a:lnTo>
                <a:lnTo>
                  <a:pt x="23899" y="23125"/>
                </a:lnTo>
                <a:lnTo>
                  <a:pt x="26409" y="25894"/>
                </a:lnTo>
                <a:lnTo>
                  <a:pt x="29036" y="28693"/>
                </a:lnTo>
                <a:lnTo>
                  <a:pt x="30787" y="31511"/>
                </a:lnTo>
                <a:lnTo>
                  <a:pt x="31956" y="34342"/>
                </a:lnTo>
                <a:lnTo>
                  <a:pt x="32733" y="37182"/>
                </a:lnTo>
                <a:lnTo>
                  <a:pt x="34205" y="40028"/>
                </a:lnTo>
                <a:lnTo>
                  <a:pt x="36138" y="42878"/>
                </a:lnTo>
                <a:lnTo>
                  <a:pt x="38379" y="45731"/>
                </a:lnTo>
                <a:lnTo>
                  <a:pt x="40826" y="48585"/>
                </a:lnTo>
                <a:lnTo>
                  <a:pt x="43411" y="51440"/>
                </a:lnTo>
                <a:lnTo>
                  <a:pt x="48821" y="57152"/>
                </a:lnTo>
                <a:lnTo>
                  <a:pt x="62897" y="71438"/>
                </a:lnTo>
                <a:lnTo>
                  <a:pt x="65744" y="75248"/>
                </a:lnTo>
                <a:lnTo>
                  <a:pt x="68594" y="79693"/>
                </a:lnTo>
                <a:lnTo>
                  <a:pt x="71447" y="84561"/>
                </a:lnTo>
                <a:lnTo>
                  <a:pt x="74302" y="88759"/>
                </a:lnTo>
                <a:lnTo>
                  <a:pt x="77157" y="92510"/>
                </a:lnTo>
                <a:lnTo>
                  <a:pt x="80013" y="95963"/>
                </a:lnTo>
                <a:lnTo>
                  <a:pt x="82870" y="99218"/>
                </a:lnTo>
                <a:lnTo>
                  <a:pt x="85727" y="102341"/>
                </a:lnTo>
                <a:lnTo>
                  <a:pt x="91441" y="108350"/>
                </a:lnTo>
                <a:lnTo>
                  <a:pt x="101178" y="118291"/>
                </a:lnTo>
                <a:lnTo>
                  <a:pt x="102694" y="120770"/>
                </a:lnTo>
                <a:lnTo>
                  <a:pt x="104658" y="124329"/>
                </a:lnTo>
                <a:lnTo>
                  <a:pt x="106919" y="128606"/>
                </a:lnTo>
                <a:lnTo>
                  <a:pt x="109380" y="131457"/>
                </a:lnTo>
                <a:lnTo>
                  <a:pt x="111972" y="133358"/>
                </a:lnTo>
                <a:lnTo>
                  <a:pt x="114654" y="134625"/>
                </a:lnTo>
                <a:lnTo>
                  <a:pt x="117393" y="136423"/>
                </a:lnTo>
                <a:lnTo>
                  <a:pt x="120172" y="138573"/>
                </a:lnTo>
                <a:lnTo>
                  <a:pt x="122977" y="140960"/>
                </a:lnTo>
                <a:lnTo>
                  <a:pt x="125799" y="143503"/>
                </a:lnTo>
                <a:lnTo>
                  <a:pt x="135476" y="152695"/>
                </a:lnTo>
                <a:lnTo>
                  <a:pt x="144393" y="161545"/>
                </a:lnTo>
                <a:lnTo>
                  <a:pt x="144839" y="162941"/>
                </a:lnTo>
                <a:lnTo>
                  <a:pt x="145336" y="167034"/>
                </a:lnTo>
                <a:lnTo>
                  <a:pt x="145615" y="170142"/>
                </a:lnTo>
                <a:lnTo>
                  <a:pt x="146606" y="170578"/>
                </a:lnTo>
                <a:lnTo>
                  <a:pt x="150248" y="171062"/>
                </a:lnTo>
                <a:lnTo>
                  <a:pt x="154305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" name="SMARTPenAnnotation205"/>
          <p:cNvSpPr/>
          <p:nvPr/>
        </p:nvSpPr>
        <p:spPr>
          <a:xfrm>
            <a:off x="6886575" y="2151697"/>
            <a:ext cx="111443" cy="145734"/>
          </a:xfrm>
          <a:custGeom>
            <a:avLst/>
            <a:gdLst/>
            <a:ahLst/>
            <a:cxnLst/>
            <a:rect l="0" t="0" r="0" b="0"/>
            <a:pathLst>
              <a:path w="111443" h="145734">
                <a:moveTo>
                  <a:pt x="111442" y="0"/>
                </a:moveTo>
                <a:lnTo>
                  <a:pt x="106891" y="4551"/>
                </a:lnTo>
                <a:lnTo>
                  <a:pt x="105550" y="6844"/>
                </a:lnTo>
                <a:lnTo>
                  <a:pt x="104657" y="9325"/>
                </a:lnTo>
                <a:lnTo>
                  <a:pt x="104061" y="11932"/>
                </a:lnTo>
                <a:lnTo>
                  <a:pt x="102712" y="14622"/>
                </a:lnTo>
                <a:lnTo>
                  <a:pt x="100859" y="17368"/>
                </a:lnTo>
                <a:lnTo>
                  <a:pt x="98673" y="20151"/>
                </a:lnTo>
                <a:lnTo>
                  <a:pt x="97214" y="22959"/>
                </a:lnTo>
                <a:lnTo>
                  <a:pt x="96242" y="25784"/>
                </a:lnTo>
                <a:lnTo>
                  <a:pt x="95593" y="28619"/>
                </a:lnTo>
                <a:lnTo>
                  <a:pt x="94208" y="31462"/>
                </a:lnTo>
                <a:lnTo>
                  <a:pt x="92333" y="34310"/>
                </a:lnTo>
                <a:lnTo>
                  <a:pt x="90130" y="37161"/>
                </a:lnTo>
                <a:lnTo>
                  <a:pt x="87709" y="40966"/>
                </a:lnTo>
                <a:lnTo>
                  <a:pt x="85142" y="45408"/>
                </a:lnTo>
                <a:lnTo>
                  <a:pt x="82480" y="50275"/>
                </a:lnTo>
                <a:lnTo>
                  <a:pt x="79751" y="54472"/>
                </a:lnTo>
                <a:lnTo>
                  <a:pt x="76980" y="58222"/>
                </a:lnTo>
                <a:lnTo>
                  <a:pt x="74180" y="61675"/>
                </a:lnTo>
                <a:lnTo>
                  <a:pt x="71360" y="64929"/>
                </a:lnTo>
                <a:lnTo>
                  <a:pt x="68529" y="68051"/>
                </a:lnTo>
                <a:lnTo>
                  <a:pt x="65689" y="71085"/>
                </a:lnTo>
                <a:lnTo>
                  <a:pt x="62842" y="75013"/>
                </a:lnTo>
                <a:lnTo>
                  <a:pt x="59992" y="79536"/>
                </a:lnTo>
                <a:lnTo>
                  <a:pt x="57139" y="84457"/>
                </a:lnTo>
                <a:lnTo>
                  <a:pt x="54285" y="88689"/>
                </a:lnTo>
                <a:lnTo>
                  <a:pt x="51430" y="92464"/>
                </a:lnTo>
                <a:lnTo>
                  <a:pt x="48574" y="95933"/>
                </a:lnTo>
                <a:lnTo>
                  <a:pt x="45717" y="99197"/>
                </a:lnTo>
                <a:lnTo>
                  <a:pt x="42861" y="102327"/>
                </a:lnTo>
                <a:lnTo>
                  <a:pt x="37147" y="108343"/>
                </a:lnTo>
                <a:lnTo>
                  <a:pt x="14287" y="131436"/>
                </a:lnTo>
                <a:lnTo>
                  <a:pt x="11429" y="133344"/>
                </a:lnTo>
                <a:lnTo>
                  <a:pt x="8572" y="134616"/>
                </a:lnTo>
                <a:lnTo>
                  <a:pt x="5715" y="135464"/>
                </a:lnTo>
                <a:lnTo>
                  <a:pt x="3809" y="136982"/>
                </a:lnTo>
                <a:lnTo>
                  <a:pt x="2540" y="138946"/>
                </a:lnTo>
                <a:lnTo>
                  <a:pt x="0" y="14573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SMARTPenAnnotation206"/>
          <p:cNvSpPr/>
          <p:nvPr/>
        </p:nvSpPr>
        <p:spPr>
          <a:xfrm>
            <a:off x="7126605" y="2177414"/>
            <a:ext cx="171451" cy="17147"/>
          </a:xfrm>
          <a:custGeom>
            <a:avLst/>
            <a:gdLst/>
            <a:ahLst/>
            <a:cxnLst/>
            <a:rect l="0" t="0" r="0" b="0"/>
            <a:pathLst>
              <a:path w="171451" h="17147">
                <a:moveTo>
                  <a:pt x="0" y="17146"/>
                </a:moveTo>
                <a:lnTo>
                  <a:pt x="7381" y="17146"/>
                </a:lnTo>
                <a:lnTo>
                  <a:pt x="9683" y="16193"/>
                </a:lnTo>
                <a:lnTo>
                  <a:pt x="13122" y="14606"/>
                </a:lnTo>
                <a:lnTo>
                  <a:pt x="17320" y="12595"/>
                </a:lnTo>
                <a:lnTo>
                  <a:pt x="21072" y="11254"/>
                </a:lnTo>
                <a:lnTo>
                  <a:pt x="24525" y="10360"/>
                </a:lnTo>
                <a:lnTo>
                  <a:pt x="27780" y="9765"/>
                </a:lnTo>
                <a:lnTo>
                  <a:pt x="31855" y="9367"/>
                </a:lnTo>
                <a:lnTo>
                  <a:pt x="36477" y="9103"/>
                </a:lnTo>
                <a:lnTo>
                  <a:pt x="45739" y="8808"/>
                </a:lnTo>
                <a:lnTo>
                  <a:pt x="59447" y="8620"/>
                </a:lnTo>
                <a:lnTo>
                  <a:pt x="75877" y="8582"/>
                </a:lnTo>
                <a:lnTo>
                  <a:pt x="81065" y="7627"/>
                </a:lnTo>
                <a:lnTo>
                  <a:pt x="86428" y="6037"/>
                </a:lnTo>
                <a:lnTo>
                  <a:pt x="91908" y="4025"/>
                </a:lnTo>
                <a:lnTo>
                  <a:pt x="97468" y="2683"/>
                </a:lnTo>
                <a:lnTo>
                  <a:pt x="103078" y="1789"/>
                </a:lnTo>
                <a:lnTo>
                  <a:pt x="108723" y="1193"/>
                </a:lnTo>
                <a:lnTo>
                  <a:pt x="113439" y="796"/>
                </a:lnTo>
                <a:lnTo>
                  <a:pt x="117537" y="530"/>
                </a:lnTo>
                <a:lnTo>
                  <a:pt x="121220" y="354"/>
                </a:lnTo>
                <a:lnTo>
                  <a:pt x="130393" y="158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" name="SMARTPenAnnotation207"/>
          <p:cNvSpPr/>
          <p:nvPr/>
        </p:nvSpPr>
        <p:spPr>
          <a:xfrm>
            <a:off x="7169467" y="2228850"/>
            <a:ext cx="171451" cy="25718"/>
          </a:xfrm>
          <a:custGeom>
            <a:avLst/>
            <a:gdLst/>
            <a:ahLst/>
            <a:cxnLst/>
            <a:rect l="0" t="0" r="0" b="0"/>
            <a:pathLst>
              <a:path w="171451" h="25718">
                <a:moveTo>
                  <a:pt x="0" y="25717"/>
                </a:moveTo>
                <a:lnTo>
                  <a:pt x="70247" y="25717"/>
                </a:lnTo>
                <a:lnTo>
                  <a:pt x="74454" y="24764"/>
                </a:lnTo>
                <a:lnTo>
                  <a:pt x="79163" y="23177"/>
                </a:lnTo>
                <a:lnTo>
                  <a:pt x="84208" y="21166"/>
                </a:lnTo>
                <a:lnTo>
                  <a:pt x="88524" y="19826"/>
                </a:lnTo>
                <a:lnTo>
                  <a:pt x="92354" y="18932"/>
                </a:lnTo>
                <a:lnTo>
                  <a:pt x="95859" y="18336"/>
                </a:lnTo>
                <a:lnTo>
                  <a:pt x="100101" y="17939"/>
                </a:lnTo>
                <a:lnTo>
                  <a:pt x="104834" y="17674"/>
                </a:lnTo>
                <a:lnTo>
                  <a:pt x="109894" y="17497"/>
                </a:lnTo>
                <a:lnTo>
                  <a:pt x="115172" y="16427"/>
                </a:lnTo>
                <a:lnTo>
                  <a:pt x="120597" y="14762"/>
                </a:lnTo>
                <a:lnTo>
                  <a:pt x="126118" y="12699"/>
                </a:lnTo>
                <a:lnTo>
                  <a:pt x="130751" y="11323"/>
                </a:lnTo>
                <a:lnTo>
                  <a:pt x="134792" y="10406"/>
                </a:lnTo>
                <a:lnTo>
                  <a:pt x="138439" y="9795"/>
                </a:lnTo>
                <a:lnTo>
                  <a:pt x="141823" y="9387"/>
                </a:lnTo>
                <a:lnTo>
                  <a:pt x="145032" y="9115"/>
                </a:lnTo>
                <a:lnTo>
                  <a:pt x="148122" y="8934"/>
                </a:lnTo>
                <a:lnTo>
                  <a:pt x="152088" y="7861"/>
                </a:lnTo>
                <a:lnTo>
                  <a:pt x="156637" y="6193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" name="SMARTPenAnnotation208"/>
          <p:cNvSpPr/>
          <p:nvPr/>
        </p:nvSpPr>
        <p:spPr>
          <a:xfrm>
            <a:off x="7444140" y="2117407"/>
            <a:ext cx="42511" cy="188596"/>
          </a:xfrm>
          <a:custGeom>
            <a:avLst/>
            <a:gdLst/>
            <a:ahLst/>
            <a:cxnLst/>
            <a:rect l="0" t="0" r="0" b="0"/>
            <a:pathLst>
              <a:path w="42511" h="188596">
                <a:moveTo>
                  <a:pt x="8219" y="0"/>
                </a:moveTo>
                <a:lnTo>
                  <a:pt x="8219" y="41733"/>
                </a:lnTo>
                <a:lnTo>
                  <a:pt x="7267" y="45920"/>
                </a:lnTo>
                <a:lnTo>
                  <a:pt x="5680" y="49663"/>
                </a:lnTo>
                <a:lnTo>
                  <a:pt x="3668" y="53111"/>
                </a:lnTo>
                <a:lnTo>
                  <a:pt x="2328" y="57315"/>
                </a:lnTo>
                <a:lnTo>
                  <a:pt x="1434" y="62023"/>
                </a:lnTo>
                <a:lnTo>
                  <a:pt x="839" y="67066"/>
                </a:lnTo>
                <a:lnTo>
                  <a:pt x="442" y="71381"/>
                </a:lnTo>
                <a:lnTo>
                  <a:pt x="177" y="75210"/>
                </a:lnTo>
                <a:lnTo>
                  <a:pt x="0" y="78715"/>
                </a:lnTo>
                <a:lnTo>
                  <a:pt x="835" y="82957"/>
                </a:lnTo>
                <a:lnTo>
                  <a:pt x="2345" y="87689"/>
                </a:lnTo>
                <a:lnTo>
                  <a:pt x="4303" y="92750"/>
                </a:lnTo>
                <a:lnTo>
                  <a:pt x="5609" y="97076"/>
                </a:lnTo>
                <a:lnTo>
                  <a:pt x="6479" y="100912"/>
                </a:lnTo>
                <a:lnTo>
                  <a:pt x="7060" y="104422"/>
                </a:lnTo>
                <a:lnTo>
                  <a:pt x="8398" y="108667"/>
                </a:lnTo>
                <a:lnTo>
                  <a:pt x="10244" y="113402"/>
                </a:lnTo>
                <a:lnTo>
                  <a:pt x="12426" y="118464"/>
                </a:lnTo>
                <a:lnTo>
                  <a:pt x="13882" y="122791"/>
                </a:lnTo>
                <a:lnTo>
                  <a:pt x="14852" y="126628"/>
                </a:lnTo>
                <a:lnTo>
                  <a:pt x="15499" y="130139"/>
                </a:lnTo>
                <a:lnTo>
                  <a:pt x="16882" y="133432"/>
                </a:lnTo>
                <a:lnTo>
                  <a:pt x="18757" y="136580"/>
                </a:lnTo>
                <a:lnTo>
                  <a:pt x="20960" y="139631"/>
                </a:lnTo>
                <a:lnTo>
                  <a:pt x="23380" y="142617"/>
                </a:lnTo>
                <a:lnTo>
                  <a:pt x="25947" y="145561"/>
                </a:lnTo>
                <a:lnTo>
                  <a:pt x="28610" y="148476"/>
                </a:lnTo>
                <a:lnTo>
                  <a:pt x="34110" y="154254"/>
                </a:lnTo>
                <a:lnTo>
                  <a:pt x="36910" y="157129"/>
                </a:lnTo>
                <a:lnTo>
                  <a:pt x="38776" y="159997"/>
                </a:lnTo>
                <a:lnTo>
                  <a:pt x="40021" y="162862"/>
                </a:lnTo>
                <a:lnTo>
                  <a:pt x="40851" y="165725"/>
                </a:lnTo>
                <a:lnTo>
                  <a:pt x="41772" y="171446"/>
                </a:lnTo>
                <a:lnTo>
                  <a:pt x="42364" y="178328"/>
                </a:lnTo>
                <a:lnTo>
                  <a:pt x="42466" y="184072"/>
                </a:lnTo>
                <a:lnTo>
                  <a:pt x="42510" y="18859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" name="SMARTPenAnnotation209"/>
          <p:cNvSpPr/>
          <p:nvPr/>
        </p:nvSpPr>
        <p:spPr>
          <a:xfrm>
            <a:off x="6603682" y="1971706"/>
            <a:ext cx="1114073" cy="437167"/>
          </a:xfrm>
          <a:custGeom>
            <a:avLst/>
            <a:gdLst/>
            <a:ahLst/>
            <a:cxnLst/>
            <a:rect l="0" t="0" r="0" b="0"/>
            <a:pathLst>
              <a:path w="1114073" h="437167">
                <a:moveTo>
                  <a:pt x="25718" y="68549"/>
                </a:moveTo>
                <a:lnTo>
                  <a:pt x="17176" y="68549"/>
                </a:lnTo>
                <a:lnTo>
                  <a:pt x="24528" y="61167"/>
                </a:lnTo>
                <a:lnTo>
                  <a:pt x="27729" y="60506"/>
                </a:lnTo>
                <a:lnTo>
                  <a:pt x="58878" y="59985"/>
                </a:lnTo>
                <a:lnTo>
                  <a:pt x="107792" y="59976"/>
                </a:lnTo>
                <a:lnTo>
                  <a:pt x="143841" y="53191"/>
                </a:lnTo>
                <a:lnTo>
                  <a:pt x="172770" y="51757"/>
                </a:lnTo>
                <a:lnTo>
                  <a:pt x="202109" y="46957"/>
                </a:lnTo>
                <a:lnTo>
                  <a:pt x="230382" y="44054"/>
                </a:lnTo>
                <a:lnTo>
                  <a:pt x="256856" y="43193"/>
                </a:lnTo>
                <a:lnTo>
                  <a:pt x="282799" y="42938"/>
                </a:lnTo>
                <a:lnTo>
                  <a:pt x="313133" y="38312"/>
                </a:lnTo>
                <a:lnTo>
                  <a:pt x="341701" y="35460"/>
                </a:lnTo>
                <a:lnTo>
                  <a:pt x="372813" y="34614"/>
                </a:lnTo>
                <a:lnTo>
                  <a:pt x="637693" y="34258"/>
                </a:lnTo>
                <a:lnTo>
                  <a:pt x="667101" y="29708"/>
                </a:lnTo>
                <a:lnTo>
                  <a:pt x="698463" y="26878"/>
                </a:lnTo>
                <a:lnTo>
                  <a:pt x="731885" y="26039"/>
                </a:lnTo>
                <a:lnTo>
                  <a:pt x="761368" y="25791"/>
                </a:lnTo>
                <a:lnTo>
                  <a:pt x="792751" y="21166"/>
                </a:lnTo>
                <a:lnTo>
                  <a:pt x="821629" y="18314"/>
                </a:lnTo>
                <a:lnTo>
                  <a:pt x="852834" y="17469"/>
                </a:lnTo>
                <a:lnTo>
                  <a:pt x="881659" y="12668"/>
                </a:lnTo>
                <a:lnTo>
                  <a:pt x="916047" y="9356"/>
                </a:lnTo>
                <a:lnTo>
                  <a:pt x="937007" y="7830"/>
                </a:lnTo>
                <a:lnTo>
                  <a:pt x="969207" y="1804"/>
                </a:lnTo>
                <a:lnTo>
                  <a:pt x="1003827" y="210"/>
                </a:lnTo>
                <a:lnTo>
                  <a:pt x="1026894" y="0"/>
                </a:lnTo>
                <a:lnTo>
                  <a:pt x="1031307" y="942"/>
                </a:lnTo>
                <a:lnTo>
                  <a:pt x="1045231" y="6758"/>
                </a:lnTo>
                <a:lnTo>
                  <a:pt x="1052603" y="8189"/>
                </a:lnTo>
                <a:lnTo>
                  <a:pt x="1061640" y="15891"/>
                </a:lnTo>
                <a:lnTo>
                  <a:pt x="1074803" y="28938"/>
                </a:lnTo>
                <a:lnTo>
                  <a:pt x="1078556" y="32682"/>
                </a:lnTo>
                <a:lnTo>
                  <a:pt x="1079433" y="38638"/>
                </a:lnTo>
                <a:lnTo>
                  <a:pt x="1079667" y="42893"/>
                </a:lnTo>
                <a:lnTo>
                  <a:pt x="1080776" y="46682"/>
                </a:lnTo>
                <a:lnTo>
                  <a:pt x="1085934" y="56566"/>
                </a:lnTo>
                <a:lnTo>
                  <a:pt x="1087475" y="62588"/>
                </a:lnTo>
                <a:lnTo>
                  <a:pt x="1088343" y="75884"/>
                </a:lnTo>
                <a:lnTo>
                  <a:pt x="1088600" y="91889"/>
                </a:lnTo>
                <a:lnTo>
                  <a:pt x="1089588" y="96491"/>
                </a:lnTo>
                <a:lnTo>
                  <a:pt x="1094578" y="108472"/>
                </a:lnTo>
                <a:lnTo>
                  <a:pt x="1096079" y="118360"/>
                </a:lnTo>
                <a:lnTo>
                  <a:pt x="1096747" y="129104"/>
                </a:lnTo>
                <a:lnTo>
                  <a:pt x="1097043" y="140230"/>
                </a:lnTo>
                <a:lnTo>
                  <a:pt x="1097280" y="270208"/>
                </a:lnTo>
                <a:lnTo>
                  <a:pt x="1099820" y="282318"/>
                </a:lnTo>
                <a:lnTo>
                  <a:pt x="1103172" y="294049"/>
                </a:lnTo>
                <a:lnTo>
                  <a:pt x="1104661" y="305614"/>
                </a:lnTo>
                <a:lnTo>
                  <a:pt x="1105323" y="317103"/>
                </a:lnTo>
                <a:lnTo>
                  <a:pt x="1105617" y="328560"/>
                </a:lnTo>
                <a:lnTo>
                  <a:pt x="1105852" y="405337"/>
                </a:lnTo>
                <a:lnTo>
                  <a:pt x="1106805" y="408326"/>
                </a:lnTo>
                <a:lnTo>
                  <a:pt x="1113233" y="418293"/>
                </a:lnTo>
                <a:lnTo>
                  <a:pt x="1113895" y="421793"/>
                </a:lnTo>
                <a:lnTo>
                  <a:pt x="1114072" y="424060"/>
                </a:lnTo>
                <a:lnTo>
                  <a:pt x="1113237" y="425571"/>
                </a:lnTo>
                <a:lnTo>
                  <a:pt x="1111728" y="426579"/>
                </a:lnTo>
                <a:lnTo>
                  <a:pt x="1109770" y="427250"/>
                </a:lnTo>
                <a:lnTo>
                  <a:pt x="1108464" y="428651"/>
                </a:lnTo>
                <a:lnTo>
                  <a:pt x="1107594" y="430537"/>
                </a:lnTo>
                <a:lnTo>
                  <a:pt x="1105862" y="437132"/>
                </a:lnTo>
                <a:lnTo>
                  <a:pt x="1098472" y="429782"/>
                </a:lnTo>
                <a:lnTo>
                  <a:pt x="1095270" y="429122"/>
                </a:lnTo>
                <a:lnTo>
                  <a:pt x="1068451" y="427662"/>
                </a:lnTo>
                <a:lnTo>
                  <a:pt x="1057094" y="422708"/>
                </a:lnTo>
                <a:lnTo>
                  <a:pt x="1036672" y="420552"/>
                </a:lnTo>
                <a:lnTo>
                  <a:pt x="1004614" y="420052"/>
                </a:lnTo>
                <a:lnTo>
                  <a:pt x="971442" y="420024"/>
                </a:lnTo>
                <a:lnTo>
                  <a:pt x="960072" y="417482"/>
                </a:lnTo>
                <a:lnTo>
                  <a:pt x="945501" y="413236"/>
                </a:lnTo>
                <a:lnTo>
                  <a:pt x="921224" y="411684"/>
                </a:lnTo>
                <a:lnTo>
                  <a:pt x="899701" y="410566"/>
                </a:lnTo>
                <a:lnTo>
                  <a:pt x="872338" y="404677"/>
                </a:lnTo>
                <a:lnTo>
                  <a:pt x="843044" y="403113"/>
                </a:lnTo>
                <a:lnTo>
                  <a:pt x="809625" y="402907"/>
                </a:lnTo>
                <a:lnTo>
                  <a:pt x="779157" y="396991"/>
                </a:lnTo>
                <a:lnTo>
                  <a:pt x="748162" y="394834"/>
                </a:lnTo>
                <a:lnTo>
                  <a:pt x="718861" y="394408"/>
                </a:lnTo>
                <a:lnTo>
                  <a:pt x="445745" y="394304"/>
                </a:lnTo>
                <a:lnTo>
                  <a:pt x="402905" y="401089"/>
                </a:lnTo>
                <a:lnTo>
                  <a:pt x="373168" y="402523"/>
                </a:lnTo>
                <a:lnTo>
                  <a:pt x="342105" y="403759"/>
                </a:lnTo>
                <a:lnTo>
                  <a:pt x="310993" y="409647"/>
                </a:lnTo>
                <a:lnTo>
                  <a:pt x="281670" y="411093"/>
                </a:lnTo>
                <a:lnTo>
                  <a:pt x="242409" y="418187"/>
                </a:lnTo>
                <a:lnTo>
                  <a:pt x="213089" y="419659"/>
                </a:lnTo>
                <a:lnTo>
                  <a:pt x="199164" y="422400"/>
                </a:lnTo>
                <a:lnTo>
                  <a:pt x="186625" y="425841"/>
                </a:lnTo>
                <a:lnTo>
                  <a:pt x="157279" y="428231"/>
                </a:lnTo>
                <a:lnTo>
                  <a:pt x="140052" y="428486"/>
                </a:lnTo>
                <a:lnTo>
                  <a:pt x="128603" y="431086"/>
                </a:lnTo>
                <a:lnTo>
                  <a:pt x="113987" y="435365"/>
                </a:lnTo>
                <a:lnTo>
                  <a:pt x="84209" y="437061"/>
                </a:lnTo>
                <a:lnTo>
                  <a:pt x="55857" y="437166"/>
                </a:lnTo>
                <a:lnTo>
                  <a:pt x="54383" y="436214"/>
                </a:lnTo>
                <a:lnTo>
                  <a:pt x="53400" y="434626"/>
                </a:lnTo>
                <a:lnTo>
                  <a:pt x="51823" y="429785"/>
                </a:lnTo>
                <a:lnTo>
                  <a:pt x="50742" y="429388"/>
                </a:lnTo>
                <a:lnTo>
                  <a:pt x="46999" y="428946"/>
                </a:lnTo>
                <a:lnTo>
                  <a:pt x="45620" y="427876"/>
                </a:lnTo>
                <a:lnTo>
                  <a:pt x="44701" y="426211"/>
                </a:lnTo>
                <a:lnTo>
                  <a:pt x="44088" y="424147"/>
                </a:lnTo>
                <a:lnTo>
                  <a:pt x="42727" y="422772"/>
                </a:lnTo>
                <a:lnTo>
                  <a:pt x="40868" y="421855"/>
                </a:lnTo>
                <a:lnTo>
                  <a:pt x="38675" y="421244"/>
                </a:lnTo>
                <a:lnTo>
                  <a:pt x="37213" y="419884"/>
                </a:lnTo>
                <a:lnTo>
                  <a:pt x="36239" y="418024"/>
                </a:lnTo>
                <a:lnTo>
                  <a:pt x="35156" y="413419"/>
                </a:lnTo>
                <a:lnTo>
                  <a:pt x="34404" y="399902"/>
                </a:lnTo>
                <a:lnTo>
                  <a:pt x="34290" y="331792"/>
                </a:lnTo>
                <a:lnTo>
                  <a:pt x="31750" y="323340"/>
                </a:lnTo>
                <a:lnTo>
                  <a:pt x="28399" y="314187"/>
                </a:lnTo>
                <a:lnTo>
                  <a:pt x="26512" y="302726"/>
                </a:lnTo>
                <a:lnTo>
                  <a:pt x="26071" y="292960"/>
                </a:lnTo>
                <a:lnTo>
                  <a:pt x="25822" y="276752"/>
                </a:lnTo>
                <a:lnTo>
                  <a:pt x="25718" y="135602"/>
                </a:lnTo>
                <a:lnTo>
                  <a:pt x="24766" y="132301"/>
                </a:lnTo>
                <a:lnTo>
                  <a:pt x="19826" y="123104"/>
                </a:lnTo>
                <a:lnTo>
                  <a:pt x="18337" y="117243"/>
                </a:lnTo>
                <a:lnTo>
                  <a:pt x="17498" y="108588"/>
                </a:lnTo>
                <a:lnTo>
                  <a:pt x="16428" y="105719"/>
                </a:lnTo>
                <a:lnTo>
                  <a:pt x="8935" y="94769"/>
                </a:lnTo>
                <a:lnTo>
                  <a:pt x="0" y="9426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" name="SMARTPenAnnotation210"/>
          <p:cNvSpPr/>
          <p:nvPr/>
        </p:nvSpPr>
        <p:spPr>
          <a:xfrm>
            <a:off x="5703570" y="2709262"/>
            <a:ext cx="42863" cy="205389"/>
          </a:xfrm>
          <a:custGeom>
            <a:avLst/>
            <a:gdLst/>
            <a:ahLst/>
            <a:cxnLst/>
            <a:rect l="0" t="0" r="0" b="0"/>
            <a:pathLst>
              <a:path w="42863" h="205389">
                <a:moveTo>
                  <a:pt x="0" y="8220"/>
                </a:moveTo>
                <a:lnTo>
                  <a:pt x="0" y="0"/>
                </a:lnTo>
                <a:lnTo>
                  <a:pt x="0" y="7059"/>
                </a:lnTo>
                <a:lnTo>
                  <a:pt x="952" y="7446"/>
                </a:lnTo>
                <a:lnTo>
                  <a:pt x="2540" y="7704"/>
                </a:lnTo>
                <a:lnTo>
                  <a:pt x="7381" y="8118"/>
                </a:lnTo>
                <a:lnTo>
                  <a:pt x="7778" y="9105"/>
                </a:lnTo>
                <a:lnTo>
                  <a:pt x="8219" y="12741"/>
                </a:lnTo>
                <a:lnTo>
                  <a:pt x="9289" y="15044"/>
                </a:lnTo>
                <a:lnTo>
                  <a:pt x="10955" y="17532"/>
                </a:lnTo>
                <a:lnTo>
                  <a:pt x="13018" y="20143"/>
                </a:lnTo>
                <a:lnTo>
                  <a:pt x="14394" y="22836"/>
                </a:lnTo>
                <a:lnTo>
                  <a:pt x="15311" y="25584"/>
                </a:lnTo>
                <a:lnTo>
                  <a:pt x="15922" y="28369"/>
                </a:lnTo>
                <a:lnTo>
                  <a:pt x="17282" y="31178"/>
                </a:lnTo>
                <a:lnTo>
                  <a:pt x="19141" y="34002"/>
                </a:lnTo>
                <a:lnTo>
                  <a:pt x="21333" y="36838"/>
                </a:lnTo>
                <a:lnTo>
                  <a:pt x="22794" y="39682"/>
                </a:lnTo>
                <a:lnTo>
                  <a:pt x="23769" y="42529"/>
                </a:lnTo>
                <a:lnTo>
                  <a:pt x="24851" y="48234"/>
                </a:lnTo>
                <a:lnTo>
                  <a:pt x="25333" y="53944"/>
                </a:lnTo>
                <a:lnTo>
                  <a:pt x="26413" y="57753"/>
                </a:lnTo>
                <a:lnTo>
                  <a:pt x="28086" y="62197"/>
                </a:lnTo>
                <a:lnTo>
                  <a:pt x="30154" y="67064"/>
                </a:lnTo>
                <a:lnTo>
                  <a:pt x="31533" y="71262"/>
                </a:lnTo>
                <a:lnTo>
                  <a:pt x="32451" y="75013"/>
                </a:lnTo>
                <a:lnTo>
                  <a:pt x="33064" y="78466"/>
                </a:lnTo>
                <a:lnTo>
                  <a:pt x="33473" y="82673"/>
                </a:lnTo>
                <a:lnTo>
                  <a:pt x="33745" y="87383"/>
                </a:lnTo>
                <a:lnTo>
                  <a:pt x="34047" y="96744"/>
                </a:lnTo>
                <a:lnTo>
                  <a:pt x="34218" y="108321"/>
                </a:lnTo>
                <a:lnTo>
                  <a:pt x="34289" y="191068"/>
                </a:lnTo>
                <a:lnTo>
                  <a:pt x="35242" y="192984"/>
                </a:lnTo>
                <a:lnTo>
                  <a:pt x="36830" y="194261"/>
                </a:lnTo>
                <a:lnTo>
                  <a:pt x="38841" y="195112"/>
                </a:lnTo>
                <a:lnTo>
                  <a:pt x="40181" y="196632"/>
                </a:lnTo>
                <a:lnTo>
                  <a:pt x="41075" y="198598"/>
                </a:lnTo>
                <a:lnTo>
                  <a:pt x="42849" y="205335"/>
                </a:lnTo>
                <a:lnTo>
                  <a:pt x="42862" y="2053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SMARTPenAnnotation211"/>
          <p:cNvSpPr/>
          <p:nvPr/>
        </p:nvSpPr>
        <p:spPr>
          <a:xfrm>
            <a:off x="5823586" y="2717482"/>
            <a:ext cx="188479" cy="202029"/>
          </a:xfrm>
          <a:custGeom>
            <a:avLst/>
            <a:gdLst/>
            <a:ahLst/>
            <a:cxnLst/>
            <a:rect l="0" t="0" r="0" b="0"/>
            <a:pathLst>
              <a:path w="188479" h="202029">
                <a:moveTo>
                  <a:pt x="42861" y="0"/>
                </a:moveTo>
                <a:lnTo>
                  <a:pt x="42861" y="11932"/>
                </a:lnTo>
                <a:lnTo>
                  <a:pt x="41909" y="14622"/>
                </a:lnTo>
                <a:lnTo>
                  <a:pt x="38310" y="20151"/>
                </a:lnTo>
                <a:lnTo>
                  <a:pt x="33536" y="25784"/>
                </a:lnTo>
                <a:lnTo>
                  <a:pt x="28239" y="31462"/>
                </a:lnTo>
                <a:lnTo>
                  <a:pt x="22710" y="37161"/>
                </a:lnTo>
                <a:lnTo>
                  <a:pt x="19902" y="40966"/>
                </a:lnTo>
                <a:lnTo>
                  <a:pt x="17078" y="45408"/>
                </a:lnTo>
                <a:lnTo>
                  <a:pt x="14242" y="50275"/>
                </a:lnTo>
                <a:lnTo>
                  <a:pt x="12352" y="54472"/>
                </a:lnTo>
                <a:lnTo>
                  <a:pt x="11091" y="58222"/>
                </a:lnTo>
                <a:lnTo>
                  <a:pt x="10251" y="61675"/>
                </a:lnTo>
                <a:lnTo>
                  <a:pt x="8739" y="64929"/>
                </a:lnTo>
                <a:lnTo>
                  <a:pt x="4518" y="71085"/>
                </a:lnTo>
                <a:lnTo>
                  <a:pt x="3012" y="75013"/>
                </a:lnTo>
                <a:lnTo>
                  <a:pt x="2007" y="79536"/>
                </a:lnTo>
                <a:lnTo>
                  <a:pt x="1338" y="84457"/>
                </a:lnTo>
                <a:lnTo>
                  <a:pt x="891" y="88689"/>
                </a:lnTo>
                <a:lnTo>
                  <a:pt x="594" y="92464"/>
                </a:lnTo>
                <a:lnTo>
                  <a:pt x="396" y="95933"/>
                </a:lnTo>
                <a:lnTo>
                  <a:pt x="175" y="102327"/>
                </a:lnTo>
                <a:lnTo>
                  <a:pt x="33" y="114193"/>
                </a:lnTo>
                <a:lnTo>
                  <a:pt x="0" y="145404"/>
                </a:lnTo>
                <a:lnTo>
                  <a:pt x="952" y="149324"/>
                </a:lnTo>
                <a:lnTo>
                  <a:pt x="2539" y="152889"/>
                </a:lnTo>
                <a:lnTo>
                  <a:pt x="4550" y="156218"/>
                </a:lnTo>
                <a:lnTo>
                  <a:pt x="6784" y="162458"/>
                </a:lnTo>
                <a:lnTo>
                  <a:pt x="7380" y="165455"/>
                </a:lnTo>
                <a:lnTo>
                  <a:pt x="9682" y="168406"/>
                </a:lnTo>
                <a:lnTo>
                  <a:pt x="13122" y="171326"/>
                </a:lnTo>
                <a:lnTo>
                  <a:pt x="17320" y="174225"/>
                </a:lnTo>
                <a:lnTo>
                  <a:pt x="20118" y="177110"/>
                </a:lnTo>
                <a:lnTo>
                  <a:pt x="21984" y="179986"/>
                </a:lnTo>
                <a:lnTo>
                  <a:pt x="23228" y="182856"/>
                </a:lnTo>
                <a:lnTo>
                  <a:pt x="25010" y="184769"/>
                </a:lnTo>
                <a:lnTo>
                  <a:pt x="27150" y="186044"/>
                </a:lnTo>
                <a:lnTo>
                  <a:pt x="33021" y="188414"/>
                </a:lnTo>
                <a:lnTo>
                  <a:pt x="41980" y="192642"/>
                </a:lnTo>
                <a:lnTo>
                  <a:pt x="46084" y="194151"/>
                </a:lnTo>
                <a:lnTo>
                  <a:pt x="49772" y="195156"/>
                </a:lnTo>
                <a:lnTo>
                  <a:pt x="53184" y="195827"/>
                </a:lnTo>
                <a:lnTo>
                  <a:pt x="56410" y="196274"/>
                </a:lnTo>
                <a:lnTo>
                  <a:pt x="59514" y="196572"/>
                </a:lnTo>
                <a:lnTo>
                  <a:pt x="62535" y="196770"/>
                </a:lnTo>
                <a:lnTo>
                  <a:pt x="65502" y="197855"/>
                </a:lnTo>
                <a:lnTo>
                  <a:pt x="71339" y="201601"/>
                </a:lnTo>
                <a:lnTo>
                  <a:pt x="75182" y="202028"/>
                </a:lnTo>
                <a:lnTo>
                  <a:pt x="79648" y="201360"/>
                </a:lnTo>
                <a:lnTo>
                  <a:pt x="84530" y="199963"/>
                </a:lnTo>
                <a:lnTo>
                  <a:pt x="88738" y="199031"/>
                </a:lnTo>
                <a:lnTo>
                  <a:pt x="92496" y="198410"/>
                </a:lnTo>
                <a:lnTo>
                  <a:pt x="95954" y="197996"/>
                </a:lnTo>
                <a:lnTo>
                  <a:pt x="100164" y="197720"/>
                </a:lnTo>
                <a:lnTo>
                  <a:pt x="104875" y="197536"/>
                </a:lnTo>
                <a:lnTo>
                  <a:pt x="109921" y="197413"/>
                </a:lnTo>
                <a:lnTo>
                  <a:pt x="114238" y="196379"/>
                </a:lnTo>
                <a:lnTo>
                  <a:pt x="118068" y="194737"/>
                </a:lnTo>
                <a:lnTo>
                  <a:pt x="121574" y="192689"/>
                </a:lnTo>
                <a:lnTo>
                  <a:pt x="124864" y="190372"/>
                </a:lnTo>
                <a:lnTo>
                  <a:pt x="128010" y="187875"/>
                </a:lnTo>
                <a:lnTo>
                  <a:pt x="131059" y="185257"/>
                </a:lnTo>
                <a:lnTo>
                  <a:pt x="134997" y="182560"/>
                </a:lnTo>
                <a:lnTo>
                  <a:pt x="139528" y="179809"/>
                </a:lnTo>
                <a:lnTo>
                  <a:pt x="144453" y="177023"/>
                </a:lnTo>
                <a:lnTo>
                  <a:pt x="148689" y="174213"/>
                </a:lnTo>
                <a:lnTo>
                  <a:pt x="152465" y="171387"/>
                </a:lnTo>
                <a:lnTo>
                  <a:pt x="155936" y="168550"/>
                </a:lnTo>
                <a:lnTo>
                  <a:pt x="159201" y="164754"/>
                </a:lnTo>
                <a:lnTo>
                  <a:pt x="162331" y="160319"/>
                </a:lnTo>
                <a:lnTo>
                  <a:pt x="165371" y="155457"/>
                </a:lnTo>
                <a:lnTo>
                  <a:pt x="167397" y="151263"/>
                </a:lnTo>
                <a:lnTo>
                  <a:pt x="168747" y="147514"/>
                </a:lnTo>
                <a:lnTo>
                  <a:pt x="169648" y="144063"/>
                </a:lnTo>
                <a:lnTo>
                  <a:pt x="171200" y="140810"/>
                </a:lnTo>
                <a:lnTo>
                  <a:pt x="175466" y="134655"/>
                </a:lnTo>
                <a:lnTo>
                  <a:pt x="177997" y="128744"/>
                </a:lnTo>
                <a:lnTo>
                  <a:pt x="178672" y="125834"/>
                </a:lnTo>
                <a:lnTo>
                  <a:pt x="180074" y="121990"/>
                </a:lnTo>
                <a:lnTo>
                  <a:pt x="181961" y="117521"/>
                </a:lnTo>
                <a:lnTo>
                  <a:pt x="184172" y="112638"/>
                </a:lnTo>
                <a:lnTo>
                  <a:pt x="185646" y="108429"/>
                </a:lnTo>
                <a:lnTo>
                  <a:pt x="186628" y="104671"/>
                </a:lnTo>
                <a:lnTo>
                  <a:pt x="187283" y="101213"/>
                </a:lnTo>
                <a:lnTo>
                  <a:pt x="187720" y="97956"/>
                </a:lnTo>
                <a:lnTo>
                  <a:pt x="188205" y="91796"/>
                </a:lnTo>
                <a:lnTo>
                  <a:pt x="188421" y="83343"/>
                </a:lnTo>
                <a:lnTo>
                  <a:pt x="188478" y="78422"/>
                </a:lnTo>
                <a:lnTo>
                  <a:pt x="187564" y="74189"/>
                </a:lnTo>
                <a:lnTo>
                  <a:pt x="186002" y="70414"/>
                </a:lnTo>
                <a:lnTo>
                  <a:pt x="184008" y="66945"/>
                </a:lnTo>
                <a:lnTo>
                  <a:pt x="181727" y="63680"/>
                </a:lnTo>
                <a:lnTo>
                  <a:pt x="176652" y="57512"/>
                </a:lnTo>
                <a:lnTo>
                  <a:pt x="173965" y="53581"/>
                </a:lnTo>
                <a:lnTo>
                  <a:pt x="171221" y="49056"/>
                </a:lnTo>
                <a:lnTo>
                  <a:pt x="168440" y="44134"/>
                </a:lnTo>
                <a:lnTo>
                  <a:pt x="165632" y="39900"/>
                </a:lnTo>
                <a:lnTo>
                  <a:pt x="162809" y="36125"/>
                </a:lnTo>
                <a:lnTo>
                  <a:pt x="159974" y="32656"/>
                </a:lnTo>
                <a:lnTo>
                  <a:pt x="157131" y="29391"/>
                </a:lnTo>
                <a:lnTo>
                  <a:pt x="151433" y="23222"/>
                </a:lnTo>
                <a:lnTo>
                  <a:pt x="147627" y="21197"/>
                </a:lnTo>
                <a:lnTo>
                  <a:pt x="143185" y="19846"/>
                </a:lnTo>
                <a:lnTo>
                  <a:pt x="138319" y="18946"/>
                </a:lnTo>
                <a:lnTo>
                  <a:pt x="134122" y="17393"/>
                </a:lnTo>
                <a:lnTo>
                  <a:pt x="130372" y="15405"/>
                </a:lnTo>
                <a:lnTo>
                  <a:pt x="126919" y="13128"/>
                </a:lnTo>
                <a:lnTo>
                  <a:pt x="122712" y="11609"/>
                </a:lnTo>
                <a:lnTo>
                  <a:pt x="118003" y="10597"/>
                </a:lnTo>
                <a:lnTo>
                  <a:pt x="112959" y="9922"/>
                </a:lnTo>
                <a:lnTo>
                  <a:pt x="107690" y="8520"/>
                </a:lnTo>
                <a:lnTo>
                  <a:pt x="102273" y="6632"/>
                </a:lnTo>
                <a:lnTo>
                  <a:pt x="96756" y="4422"/>
                </a:lnTo>
                <a:lnTo>
                  <a:pt x="92126" y="2948"/>
                </a:lnTo>
                <a:lnTo>
                  <a:pt x="88087" y="1965"/>
                </a:lnTo>
                <a:lnTo>
                  <a:pt x="84442" y="1310"/>
                </a:lnTo>
                <a:lnTo>
                  <a:pt x="80107" y="873"/>
                </a:lnTo>
                <a:lnTo>
                  <a:pt x="75311" y="582"/>
                </a:lnTo>
                <a:lnTo>
                  <a:pt x="65856" y="259"/>
                </a:lnTo>
                <a:lnTo>
                  <a:pt x="54225" y="77"/>
                </a:lnTo>
                <a:lnTo>
                  <a:pt x="2571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" name="SMARTPenAnnotation212"/>
          <p:cNvSpPr/>
          <p:nvPr/>
        </p:nvSpPr>
        <p:spPr>
          <a:xfrm>
            <a:off x="6099214" y="2640330"/>
            <a:ext cx="170141" cy="282893"/>
          </a:xfrm>
          <a:custGeom>
            <a:avLst/>
            <a:gdLst/>
            <a:ahLst/>
            <a:cxnLst/>
            <a:rect l="0" t="0" r="0" b="0"/>
            <a:pathLst>
              <a:path w="170141" h="282893">
                <a:moveTo>
                  <a:pt x="135851" y="0"/>
                </a:moveTo>
                <a:lnTo>
                  <a:pt x="115377" y="0"/>
                </a:lnTo>
                <a:lnTo>
                  <a:pt x="112677" y="952"/>
                </a:lnTo>
                <a:lnTo>
                  <a:pt x="109924" y="2540"/>
                </a:lnTo>
                <a:lnTo>
                  <a:pt x="107136" y="4551"/>
                </a:lnTo>
                <a:lnTo>
                  <a:pt x="104325" y="5891"/>
                </a:lnTo>
                <a:lnTo>
                  <a:pt x="101499" y="6785"/>
                </a:lnTo>
                <a:lnTo>
                  <a:pt x="98662" y="7380"/>
                </a:lnTo>
                <a:lnTo>
                  <a:pt x="95818" y="8730"/>
                </a:lnTo>
                <a:lnTo>
                  <a:pt x="92970" y="10582"/>
                </a:lnTo>
                <a:lnTo>
                  <a:pt x="90119" y="12770"/>
                </a:lnTo>
                <a:lnTo>
                  <a:pt x="87265" y="15181"/>
                </a:lnTo>
                <a:lnTo>
                  <a:pt x="84410" y="17740"/>
                </a:lnTo>
                <a:lnTo>
                  <a:pt x="81554" y="20399"/>
                </a:lnTo>
                <a:lnTo>
                  <a:pt x="77746" y="23125"/>
                </a:lnTo>
                <a:lnTo>
                  <a:pt x="73302" y="25894"/>
                </a:lnTo>
                <a:lnTo>
                  <a:pt x="68434" y="28692"/>
                </a:lnTo>
                <a:lnTo>
                  <a:pt x="65189" y="31510"/>
                </a:lnTo>
                <a:lnTo>
                  <a:pt x="63025" y="34342"/>
                </a:lnTo>
                <a:lnTo>
                  <a:pt x="61583" y="37182"/>
                </a:lnTo>
                <a:lnTo>
                  <a:pt x="58716" y="40980"/>
                </a:lnTo>
                <a:lnTo>
                  <a:pt x="54901" y="45417"/>
                </a:lnTo>
                <a:lnTo>
                  <a:pt x="46532" y="54475"/>
                </a:lnTo>
                <a:lnTo>
                  <a:pt x="39639" y="61676"/>
                </a:lnTo>
                <a:lnTo>
                  <a:pt x="36467" y="65882"/>
                </a:lnTo>
                <a:lnTo>
                  <a:pt x="33400" y="70591"/>
                </a:lnTo>
                <a:lnTo>
                  <a:pt x="30402" y="75636"/>
                </a:lnTo>
                <a:lnTo>
                  <a:pt x="27451" y="80904"/>
                </a:lnTo>
                <a:lnTo>
                  <a:pt x="21633" y="91837"/>
                </a:lnTo>
                <a:lnTo>
                  <a:pt x="19700" y="97419"/>
                </a:lnTo>
                <a:lnTo>
                  <a:pt x="18412" y="103046"/>
                </a:lnTo>
                <a:lnTo>
                  <a:pt x="17554" y="108702"/>
                </a:lnTo>
                <a:lnTo>
                  <a:pt x="14059" y="117527"/>
                </a:lnTo>
                <a:lnTo>
                  <a:pt x="11794" y="121214"/>
                </a:lnTo>
                <a:lnTo>
                  <a:pt x="10284" y="125576"/>
                </a:lnTo>
                <a:lnTo>
                  <a:pt x="9277" y="130390"/>
                </a:lnTo>
                <a:lnTo>
                  <a:pt x="8606" y="135504"/>
                </a:lnTo>
                <a:lnTo>
                  <a:pt x="7205" y="140819"/>
                </a:lnTo>
                <a:lnTo>
                  <a:pt x="5320" y="146266"/>
                </a:lnTo>
                <a:lnTo>
                  <a:pt x="3110" y="151803"/>
                </a:lnTo>
                <a:lnTo>
                  <a:pt x="1637" y="157400"/>
                </a:lnTo>
                <a:lnTo>
                  <a:pt x="655" y="163035"/>
                </a:lnTo>
                <a:lnTo>
                  <a:pt x="0" y="168698"/>
                </a:lnTo>
                <a:lnTo>
                  <a:pt x="516" y="174378"/>
                </a:lnTo>
                <a:lnTo>
                  <a:pt x="1813" y="180069"/>
                </a:lnTo>
                <a:lnTo>
                  <a:pt x="3630" y="185768"/>
                </a:lnTo>
                <a:lnTo>
                  <a:pt x="4840" y="191473"/>
                </a:lnTo>
                <a:lnTo>
                  <a:pt x="5648" y="197181"/>
                </a:lnTo>
                <a:lnTo>
                  <a:pt x="6187" y="202891"/>
                </a:lnTo>
                <a:lnTo>
                  <a:pt x="7498" y="207651"/>
                </a:lnTo>
                <a:lnTo>
                  <a:pt x="11495" y="215479"/>
                </a:lnTo>
                <a:lnTo>
                  <a:pt x="12942" y="219852"/>
                </a:lnTo>
                <a:lnTo>
                  <a:pt x="13907" y="224673"/>
                </a:lnTo>
                <a:lnTo>
                  <a:pt x="14550" y="229792"/>
                </a:lnTo>
                <a:lnTo>
                  <a:pt x="17804" y="238020"/>
                </a:lnTo>
                <a:lnTo>
                  <a:pt x="20005" y="241547"/>
                </a:lnTo>
                <a:lnTo>
                  <a:pt x="23378" y="244851"/>
                </a:lnTo>
                <a:lnTo>
                  <a:pt x="27531" y="248007"/>
                </a:lnTo>
                <a:lnTo>
                  <a:pt x="32205" y="251063"/>
                </a:lnTo>
                <a:lnTo>
                  <a:pt x="36274" y="254053"/>
                </a:lnTo>
                <a:lnTo>
                  <a:pt x="39938" y="256998"/>
                </a:lnTo>
                <a:lnTo>
                  <a:pt x="43334" y="259914"/>
                </a:lnTo>
                <a:lnTo>
                  <a:pt x="46550" y="262811"/>
                </a:lnTo>
                <a:lnTo>
                  <a:pt x="52664" y="268570"/>
                </a:lnTo>
                <a:lnTo>
                  <a:pt x="56581" y="270486"/>
                </a:lnTo>
                <a:lnTo>
                  <a:pt x="61096" y="271764"/>
                </a:lnTo>
                <a:lnTo>
                  <a:pt x="66012" y="272616"/>
                </a:lnTo>
                <a:lnTo>
                  <a:pt x="71194" y="274136"/>
                </a:lnTo>
                <a:lnTo>
                  <a:pt x="76553" y="276103"/>
                </a:lnTo>
                <a:lnTo>
                  <a:pt x="82032" y="278366"/>
                </a:lnTo>
                <a:lnTo>
                  <a:pt x="86637" y="279874"/>
                </a:lnTo>
                <a:lnTo>
                  <a:pt x="90658" y="280880"/>
                </a:lnTo>
                <a:lnTo>
                  <a:pt x="94293" y="281551"/>
                </a:lnTo>
                <a:lnTo>
                  <a:pt x="98620" y="281998"/>
                </a:lnTo>
                <a:lnTo>
                  <a:pt x="103411" y="282296"/>
                </a:lnTo>
                <a:lnTo>
                  <a:pt x="113813" y="282627"/>
                </a:lnTo>
                <a:lnTo>
                  <a:pt x="141462" y="282869"/>
                </a:lnTo>
                <a:lnTo>
                  <a:pt x="170140" y="28289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SMARTPenAnnotation213"/>
          <p:cNvSpPr/>
          <p:nvPr/>
        </p:nvSpPr>
        <p:spPr>
          <a:xfrm>
            <a:off x="6303645" y="2751772"/>
            <a:ext cx="51435" cy="154306"/>
          </a:xfrm>
          <a:custGeom>
            <a:avLst/>
            <a:gdLst/>
            <a:ahLst/>
            <a:cxnLst/>
            <a:rect l="0" t="0" r="0" b="0"/>
            <a:pathLst>
              <a:path w="51435" h="154306">
                <a:moveTo>
                  <a:pt x="0" y="0"/>
                </a:moveTo>
                <a:lnTo>
                  <a:pt x="0" y="20151"/>
                </a:lnTo>
                <a:lnTo>
                  <a:pt x="952" y="22959"/>
                </a:lnTo>
                <a:lnTo>
                  <a:pt x="2540" y="25784"/>
                </a:lnTo>
                <a:lnTo>
                  <a:pt x="4550" y="28619"/>
                </a:lnTo>
                <a:lnTo>
                  <a:pt x="6843" y="31462"/>
                </a:lnTo>
                <a:lnTo>
                  <a:pt x="9325" y="34310"/>
                </a:lnTo>
                <a:lnTo>
                  <a:pt x="11931" y="37161"/>
                </a:lnTo>
                <a:lnTo>
                  <a:pt x="13669" y="40966"/>
                </a:lnTo>
                <a:lnTo>
                  <a:pt x="14828" y="45408"/>
                </a:lnTo>
                <a:lnTo>
                  <a:pt x="15600" y="50275"/>
                </a:lnTo>
                <a:lnTo>
                  <a:pt x="16115" y="54472"/>
                </a:lnTo>
                <a:lnTo>
                  <a:pt x="16458" y="58222"/>
                </a:lnTo>
                <a:lnTo>
                  <a:pt x="16687" y="61675"/>
                </a:lnTo>
                <a:lnTo>
                  <a:pt x="17792" y="65881"/>
                </a:lnTo>
                <a:lnTo>
                  <a:pt x="19481" y="70591"/>
                </a:lnTo>
                <a:lnTo>
                  <a:pt x="21560" y="75636"/>
                </a:lnTo>
                <a:lnTo>
                  <a:pt x="22945" y="80904"/>
                </a:lnTo>
                <a:lnTo>
                  <a:pt x="23869" y="86321"/>
                </a:lnTo>
                <a:lnTo>
                  <a:pt x="24485" y="91837"/>
                </a:lnTo>
                <a:lnTo>
                  <a:pt x="25848" y="96467"/>
                </a:lnTo>
                <a:lnTo>
                  <a:pt x="27710" y="100507"/>
                </a:lnTo>
                <a:lnTo>
                  <a:pt x="29903" y="104152"/>
                </a:lnTo>
                <a:lnTo>
                  <a:pt x="31365" y="107535"/>
                </a:lnTo>
                <a:lnTo>
                  <a:pt x="32340" y="110742"/>
                </a:lnTo>
                <a:lnTo>
                  <a:pt x="32990" y="113833"/>
                </a:lnTo>
                <a:lnTo>
                  <a:pt x="33423" y="117799"/>
                </a:lnTo>
                <a:lnTo>
                  <a:pt x="33712" y="122348"/>
                </a:lnTo>
                <a:lnTo>
                  <a:pt x="33904" y="127285"/>
                </a:lnTo>
                <a:lnTo>
                  <a:pt x="34985" y="131529"/>
                </a:lnTo>
                <a:lnTo>
                  <a:pt x="36659" y="135311"/>
                </a:lnTo>
                <a:lnTo>
                  <a:pt x="41637" y="143674"/>
                </a:lnTo>
                <a:lnTo>
                  <a:pt x="42997" y="145313"/>
                </a:lnTo>
                <a:lnTo>
                  <a:pt x="44858" y="147358"/>
                </a:lnTo>
                <a:lnTo>
                  <a:pt x="51412" y="154281"/>
                </a:lnTo>
                <a:lnTo>
                  <a:pt x="51434" y="15430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6" name="SMARTPenAnnotation214"/>
          <p:cNvSpPr/>
          <p:nvPr/>
        </p:nvSpPr>
        <p:spPr>
          <a:xfrm>
            <a:off x="6406515" y="2666047"/>
            <a:ext cx="128575" cy="317184"/>
          </a:xfrm>
          <a:custGeom>
            <a:avLst/>
            <a:gdLst/>
            <a:ahLst/>
            <a:cxnLst/>
            <a:rect l="0" t="0" r="0" b="0"/>
            <a:pathLst>
              <a:path w="128575" h="317184">
                <a:moveTo>
                  <a:pt x="0" y="0"/>
                </a:moveTo>
                <a:lnTo>
                  <a:pt x="4551" y="4551"/>
                </a:lnTo>
                <a:lnTo>
                  <a:pt x="6843" y="5892"/>
                </a:lnTo>
                <a:lnTo>
                  <a:pt x="9324" y="6785"/>
                </a:lnTo>
                <a:lnTo>
                  <a:pt x="11931" y="7381"/>
                </a:lnTo>
                <a:lnTo>
                  <a:pt x="14622" y="7778"/>
                </a:lnTo>
                <a:lnTo>
                  <a:pt x="17368" y="8043"/>
                </a:lnTo>
                <a:lnTo>
                  <a:pt x="20151" y="8220"/>
                </a:lnTo>
                <a:lnTo>
                  <a:pt x="22959" y="9290"/>
                </a:lnTo>
                <a:lnTo>
                  <a:pt x="25783" y="10956"/>
                </a:lnTo>
                <a:lnTo>
                  <a:pt x="28619" y="13019"/>
                </a:lnTo>
                <a:lnTo>
                  <a:pt x="32414" y="15347"/>
                </a:lnTo>
                <a:lnTo>
                  <a:pt x="36849" y="17851"/>
                </a:lnTo>
                <a:lnTo>
                  <a:pt x="41711" y="20473"/>
                </a:lnTo>
                <a:lnTo>
                  <a:pt x="45905" y="23174"/>
                </a:lnTo>
                <a:lnTo>
                  <a:pt x="49653" y="25927"/>
                </a:lnTo>
                <a:lnTo>
                  <a:pt x="53105" y="28715"/>
                </a:lnTo>
                <a:lnTo>
                  <a:pt x="56358" y="32478"/>
                </a:lnTo>
                <a:lnTo>
                  <a:pt x="59479" y="36892"/>
                </a:lnTo>
                <a:lnTo>
                  <a:pt x="62513" y="41740"/>
                </a:lnTo>
                <a:lnTo>
                  <a:pt x="66440" y="45924"/>
                </a:lnTo>
                <a:lnTo>
                  <a:pt x="70963" y="49666"/>
                </a:lnTo>
                <a:lnTo>
                  <a:pt x="75884" y="53113"/>
                </a:lnTo>
                <a:lnTo>
                  <a:pt x="80116" y="57316"/>
                </a:lnTo>
                <a:lnTo>
                  <a:pt x="83891" y="62024"/>
                </a:lnTo>
                <a:lnTo>
                  <a:pt x="87359" y="67067"/>
                </a:lnTo>
                <a:lnTo>
                  <a:pt x="90624" y="72334"/>
                </a:lnTo>
                <a:lnTo>
                  <a:pt x="93754" y="77750"/>
                </a:lnTo>
                <a:lnTo>
                  <a:pt x="99770" y="88848"/>
                </a:lnTo>
                <a:lnTo>
                  <a:pt x="105620" y="100130"/>
                </a:lnTo>
                <a:lnTo>
                  <a:pt x="108513" y="104854"/>
                </a:lnTo>
                <a:lnTo>
                  <a:pt x="111394" y="108955"/>
                </a:lnTo>
                <a:lnTo>
                  <a:pt x="114268" y="112642"/>
                </a:lnTo>
                <a:lnTo>
                  <a:pt x="117136" y="117004"/>
                </a:lnTo>
                <a:lnTo>
                  <a:pt x="120000" y="121818"/>
                </a:lnTo>
                <a:lnTo>
                  <a:pt x="122863" y="126932"/>
                </a:lnTo>
                <a:lnTo>
                  <a:pt x="124770" y="132246"/>
                </a:lnTo>
                <a:lnTo>
                  <a:pt x="126043" y="137694"/>
                </a:lnTo>
                <a:lnTo>
                  <a:pt x="126891" y="143231"/>
                </a:lnTo>
                <a:lnTo>
                  <a:pt x="127456" y="149780"/>
                </a:lnTo>
                <a:lnTo>
                  <a:pt x="127834" y="157003"/>
                </a:lnTo>
                <a:lnTo>
                  <a:pt x="128252" y="171697"/>
                </a:lnTo>
                <a:lnTo>
                  <a:pt x="128543" y="202539"/>
                </a:lnTo>
                <a:lnTo>
                  <a:pt x="128574" y="219926"/>
                </a:lnTo>
                <a:lnTo>
                  <a:pt x="127626" y="226627"/>
                </a:lnTo>
                <a:lnTo>
                  <a:pt x="126042" y="233952"/>
                </a:lnTo>
                <a:lnTo>
                  <a:pt x="124032" y="241693"/>
                </a:lnTo>
                <a:lnTo>
                  <a:pt x="121740" y="247806"/>
                </a:lnTo>
                <a:lnTo>
                  <a:pt x="119260" y="252834"/>
                </a:lnTo>
                <a:lnTo>
                  <a:pt x="116655" y="257139"/>
                </a:lnTo>
                <a:lnTo>
                  <a:pt x="113965" y="261913"/>
                </a:lnTo>
                <a:lnTo>
                  <a:pt x="108436" y="272299"/>
                </a:lnTo>
                <a:lnTo>
                  <a:pt x="99968" y="288855"/>
                </a:lnTo>
                <a:lnTo>
                  <a:pt x="96817" y="297608"/>
                </a:lnTo>
                <a:lnTo>
                  <a:pt x="95977" y="301275"/>
                </a:lnTo>
                <a:lnTo>
                  <a:pt x="92504" y="307890"/>
                </a:lnTo>
                <a:lnTo>
                  <a:pt x="90244" y="310988"/>
                </a:lnTo>
                <a:lnTo>
                  <a:pt x="87785" y="313052"/>
                </a:lnTo>
                <a:lnTo>
                  <a:pt x="85193" y="314429"/>
                </a:lnTo>
                <a:lnTo>
                  <a:pt x="78741" y="316639"/>
                </a:lnTo>
                <a:lnTo>
                  <a:pt x="75318" y="316941"/>
                </a:lnTo>
                <a:lnTo>
                  <a:pt x="68590" y="317182"/>
                </a:lnTo>
                <a:lnTo>
                  <a:pt x="68580" y="31718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7" name="SMARTPenAnnotation215"/>
          <p:cNvSpPr/>
          <p:nvPr/>
        </p:nvSpPr>
        <p:spPr>
          <a:xfrm>
            <a:off x="6757987" y="2726055"/>
            <a:ext cx="51436" cy="205741"/>
          </a:xfrm>
          <a:custGeom>
            <a:avLst/>
            <a:gdLst/>
            <a:ahLst/>
            <a:cxnLst/>
            <a:rect l="0" t="0" r="0" b="0"/>
            <a:pathLst>
              <a:path w="51436" h="205741">
                <a:moveTo>
                  <a:pt x="0" y="0"/>
                </a:moveTo>
                <a:lnTo>
                  <a:pt x="0" y="37160"/>
                </a:lnTo>
                <a:lnTo>
                  <a:pt x="953" y="40966"/>
                </a:lnTo>
                <a:lnTo>
                  <a:pt x="2540" y="45408"/>
                </a:lnTo>
                <a:lnTo>
                  <a:pt x="4551" y="50274"/>
                </a:lnTo>
                <a:lnTo>
                  <a:pt x="5892" y="55424"/>
                </a:lnTo>
                <a:lnTo>
                  <a:pt x="6785" y="60762"/>
                </a:lnTo>
                <a:lnTo>
                  <a:pt x="7381" y="66225"/>
                </a:lnTo>
                <a:lnTo>
                  <a:pt x="8730" y="71772"/>
                </a:lnTo>
                <a:lnTo>
                  <a:pt x="10583" y="77376"/>
                </a:lnTo>
                <a:lnTo>
                  <a:pt x="12771" y="83016"/>
                </a:lnTo>
                <a:lnTo>
                  <a:pt x="14229" y="88681"/>
                </a:lnTo>
                <a:lnTo>
                  <a:pt x="15201" y="94363"/>
                </a:lnTo>
                <a:lnTo>
                  <a:pt x="15849" y="100056"/>
                </a:lnTo>
                <a:lnTo>
                  <a:pt x="17233" y="104804"/>
                </a:lnTo>
                <a:lnTo>
                  <a:pt x="19109" y="108922"/>
                </a:lnTo>
                <a:lnTo>
                  <a:pt x="21312" y="112619"/>
                </a:lnTo>
                <a:lnTo>
                  <a:pt x="22781" y="116990"/>
                </a:lnTo>
                <a:lnTo>
                  <a:pt x="23760" y="121808"/>
                </a:lnTo>
                <a:lnTo>
                  <a:pt x="24412" y="126925"/>
                </a:lnTo>
                <a:lnTo>
                  <a:pt x="25800" y="132242"/>
                </a:lnTo>
                <a:lnTo>
                  <a:pt x="27677" y="137691"/>
                </a:lnTo>
                <a:lnTo>
                  <a:pt x="29882" y="143229"/>
                </a:lnTo>
                <a:lnTo>
                  <a:pt x="31351" y="147873"/>
                </a:lnTo>
                <a:lnTo>
                  <a:pt x="32331" y="151922"/>
                </a:lnTo>
                <a:lnTo>
                  <a:pt x="32984" y="155574"/>
                </a:lnTo>
                <a:lnTo>
                  <a:pt x="34372" y="158961"/>
                </a:lnTo>
                <a:lnTo>
                  <a:pt x="36250" y="162171"/>
                </a:lnTo>
                <a:lnTo>
                  <a:pt x="38453" y="165264"/>
                </a:lnTo>
                <a:lnTo>
                  <a:pt x="39924" y="169231"/>
                </a:lnTo>
                <a:lnTo>
                  <a:pt x="40903" y="173780"/>
                </a:lnTo>
                <a:lnTo>
                  <a:pt x="42476" y="185669"/>
                </a:lnTo>
                <a:lnTo>
                  <a:pt x="43557" y="187596"/>
                </a:lnTo>
                <a:lnTo>
                  <a:pt x="45231" y="189834"/>
                </a:lnTo>
                <a:lnTo>
                  <a:pt x="47299" y="192278"/>
                </a:lnTo>
                <a:lnTo>
                  <a:pt x="48678" y="194860"/>
                </a:lnTo>
                <a:lnTo>
                  <a:pt x="50209" y="200269"/>
                </a:lnTo>
                <a:lnTo>
                  <a:pt x="51435" y="20574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8" name="SMARTPenAnnotation216"/>
          <p:cNvSpPr/>
          <p:nvPr/>
        </p:nvSpPr>
        <p:spPr>
          <a:xfrm>
            <a:off x="6706552" y="2837497"/>
            <a:ext cx="171451" cy="1"/>
          </a:xfrm>
          <a:custGeom>
            <a:avLst/>
            <a:gdLst/>
            <a:ahLst/>
            <a:cxnLst/>
            <a:rect l="0" t="0" r="0" b="0"/>
            <a:pathLst>
              <a:path w="171451" h="1">
                <a:moveTo>
                  <a:pt x="0" y="0"/>
                </a:move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9" name="SMARTPenAnnotation217"/>
          <p:cNvSpPr/>
          <p:nvPr/>
        </p:nvSpPr>
        <p:spPr>
          <a:xfrm>
            <a:off x="6989444" y="2700337"/>
            <a:ext cx="188091" cy="213916"/>
          </a:xfrm>
          <a:custGeom>
            <a:avLst/>
            <a:gdLst/>
            <a:ahLst/>
            <a:cxnLst/>
            <a:rect l="0" t="0" r="0" b="0"/>
            <a:pathLst>
              <a:path w="188091" h="213916">
                <a:moveTo>
                  <a:pt x="162878" y="0"/>
                </a:moveTo>
                <a:lnTo>
                  <a:pt x="155498" y="0"/>
                </a:lnTo>
                <a:lnTo>
                  <a:pt x="155100" y="953"/>
                </a:lnTo>
                <a:lnTo>
                  <a:pt x="154659" y="4551"/>
                </a:lnTo>
                <a:lnTo>
                  <a:pt x="152637" y="5892"/>
                </a:lnTo>
                <a:lnTo>
                  <a:pt x="149383" y="6785"/>
                </a:lnTo>
                <a:lnTo>
                  <a:pt x="145308" y="7381"/>
                </a:lnTo>
                <a:lnTo>
                  <a:pt x="140688" y="8731"/>
                </a:lnTo>
                <a:lnTo>
                  <a:pt x="135702" y="10583"/>
                </a:lnTo>
                <a:lnTo>
                  <a:pt x="130473" y="12770"/>
                </a:lnTo>
                <a:lnTo>
                  <a:pt x="125082" y="14229"/>
                </a:lnTo>
                <a:lnTo>
                  <a:pt x="119584" y="15201"/>
                </a:lnTo>
                <a:lnTo>
                  <a:pt x="114012" y="15849"/>
                </a:lnTo>
                <a:lnTo>
                  <a:pt x="108393" y="17233"/>
                </a:lnTo>
                <a:lnTo>
                  <a:pt x="102742" y="19109"/>
                </a:lnTo>
                <a:lnTo>
                  <a:pt x="97070" y="21312"/>
                </a:lnTo>
                <a:lnTo>
                  <a:pt x="91384" y="22780"/>
                </a:lnTo>
                <a:lnTo>
                  <a:pt x="85688" y="23759"/>
                </a:lnTo>
                <a:lnTo>
                  <a:pt x="79985" y="24412"/>
                </a:lnTo>
                <a:lnTo>
                  <a:pt x="74279" y="24848"/>
                </a:lnTo>
                <a:lnTo>
                  <a:pt x="68570" y="25138"/>
                </a:lnTo>
                <a:lnTo>
                  <a:pt x="62858" y="25331"/>
                </a:lnTo>
                <a:lnTo>
                  <a:pt x="58098" y="26412"/>
                </a:lnTo>
                <a:lnTo>
                  <a:pt x="53972" y="28086"/>
                </a:lnTo>
                <a:lnTo>
                  <a:pt x="50269" y="30154"/>
                </a:lnTo>
                <a:lnTo>
                  <a:pt x="45896" y="30580"/>
                </a:lnTo>
                <a:lnTo>
                  <a:pt x="41074" y="29912"/>
                </a:lnTo>
                <a:lnTo>
                  <a:pt x="35955" y="28514"/>
                </a:lnTo>
                <a:lnTo>
                  <a:pt x="31591" y="27581"/>
                </a:lnTo>
                <a:lnTo>
                  <a:pt x="27728" y="26960"/>
                </a:lnTo>
                <a:lnTo>
                  <a:pt x="24201" y="26546"/>
                </a:lnTo>
                <a:lnTo>
                  <a:pt x="20897" y="26270"/>
                </a:lnTo>
                <a:lnTo>
                  <a:pt x="17742" y="26086"/>
                </a:lnTo>
                <a:lnTo>
                  <a:pt x="10384" y="25790"/>
                </a:lnTo>
                <a:lnTo>
                  <a:pt x="119" y="25718"/>
                </a:lnTo>
                <a:lnTo>
                  <a:pt x="24" y="31609"/>
                </a:lnTo>
                <a:lnTo>
                  <a:pt x="0" y="115138"/>
                </a:lnTo>
                <a:lnTo>
                  <a:pt x="954" y="117716"/>
                </a:lnTo>
                <a:lnTo>
                  <a:pt x="4552" y="123121"/>
                </a:lnTo>
                <a:lnTo>
                  <a:pt x="7382" y="126968"/>
                </a:lnTo>
                <a:lnTo>
                  <a:pt x="8731" y="127508"/>
                </a:lnTo>
                <a:lnTo>
                  <a:pt x="14230" y="128268"/>
                </a:lnTo>
                <a:lnTo>
                  <a:pt x="19110" y="128525"/>
                </a:lnTo>
                <a:lnTo>
                  <a:pt x="21312" y="128545"/>
                </a:lnTo>
                <a:lnTo>
                  <a:pt x="23734" y="127607"/>
                </a:lnTo>
                <a:lnTo>
                  <a:pt x="28964" y="124024"/>
                </a:lnTo>
                <a:lnTo>
                  <a:pt x="32645" y="122688"/>
                </a:lnTo>
                <a:lnTo>
                  <a:pt x="37003" y="121797"/>
                </a:lnTo>
                <a:lnTo>
                  <a:pt x="41814" y="121203"/>
                </a:lnTo>
                <a:lnTo>
                  <a:pt x="46926" y="119855"/>
                </a:lnTo>
                <a:lnTo>
                  <a:pt x="52239" y="118003"/>
                </a:lnTo>
                <a:lnTo>
                  <a:pt x="57687" y="115816"/>
                </a:lnTo>
                <a:lnTo>
                  <a:pt x="62271" y="114359"/>
                </a:lnTo>
                <a:lnTo>
                  <a:pt x="66279" y="113386"/>
                </a:lnTo>
                <a:lnTo>
                  <a:pt x="69903" y="112739"/>
                </a:lnTo>
                <a:lnTo>
                  <a:pt x="75177" y="111354"/>
                </a:lnTo>
                <a:lnTo>
                  <a:pt x="81551" y="109479"/>
                </a:lnTo>
                <a:lnTo>
                  <a:pt x="88658" y="107276"/>
                </a:lnTo>
                <a:lnTo>
                  <a:pt x="95300" y="105807"/>
                </a:lnTo>
                <a:lnTo>
                  <a:pt x="101634" y="104828"/>
                </a:lnTo>
                <a:lnTo>
                  <a:pt x="107760" y="104175"/>
                </a:lnTo>
                <a:lnTo>
                  <a:pt x="113751" y="103740"/>
                </a:lnTo>
                <a:lnTo>
                  <a:pt x="119649" y="103450"/>
                </a:lnTo>
                <a:lnTo>
                  <a:pt x="125486" y="103257"/>
                </a:lnTo>
                <a:lnTo>
                  <a:pt x="131283" y="104080"/>
                </a:lnTo>
                <a:lnTo>
                  <a:pt x="137052" y="105582"/>
                </a:lnTo>
                <a:lnTo>
                  <a:pt x="142803" y="107536"/>
                </a:lnTo>
                <a:lnTo>
                  <a:pt x="147590" y="108838"/>
                </a:lnTo>
                <a:lnTo>
                  <a:pt x="151734" y="109706"/>
                </a:lnTo>
                <a:lnTo>
                  <a:pt x="155448" y="110285"/>
                </a:lnTo>
                <a:lnTo>
                  <a:pt x="158877" y="111623"/>
                </a:lnTo>
                <a:lnTo>
                  <a:pt x="162116" y="113468"/>
                </a:lnTo>
                <a:lnTo>
                  <a:pt x="165228" y="115650"/>
                </a:lnTo>
                <a:lnTo>
                  <a:pt x="168255" y="118058"/>
                </a:lnTo>
                <a:lnTo>
                  <a:pt x="171225" y="120615"/>
                </a:lnTo>
                <a:lnTo>
                  <a:pt x="177065" y="125997"/>
                </a:lnTo>
                <a:lnTo>
                  <a:pt x="182836" y="131564"/>
                </a:lnTo>
                <a:lnTo>
                  <a:pt x="184756" y="135334"/>
                </a:lnTo>
                <a:lnTo>
                  <a:pt x="186036" y="139753"/>
                </a:lnTo>
                <a:lnTo>
                  <a:pt x="186889" y="144603"/>
                </a:lnTo>
                <a:lnTo>
                  <a:pt x="187458" y="148790"/>
                </a:lnTo>
                <a:lnTo>
                  <a:pt x="187838" y="152533"/>
                </a:lnTo>
                <a:lnTo>
                  <a:pt x="188090" y="155981"/>
                </a:lnTo>
                <a:lnTo>
                  <a:pt x="187307" y="159233"/>
                </a:lnTo>
                <a:lnTo>
                  <a:pt x="183895" y="165385"/>
                </a:lnTo>
                <a:lnTo>
                  <a:pt x="181744" y="171295"/>
                </a:lnTo>
                <a:lnTo>
                  <a:pt x="181171" y="174204"/>
                </a:lnTo>
                <a:lnTo>
                  <a:pt x="178883" y="177096"/>
                </a:lnTo>
                <a:lnTo>
                  <a:pt x="175453" y="179976"/>
                </a:lnTo>
                <a:lnTo>
                  <a:pt x="171262" y="182849"/>
                </a:lnTo>
                <a:lnTo>
                  <a:pt x="167514" y="185717"/>
                </a:lnTo>
                <a:lnTo>
                  <a:pt x="164064" y="188582"/>
                </a:lnTo>
                <a:lnTo>
                  <a:pt x="160811" y="191444"/>
                </a:lnTo>
                <a:lnTo>
                  <a:pt x="154657" y="197164"/>
                </a:lnTo>
                <a:lnTo>
                  <a:pt x="151682" y="200022"/>
                </a:lnTo>
                <a:lnTo>
                  <a:pt x="147794" y="201928"/>
                </a:lnTo>
                <a:lnTo>
                  <a:pt x="143298" y="203199"/>
                </a:lnTo>
                <a:lnTo>
                  <a:pt x="138394" y="204046"/>
                </a:lnTo>
                <a:lnTo>
                  <a:pt x="134173" y="205563"/>
                </a:lnTo>
                <a:lnTo>
                  <a:pt x="130406" y="207527"/>
                </a:lnTo>
                <a:lnTo>
                  <a:pt x="126943" y="209789"/>
                </a:lnTo>
                <a:lnTo>
                  <a:pt x="123681" y="211297"/>
                </a:lnTo>
                <a:lnTo>
                  <a:pt x="120554" y="212302"/>
                </a:lnTo>
                <a:lnTo>
                  <a:pt x="117517" y="212972"/>
                </a:lnTo>
                <a:lnTo>
                  <a:pt x="114540" y="213419"/>
                </a:lnTo>
                <a:lnTo>
                  <a:pt x="108693" y="213915"/>
                </a:lnTo>
                <a:lnTo>
                  <a:pt x="105799" y="213095"/>
                </a:lnTo>
                <a:lnTo>
                  <a:pt x="100044" y="209644"/>
                </a:lnTo>
                <a:lnTo>
                  <a:pt x="94312" y="207475"/>
                </a:lnTo>
                <a:lnTo>
                  <a:pt x="88589" y="206511"/>
                </a:lnTo>
                <a:lnTo>
                  <a:pt x="82871" y="206083"/>
                </a:lnTo>
                <a:lnTo>
                  <a:pt x="78847" y="205842"/>
                </a:lnTo>
                <a:lnTo>
                  <a:pt x="78283" y="204855"/>
                </a:lnTo>
                <a:lnTo>
                  <a:pt x="77376" y="198968"/>
                </a:lnTo>
                <a:lnTo>
                  <a:pt x="77153" y="1971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0" name="SMARTPenAnnotation218"/>
          <p:cNvSpPr/>
          <p:nvPr/>
        </p:nvSpPr>
        <p:spPr>
          <a:xfrm>
            <a:off x="7289482" y="2777489"/>
            <a:ext cx="196698" cy="278924"/>
          </a:xfrm>
          <a:custGeom>
            <a:avLst/>
            <a:gdLst/>
            <a:ahLst/>
            <a:cxnLst/>
            <a:rect l="0" t="0" r="0" b="0"/>
            <a:pathLst>
              <a:path w="196698" h="278924">
                <a:moveTo>
                  <a:pt x="0" y="0"/>
                </a:moveTo>
                <a:lnTo>
                  <a:pt x="0" y="53950"/>
                </a:lnTo>
                <a:lnTo>
                  <a:pt x="953" y="56922"/>
                </a:lnTo>
                <a:lnTo>
                  <a:pt x="4551" y="62764"/>
                </a:lnTo>
                <a:lnTo>
                  <a:pt x="6785" y="68536"/>
                </a:lnTo>
                <a:lnTo>
                  <a:pt x="7381" y="71408"/>
                </a:lnTo>
                <a:lnTo>
                  <a:pt x="10584" y="77140"/>
                </a:lnTo>
                <a:lnTo>
                  <a:pt x="15182" y="82862"/>
                </a:lnTo>
                <a:lnTo>
                  <a:pt x="20400" y="88581"/>
                </a:lnTo>
                <a:lnTo>
                  <a:pt x="28693" y="97155"/>
                </a:lnTo>
                <a:lnTo>
                  <a:pt x="32464" y="99060"/>
                </a:lnTo>
                <a:lnTo>
                  <a:pt x="36883" y="100330"/>
                </a:lnTo>
                <a:lnTo>
                  <a:pt x="41734" y="101177"/>
                </a:lnTo>
                <a:lnTo>
                  <a:pt x="45919" y="100789"/>
                </a:lnTo>
                <a:lnTo>
                  <a:pt x="49663" y="99578"/>
                </a:lnTo>
                <a:lnTo>
                  <a:pt x="53111" y="97818"/>
                </a:lnTo>
                <a:lnTo>
                  <a:pt x="57315" y="96645"/>
                </a:lnTo>
                <a:lnTo>
                  <a:pt x="62022" y="95862"/>
                </a:lnTo>
                <a:lnTo>
                  <a:pt x="67066" y="95341"/>
                </a:lnTo>
                <a:lnTo>
                  <a:pt x="71381" y="94041"/>
                </a:lnTo>
                <a:lnTo>
                  <a:pt x="75210" y="92222"/>
                </a:lnTo>
                <a:lnTo>
                  <a:pt x="78715" y="90056"/>
                </a:lnTo>
                <a:lnTo>
                  <a:pt x="82957" y="87660"/>
                </a:lnTo>
                <a:lnTo>
                  <a:pt x="92750" y="82458"/>
                </a:lnTo>
                <a:lnTo>
                  <a:pt x="108974" y="74174"/>
                </a:lnTo>
                <a:lnTo>
                  <a:pt x="113607" y="71357"/>
                </a:lnTo>
                <a:lnTo>
                  <a:pt x="117648" y="68527"/>
                </a:lnTo>
                <a:lnTo>
                  <a:pt x="121295" y="65687"/>
                </a:lnTo>
                <a:lnTo>
                  <a:pt x="124678" y="62842"/>
                </a:lnTo>
                <a:lnTo>
                  <a:pt x="127886" y="59992"/>
                </a:lnTo>
                <a:lnTo>
                  <a:pt x="133991" y="54286"/>
                </a:lnTo>
                <a:lnTo>
                  <a:pt x="139880" y="48575"/>
                </a:lnTo>
                <a:lnTo>
                  <a:pt x="141831" y="45719"/>
                </a:lnTo>
                <a:lnTo>
                  <a:pt x="145529" y="37147"/>
                </a:lnTo>
                <a:lnTo>
                  <a:pt x="151281" y="28575"/>
                </a:lnTo>
                <a:lnTo>
                  <a:pt x="152962" y="22861"/>
                </a:lnTo>
                <a:lnTo>
                  <a:pt x="152456" y="20003"/>
                </a:lnTo>
                <a:lnTo>
                  <a:pt x="148148" y="12383"/>
                </a:lnTo>
                <a:lnTo>
                  <a:pt x="146806" y="10267"/>
                </a:lnTo>
                <a:lnTo>
                  <a:pt x="146209" y="6786"/>
                </a:lnTo>
                <a:lnTo>
                  <a:pt x="146050" y="4524"/>
                </a:lnTo>
                <a:lnTo>
                  <a:pt x="144992" y="3016"/>
                </a:lnTo>
                <a:lnTo>
                  <a:pt x="143334" y="2011"/>
                </a:lnTo>
                <a:lnTo>
                  <a:pt x="137267" y="35"/>
                </a:lnTo>
                <a:lnTo>
                  <a:pt x="137167" y="8733"/>
                </a:lnTo>
                <a:lnTo>
                  <a:pt x="137163" y="12772"/>
                </a:lnTo>
                <a:lnTo>
                  <a:pt x="138115" y="15182"/>
                </a:lnTo>
                <a:lnTo>
                  <a:pt x="141711" y="20401"/>
                </a:lnTo>
                <a:lnTo>
                  <a:pt x="143946" y="28435"/>
                </a:lnTo>
                <a:lnTo>
                  <a:pt x="144541" y="33244"/>
                </a:lnTo>
                <a:lnTo>
                  <a:pt x="145891" y="37403"/>
                </a:lnTo>
                <a:lnTo>
                  <a:pt x="149931" y="44564"/>
                </a:lnTo>
                <a:lnTo>
                  <a:pt x="151389" y="48760"/>
                </a:lnTo>
                <a:lnTo>
                  <a:pt x="152361" y="53462"/>
                </a:lnTo>
                <a:lnTo>
                  <a:pt x="153009" y="58501"/>
                </a:lnTo>
                <a:lnTo>
                  <a:pt x="156269" y="66641"/>
                </a:lnTo>
                <a:lnTo>
                  <a:pt x="160893" y="74386"/>
                </a:lnTo>
                <a:lnTo>
                  <a:pt x="166123" y="84178"/>
                </a:lnTo>
                <a:lnTo>
                  <a:pt x="174423" y="100401"/>
                </a:lnTo>
                <a:lnTo>
                  <a:pt x="176290" y="105987"/>
                </a:lnTo>
                <a:lnTo>
                  <a:pt x="177534" y="111616"/>
                </a:lnTo>
                <a:lnTo>
                  <a:pt x="178364" y="117273"/>
                </a:lnTo>
                <a:lnTo>
                  <a:pt x="179869" y="122950"/>
                </a:lnTo>
                <a:lnTo>
                  <a:pt x="181826" y="128639"/>
                </a:lnTo>
                <a:lnTo>
                  <a:pt x="184081" y="134337"/>
                </a:lnTo>
                <a:lnTo>
                  <a:pt x="186539" y="140041"/>
                </a:lnTo>
                <a:lnTo>
                  <a:pt x="191809" y="151458"/>
                </a:lnTo>
                <a:lnTo>
                  <a:pt x="193595" y="157170"/>
                </a:lnTo>
                <a:lnTo>
                  <a:pt x="194785" y="162883"/>
                </a:lnTo>
                <a:lnTo>
                  <a:pt x="195579" y="168596"/>
                </a:lnTo>
                <a:lnTo>
                  <a:pt x="196109" y="174310"/>
                </a:lnTo>
                <a:lnTo>
                  <a:pt x="196461" y="180024"/>
                </a:lnTo>
                <a:lnTo>
                  <a:pt x="196697" y="185739"/>
                </a:lnTo>
                <a:lnTo>
                  <a:pt x="195902" y="191454"/>
                </a:lnTo>
                <a:lnTo>
                  <a:pt x="194419" y="197169"/>
                </a:lnTo>
                <a:lnTo>
                  <a:pt x="192478" y="202883"/>
                </a:lnTo>
                <a:lnTo>
                  <a:pt x="190231" y="207646"/>
                </a:lnTo>
                <a:lnTo>
                  <a:pt x="185195" y="215477"/>
                </a:lnTo>
                <a:lnTo>
                  <a:pt x="181566" y="219852"/>
                </a:lnTo>
                <a:lnTo>
                  <a:pt x="177242" y="224673"/>
                </a:lnTo>
                <a:lnTo>
                  <a:pt x="164594" y="238020"/>
                </a:lnTo>
                <a:lnTo>
                  <a:pt x="151787" y="251063"/>
                </a:lnTo>
                <a:lnTo>
                  <a:pt x="147864" y="254054"/>
                </a:lnTo>
                <a:lnTo>
                  <a:pt x="143344" y="256999"/>
                </a:lnTo>
                <a:lnTo>
                  <a:pt x="138425" y="259915"/>
                </a:lnTo>
                <a:lnTo>
                  <a:pt x="134193" y="262812"/>
                </a:lnTo>
                <a:lnTo>
                  <a:pt x="130420" y="265696"/>
                </a:lnTo>
                <a:lnTo>
                  <a:pt x="126952" y="268571"/>
                </a:lnTo>
                <a:lnTo>
                  <a:pt x="123687" y="270487"/>
                </a:lnTo>
                <a:lnTo>
                  <a:pt x="120558" y="271765"/>
                </a:lnTo>
                <a:lnTo>
                  <a:pt x="117520" y="272617"/>
                </a:lnTo>
                <a:lnTo>
                  <a:pt x="111604" y="276103"/>
                </a:lnTo>
                <a:lnTo>
                  <a:pt x="108692" y="278367"/>
                </a:lnTo>
                <a:lnTo>
                  <a:pt x="105799" y="278923"/>
                </a:lnTo>
                <a:lnTo>
                  <a:pt x="102917" y="278341"/>
                </a:lnTo>
                <a:lnTo>
                  <a:pt x="97176" y="276108"/>
                </a:lnTo>
                <a:lnTo>
                  <a:pt x="91450" y="275115"/>
                </a:lnTo>
                <a:lnTo>
                  <a:pt x="88589" y="273898"/>
                </a:lnTo>
                <a:lnTo>
                  <a:pt x="82871" y="270005"/>
                </a:lnTo>
                <a:lnTo>
                  <a:pt x="77154" y="267640"/>
                </a:lnTo>
                <a:lnTo>
                  <a:pt x="68580" y="26574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1" name="SMARTPenAnnotation219"/>
          <p:cNvSpPr/>
          <p:nvPr/>
        </p:nvSpPr>
        <p:spPr>
          <a:xfrm>
            <a:off x="7623809" y="2769023"/>
            <a:ext cx="188597" cy="17040"/>
          </a:xfrm>
          <a:custGeom>
            <a:avLst/>
            <a:gdLst/>
            <a:ahLst/>
            <a:cxnLst/>
            <a:rect l="0" t="0" r="0" b="0"/>
            <a:pathLst>
              <a:path w="188597" h="17040">
                <a:moveTo>
                  <a:pt x="0" y="17039"/>
                </a:moveTo>
                <a:lnTo>
                  <a:pt x="4551" y="17039"/>
                </a:lnTo>
                <a:lnTo>
                  <a:pt x="6845" y="16087"/>
                </a:lnTo>
                <a:lnTo>
                  <a:pt x="9326" y="14499"/>
                </a:lnTo>
                <a:lnTo>
                  <a:pt x="15601" y="9658"/>
                </a:lnTo>
                <a:lnTo>
                  <a:pt x="18021" y="9261"/>
                </a:lnTo>
                <a:lnTo>
                  <a:pt x="21539" y="8996"/>
                </a:lnTo>
                <a:lnTo>
                  <a:pt x="25789" y="8820"/>
                </a:lnTo>
                <a:lnTo>
                  <a:pt x="35592" y="8623"/>
                </a:lnTo>
                <a:lnTo>
                  <a:pt x="40873" y="8571"/>
                </a:lnTo>
                <a:lnTo>
                  <a:pt x="46299" y="7584"/>
                </a:lnTo>
                <a:lnTo>
                  <a:pt x="51821" y="5973"/>
                </a:lnTo>
                <a:lnTo>
                  <a:pt x="57408" y="3947"/>
                </a:lnTo>
                <a:lnTo>
                  <a:pt x="63037" y="2596"/>
                </a:lnTo>
                <a:lnTo>
                  <a:pt x="68695" y="1695"/>
                </a:lnTo>
                <a:lnTo>
                  <a:pt x="74372" y="1095"/>
                </a:lnTo>
                <a:lnTo>
                  <a:pt x="81014" y="695"/>
                </a:lnTo>
                <a:lnTo>
                  <a:pt x="96014" y="250"/>
                </a:lnTo>
                <a:lnTo>
                  <a:pt x="115973" y="0"/>
                </a:lnTo>
                <a:lnTo>
                  <a:pt x="123035" y="917"/>
                </a:lnTo>
                <a:lnTo>
                  <a:pt x="130602" y="2481"/>
                </a:lnTo>
                <a:lnTo>
                  <a:pt x="138503" y="4476"/>
                </a:lnTo>
                <a:lnTo>
                  <a:pt x="144723" y="5806"/>
                </a:lnTo>
                <a:lnTo>
                  <a:pt x="149822" y="6693"/>
                </a:lnTo>
                <a:lnTo>
                  <a:pt x="154174" y="7284"/>
                </a:lnTo>
                <a:lnTo>
                  <a:pt x="158981" y="7678"/>
                </a:lnTo>
                <a:lnTo>
                  <a:pt x="164090" y="7941"/>
                </a:lnTo>
                <a:lnTo>
                  <a:pt x="177842" y="8311"/>
                </a:lnTo>
                <a:lnTo>
                  <a:pt x="188596" y="846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2" name="SMARTPenAnnotation220"/>
          <p:cNvSpPr/>
          <p:nvPr/>
        </p:nvSpPr>
        <p:spPr>
          <a:xfrm>
            <a:off x="7666672" y="2863214"/>
            <a:ext cx="180023" cy="8574"/>
          </a:xfrm>
          <a:custGeom>
            <a:avLst/>
            <a:gdLst/>
            <a:ahLst/>
            <a:cxnLst/>
            <a:rect l="0" t="0" r="0" b="0"/>
            <a:pathLst>
              <a:path w="180023" h="8574">
                <a:moveTo>
                  <a:pt x="0" y="8573"/>
                </a:moveTo>
                <a:lnTo>
                  <a:pt x="90294" y="8573"/>
                </a:lnTo>
                <a:lnTo>
                  <a:pt x="96391" y="7621"/>
                </a:lnTo>
                <a:lnTo>
                  <a:pt x="102360" y="6033"/>
                </a:lnTo>
                <a:lnTo>
                  <a:pt x="108245" y="4022"/>
                </a:lnTo>
                <a:lnTo>
                  <a:pt x="114074" y="2681"/>
                </a:lnTo>
                <a:lnTo>
                  <a:pt x="119865" y="1788"/>
                </a:lnTo>
                <a:lnTo>
                  <a:pt x="125629" y="1192"/>
                </a:lnTo>
                <a:lnTo>
                  <a:pt x="131378" y="795"/>
                </a:lnTo>
                <a:lnTo>
                  <a:pt x="137116" y="530"/>
                </a:lnTo>
                <a:lnTo>
                  <a:pt x="148571" y="236"/>
                </a:lnTo>
                <a:lnTo>
                  <a:pt x="18002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3" name="SMARTPenAnnotation221"/>
          <p:cNvSpPr/>
          <p:nvPr/>
        </p:nvSpPr>
        <p:spPr>
          <a:xfrm>
            <a:off x="7966709" y="2709024"/>
            <a:ext cx="162720" cy="205261"/>
          </a:xfrm>
          <a:custGeom>
            <a:avLst/>
            <a:gdLst/>
            <a:ahLst/>
            <a:cxnLst/>
            <a:rect l="0" t="0" r="0" b="0"/>
            <a:pathLst>
              <a:path w="162720" h="205261">
                <a:moveTo>
                  <a:pt x="0" y="25603"/>
                </a:moveTo>
                <a:lnTo>
                  <a:pt x="0" y="21052"/>
                </a:lnTo>
                <a:lnTo>
                  <a:pt x="953" y="19711"/>
                </a:lnTo>
                <a:lnTo>
                  <a:pt x="2541" y="18818"/>
                </a:lnTo>
                <a:lnTo>
                  <a:pt x="7382" y="17384"/>
                </a:lnTo>
                <a:lnTo>
                  <a:pt x="9684" y="16313"/>
                </a:lnTo>
                <a:lnTo>
                  <a:pt x="17321" y="12584"/>
                </a:lnTo>
                <a:lnTo>
                  <a:pt x="21073" y="11209"/>
                </a:lnTo>
                <a:lnTo>
                  <a:pt x="24526" y="10292"/>
                </a:lnTo>
                <a:lnTo>
                  <a:pt x="27782" y="9680"/>
                </a:lnTo>
                <a:lnTo>
                  <a:pt x="31857" y="8321"/>
                </a:lnTo>
                <a:lnTo>
                  <a:pt x="36478" y="6461"/>
                </a:lnTo>
                <a:lnTo>
                  <a:pt x="41464" y="4269"/>
                </a:lnTo>
                <a:lnTo>
                  <a:pt x="46693" y="2808"/>
                </a:lnTo>
                <a:lnTo>
                  <a:pt x="52083" y="1834"/>
                </a:lnTo>
                <a:lnTo>
                  <a:pt x="57582" y="1184"/>
                </a:lnTo>
                <a:lnTo>
                  <a:pt x="62201" y="752"/>
                </a:lnTo>
                <a:lnTo>
                  <a:pt x="66232" y="463"/>
                </a:lnTo>
                <a:lnTo>
                  <a:pt x="69873" y="270"/>
                </a:lnTo>
                <a:lnTo>
                  <a:pt x="78998" y="57"/>
                </a:lnTo>
                <a:lnTo>
                  <a:pt x="84098" y="0"/>
                </a:lnTo>
                <a:lnTo>
                  <a:pt x="89403" y="914"/>
                </a:lnTo>
                <a:lnTo>
                  <a:pt x="94844" y="2476"/>
                </a:lnTo>
                <a:lnTo>
                  <a:pt x="100378" y="4470"/>
                </a:lnTo>
                <a:lnTo>
                  <a:pt x="105019" y="6752"/>
                </a:lnTo>
                <a:lnTo>
                  <a:pt x="109066" y="9226"/>
                </a:lnTo>
                <a:lnTo>
                  <a:pt x="117853" y="15489"/>
                </a:lnTo>
                <a:lnTo>
                  <a:pt x="121594" y="21425"/>
                </a:lnTo>
                <a:lnTo>
                  <a:pt x="123925" y="25675"/>
                </a:lnTo>
                <a:lnTo>
                  <a:pt x="125480" y="29461"/>
                </a:lnTo>
                <a:lnTo>
                  <a:pt x="126516" y="32938"/>
                </a:lnTo>
                <a:lnTo>
                  <a:pt x="127207" y="36208"/>
                </a:lnTo>
                <a:lnTo>
                  <a:pt x="126715" y="39340"/>
                </a:lnTo>
                <a:lnTo>
                  <a:pt x="123628" y="45361"/>
                </a:lnTo>
                <a:lnTo>
                  <a:pt x="121471" y="49252"/>
                </a:lnTo>
                <a:lnTo>
                  <a:pt x="116535" y="58656"/>
                </a:lnTo>
                <a:lnTo>
                  <a:pt x="112932" y="62879"/>
                </a:lnTo>
                <a:lnTo>
                  <a:pt x="108626" y="66646"/>
                </a:lnTo>
                <a:lnTo>
                  <a:pt x="103850" y="70110"/>
                </a:lnTo>
                <a:lnTo>
                  <a:pt x="98761" y="73372"/>
                </a:lnTo>
                <a:lnTo>
                  <a:pt x="93464" y="76499"/>
                </a:lnTo>
                <a:lnTo>
                  <a:pt x="88027" y="79536"/>
                </a:lnTo>
                <a:lnTo>
                  <a:pt x="83450" y="82514"/>
                </a:lnTo>
                <a:lnTo>
                  <a:pt x="79446" y="85451"/>
                </a:lnTo>
                <a:lnTo>
                  <a:pt x="75824" y="88362"/>
                </a:lnTo>
                <a:lnTo>
                  <a:pt x="71505" y="91255"/>
                </a:lnTo>
                <a:lnTo>
                  <a:pt x="66720" y="94136"/>
                </a:lnTo>
                <a:lnTo>
                  <a:pt x="61626" y="97009"/>
                </a:lnTo>
                <a:lnTo>
                  <a:pt x="57276" y="98924"/>
                </a:lnTo>
                <a:lnTo>
                  <a:pt x="53425" y="100202"/>
                </a:lnTo>
                <a:lnTo>
                  <a:pt x="49904" y="101053"/>
                </a:lnTo>
                <a:lnTo>
                  <a:pt x="46604" y="102573"/>
                </a:lnTo>
                <a:lnTo>
                  <a:pt x="43452" y="104539"/>
                </a:lnTo>
                <a:lnTo>
                  <a:pt x="34449" y="111210"/>
                </a:lnTo>
                <a:lnTo>
                  <a:pt x="38889" y="111293"/>
                </a:lnTo>
                <a:lnTo>
                  <a:pt x="107795" y="111328"/>
                </a:lnTo>
                <a:lnTo>
                  <a:pt x="112821" y="112281"/>
                </a:lnTo>
                <a:lnTo>
                  <a:pt x="117124" y="113868"/>
                </a:lnTo>
                <a:lnTo>
                  <a:pt x="120946" y="115879"/>
                </a:lnTo>
                <a:lnTo>
                  <a:pt x="125398" y="117219"/>
                </a:lnTo>
                <a:lnTo>
                  <a:pt x="130271" y="118113"/>
                </a:lnTo>
                <a:lnTo>
                  <a:pt x="135425" y="118709"/>
                </a:lnTo>
                <a:lnTo>
                  <a:pt x="139814" y="120059"/>
                </a:lnTo>
                <a:lnTo>
                  <a:pt x="143692" y="121911"/>
                </a:lnTo>
                <a:lnTo>
                  <a:pt x="147230" y="124098"/>
                </a:lnTo>
                <a:lnTo>
                  <a:pt x="150542" y="125557"/>
                </a:lnTo>
                <a:lnTo>
                  <a:pt x="153701" y="126529"/>
                </a:lnTo>
                <a:lnTo>
                  <a:pt x="156761" y="127177"/>
                </a:lnTo>
                <a:lnTo>
                  <a:pt x="158799" y="128561"/>
                </a:lnTo>
                <a:lnTo>
                  <a:pt x="160160" y="130437"/>
                </a:lnTo>
                <a:lnTo>
                  <a:pt x="161670" y="135061"/>
                </a:lnTo>
                <a:lnTo>
                  <a:pt x="162341" y="140291"/>
                </a:lnTo>
                <a:lnTo>
                  <a:pt x="162639" y="145790"/>
                </a:lnTo>
                <a:lnTo>
                  <a:pt x="162719" y="148590"/>
                </a:lnTo>
                <a:lnTo>
                  <a:pt x="161819" y="151410"/>
                </a:lnTo>
                <a:lnTo>
                  <a:pt x="158280" y="157082"/>
                </a:lnTo>
                <a:lnTo>
                  <a:pt x="153532" y="162778"/>
                </a:lnTo>
                <a:lnTo>
                  <a:pt x="150931" y="165631"/>
                </a:lnTo>
                <a:lnTo>
                  <a:pt x="145504" y="171340"/>
                </a:lnTo>
                <a:lnTo>
                  <a:pt x="142723" y="174196"/>
                </a:lnTo>
                <a:lnTo>
                  <a:pt x="138963" y="177053"/>
                </a:lnTo>
                <a:lnTo>
                  <a:pt x="134553" y="179909"/>
                </a:lnTo>
                <a:lnTo>
                  <a:pt x="129708" y="182766"/>
                </a:lnTo>
                <a:lnTo>
                  <a:pt x="125524" y="185624"/>
                </a:lnTo>
                <a:lnTo>
                  <a:pt x="121783" y="188481"/>
                </a:lnTo>
                <a:lnTo>
                  <a:pt x="118336" y="191338"/>
                </a:lnTo>
                <a:lnTo>
                  <a:pt x="114134" y="193243"/>
                </a:lnTo>
                <a:lnTo>
                  <a:pt x="109426" y="194513"/>
                </a:lnTo>
                <a:lnTo>
                  <a:pt x="104384" y="195360"/>
                </a:lnTo>
                <a:lnTo>
                  <a:pt x="99117" y="195924"/>
                </a:lnTo>
                <a:lnTo>
                  <a:pt x="93701" y="196301"/>
                </a:lnTo>
                <a:lnTo>
                  <a:pt x="88185" y="196551"/>
                </a:lnTo>
                <a:lnTo>
                  <a:pt x="82603" y="197671"/>
                </a:lnTo>
                <a:lnTo>
                  <a:pt x="76976" y="199370"/>
                </a:lnTo>
                <a:lnTo>
                  <a:pt x="71320" y="201455"/>
                </a:lnTo>
                <a:lnTo>
                  <a:pt x="66598" y="202845"/>
                </a:lnTo>
                <a:lnTo>
                  <a:pt x="62496" y="203772"/>
                </a:lnTo>
                <a:lnTo>
                  <a:pt x="58809" y="204390"/>
                </a:lnTo>
                <a:lnTo>
                  <a:pt x="55399" y="204802"/>
                </a:lnTo>
                <a:lnTo>
                  <a:pt x="52172" y="205077"/>
                </a:lnTo>
                <a:lnTo>
                  <a:pt x="49069" y="205260"/>
                </a:lnTo>
                <a:lnTo>
                  <a:pt x="46049" y="204429"/>
                </a:lnTo>
                <a:lnTo>
                  <a:pt x="43081" y="202923"/>
                </a:lnTo>
                <a:lnTo>
                  <a:pt x="34805" y="197397"/>
                </a:lnTo>
                <a:lnTo>
                  <a:pt x="34520" y="194666"/>
                </a:lnTo>
                <a:lnTo>
                  <a:pt x="34291" y="1884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4" name="SMARTPenAnnotation222"/>
          <p:cNvSpPr/>
          <p:nvPr/>
        </p:nvSpPr>
        <p:spPr>
          <a:xfrm>
            <a:off x="8155305" y="2734627"/>
            <a:ext cx="227718" cy="169862"/>
          </a:xfrm>
          <a:custGeom>
            <a:avLst/>
            <a:gdLst/>
            <a:ahLst/>
            <a:cxnLst/>
            <a:rect l="0" t="0" r="0" b="0"/>
            <a:pathLst>
              <a:path w="227718" h="169862">
                <a:moveTo>
                  <a:pt x="85725" y="0"/>
                </a:moveTo>
                <a:lnTo>
                  <a:pt x="76624" y="4551"/>
                </a:lnTo>
                <a:lnTo>
                  <a:pt x="73942" y="6844"/>
                </a:lnTo>
                <a:lnTo>
                  <a:pt x="72154" y="9325"/>
                </a:lnTo>
                <a:lnTo>
                  <a:pt x="69216" y="14622"/>
                </a:lnTo>
                <a:lnTo>
                  <a:pt x="67099" y="17368"/>
                </a:lnTo>
                <a:lnTo>
                  <a:pt x="64735" y="20151"/>
                </a:lnTo>
                <a:lnTo>
                  <a:pt x="62207" y="22959"/>
                </a:lnTo>
                <a:lnTo>
                  <a:pt x="56858" y="28619"/>
                </a:lnTo>
                <a:lnTo>
                  <a:pt x="48490" y="37161"/>
                </a:lnTo>
                <a:lnTo>
                  <a:pt x="45661" y="40966"/>
                </a:lnTo>
                <a:lnTo>
                  <a:pt x="42824" y="45408"/>
                </a:lnTo>
                <a:lnTo>
                  <a:pt x="39979" y="50275"/>
                </a:lnTo>
                <a:lnTo>
                  <a:pt x="37131" y="54472"/>
                </a:lnTo>
                <a:lnTo>
                  <a:pt x="34278" y="58222"/>
                </a:lnTo>
                <a:lnTo>
                  <a:pt x="31424" y="61674"/>
                </a:lnTo>
                <a:lnTo>
                  <a:pt x="29522" y="65882"/>
                </a:lnTo>
                <a:lnTo>
                  <a:pt x="28254" y="70591"/>
                </a:lnTo>
                <a:lnTo>
                  <a:pt x="27408" y="75636"/>
                </a:lnTo>
                <a:lnTo>
                  <a:pt x="26844" y="79951"/>
                </a:lnTo>
                <a:lnTo>
                  <a:pt x="26469" y="83781"/>
                </a:lnTo>
                <a:lnTo>
                  <a:pt x="26218" y="87286"/>
                </a:lnTo>
                <a:lnTo>
                  <a:pt x="25098" y="91528"/>
                </a:lnTo>
                <a:lnTo>
                  <a:pt x="23400" y="96262"/>
                </a:lnTo>
                <a:lnTo>
                  <a:pt x="21315" y="101322"/>
                </a:lnTo>
                <a:lnTo>
                  <a:pt x="19925" y="105648"/>
                </a:lnTo>
                <a:lnTo>
                  <a:pt x="18998" y="109484"/>
                </a:lnTo>
                <a:lnTo>
                  <a:pt x="18380" y="112995"/>
                </a:lnTo>
                <a:lnTo>
                  <a:pt x="17968" y="116287"/>
                </a:lnTo>
                <a:lnTo>
                  <a:pt x="17694" y="119435"/>
                </a:lnTo>
                <a:lnTo>
                  <a:pt x="17511" y="122486"/>
                </a:lnTo>
                <a:lnTo>
                  <a:pt x="18341" y="125472"/>
                </a:lnTo>
                <a:lnTo>
                  <a:pt x="19847" y="128416"/>
                </a:lnTo>
                <a:lnTo>
                  <a:pt x="21805" y="131331"/>
                </a:lnTo>
                <a:lnTo>
                  <a:pt x="24060" y="134226"/>
                </a:lnTo>
                <a:lnTo>
                  <a:pt x="26518" y="137109"/>
                </a:lnTo>
                <a:lnTo>
                  <a:pt x="29109" y="139984"/>
                </a:lnTo>
                <a:lnTo>
                  <a:pt x="34527" y="145717"/>
                </a:lnTo>
                <a:lnTo>
                  <a:pt x="37305" y="148580"/>
                </a:lnTo>
                <a:lnTo>
                  <a:pt x="40110" y="150488"/>
                </a:lnTo>
                <a:lnTo>
                  <a:pt x="45767" y="152609"/>
                </a:lnTo>
                <a:lnTo>
                  <a:pt x="51456" y="156091"/>
                </a:lnTo>
                <a:lnTo>
                  <a:pt x="58112" y="160814"/>
                </a:lnTo>
                <a:lnTo>
                  <a:pt x="62553" y="163407"/>
                </a:lnTo>
                <a:lnTo>
                  <a:pt x="67420" y="166088"/>
                </a:lnTo>
                <a:lnTo>
                  <a:pt x="72568" y="167875"/>
                </a:lnTo>
                <a:lnTo>
                  <a:pt x="77907" y="169067"/>
                </a:lnTo>
                <a:lnTo>
                  <a:pt x="83370" y="169861"/>
                </a:lnTo>
                <a:lnTo>
                  <a:pt x="88917" y="169438"/>
                </a:lnTo>
                <a:lnTo>
                  <a:pt x="94521" y="168204"/>
                </a:lnTo>
                <a:lnTo>
                  <a:pt x="100161" y="166428"/>
                </a:lnTo>
                <a:lnTo>
                  <a:pt x="105827" y="165245"/>
                </a:lnTo>
                <a:lnTo>
                  <a:pt x="111508" y="164456"/>
                </a:lnTo>
                <a:lnTo>
                  <a:pt x="117200" y="163930"/>
                </a:lnTo>
                <a:lnTo>
                  <a:pt x="122902" y="163579"/>
                </a:lnTo>
                <a:lnTo>
                  <a:pt x="134316" y="163189"/>
                </a:lnTo>
                <a:lnTo>
                  <a:pt x="140025" y="162133"/>
                </a:lnTo>
                <a:lnTo>
                  <a:pt x="145738" y="160476"/>
                </a:lnTo>
                <a:lnTo>
                  <a:pt x="151451" y="158419"/>
                </a:lnTo>
                <a:lnTo>
                  <a:pt x="157165" y="156095"/>
                </a:lnTo>
                <a:lnTo>
                  <a:pt x="162879" y="153593"/>
                </a:lnTo>
                <a:lnTo>
                  <a:pt x="168593" y="150973"/>
                </a:lnTo>
                <a:lnTo>
                  <a:pt x="173355" y="149226"/>
                </a:lnTo>
                <a:lnTo>
                  <a:pt x="177482" y="148062"/>
                </a:lnTo>
                <a:lnTo>
                  <a:pt x="181186" y="147285"/>
                </a:lnTo>
                <a:lnTo>
                  <a:pt x="185561" y="145815"/>
                </a:lnTo>
                <a:lnTo>
                  <a:pt x="190382" y="143883"/>
                </a:lnTo>
                <a:lnTo>
                  <a:pt x="195501" y="141642"/>
                </a:lnTo>
                <a:lnTo>
                  <a:pt x="199867" y="139195"/>
                </a:lnTo>
                <a:lnTo>
                  <a:pt x="203729" y="136612"/>
                </a:lnTo>
                <a:lnTo>
                  <a:pt x="207257" y="133937"/>
                </a:lnTo>
                <a:lnTo>
                  <a:pt x="210561" y="131202"/>
                </a:lnTo>
                <a:lnTo>
                  <a:pt x="213717" y="128425"/>
                </a:lnTo>
                <a:lnTo>
                  <a:pt x="216773" y="125622"/>
                </a:lnTo>
                <a:lnTo>
                  <a:pt x="218810" y="122800"/>
                </a:lnTo>
                <a:lnTo>
                  <a:pt x="220168" y="119967"/>
                </a:lnTo>
                <a:lnTo>
                  <a:pt x="221074" y="117126"/>
                </a:lnTo>
                <a:lnTo>
                  <a:pt x="221677" y="114279"/>
                </a:lnTo>
                <a:lnTo>
                  <a:pt x="222080" y="111428"/>
                </a:lnTo>
                <a:lnTo>
                  <a:pt x="222347" y="108576"/>
                </a:lnTo>
                <a:lnTo>
                  <a:pt x="223480" y="105721"/>
                </a:lnTo>
                <a:lnTo>
                  <a:pt x="225187" y="102866"/>
                </a:lnTo>
                <a:lnTo>
                  <a:pt x="227277" y="100010"/>
                </a:lnTo>
                <a:lnTo>
                  <a:pt x="227717" y="97153"/>
                </a:lnTo>
                <a:lnTo>
                  <a:pt x="227059" y="94296"/>
                </a:lnTo>
                <a:lnTo>
                  <a:pt x="225668" y="91439"/>
                </a:lnTo>
                <a:lnTo>
                  <a:pt x="223788" y="88582"/>
                </a:lnTo>
                <a:lnTo>
                  <a:pt x="221582" y="85725"/>
                </a:lnTo>
                <a:lnTo>
                  <a:pt x="219159" y="82867"/>
                </a:lnTo>
                <a:lnTo>
                  <a:pt x="216590" y="80010"/>
                </a:lnTo>
                <a:lnTo>
                  <a:pt x="211197" y="74295"/>
                </a:lnTo>
                <a:lnTo>
                  <a:pt x="198254" y="61172"/>
                </a:lnTo>
                <a:lnTo>
                  <a:pt x="194082" y="57926"/>
                </a:lnTo>
                <a:lnTo>
                  <a:pt x="190349" y="55762"/>
                </a:lnTo>
                <a:lnTo>
                  <a:pt x="186905" y="54320"/>
                </a:lnTo>
                <a:lnTo>
                  <a:pt x="182706" y="52406"/>
                </a:lnTo>
                <a:lnTo>
                  <a:pt x="167693" y="45161"/>
                </a:lnTo>
                <a:lnTo>
                  <a:pt x="156764" y="39756"/>
                </a:lnTo>
                <a:lnTo>
                  <a:pt x="151181" y="37934"/>
                </a:lnTo>
                <a:lnTo>
                  <a:pt x="145555" y="36720"/>
                </a:lnTo>
                <a:lnTo>
                  <a:pt x="139899" y="35910"/>
                </a:lnTo>
                <a:lnTo>
                  <a:pt x="134223" y="35370"/>
                </a:lnTo>
                <a:lnTo>
                  <a:pt x="128535" y="35010"/>
                </a:lnTo>
                <a:lnTo>
                  <a:pt x="122838" y="34770"/>
                </a:lnTo>
                <a:lnTo>
                  <a:pt x="117134" y="33657"/>
                </a:lnTo>
                <a:lnTo>
                  <a:pt x="111426" y="31964"/>
                </a:lnTo>
                <a:lnTo>
                  <a:pt x="105717" y="29882"/>
                </a:lnTo>
                <a:lnTo>
                  <a:pt x="100005" y="28494"/>
                </a:lnTo>
                <a:lnTo>
                  <a:pt x="94293" y="27568"/>
                </a:lnTo>
                <a:lnTo>
                  <a:pt x="88579" y="26951"/>
                </a:lnTo>
                <a:lnTo>
                  <a:pt x="82865" y="26540"/>
                </a:lnTo>
                <a:lnTo>
                  <a:pt x="77151" y="26266"/>
                </a:lnTo>
                <a:lnTo>
                  <a:pt x="65721" y="25961"/>
                </a:lnTo>
                <a:lnTo>
                  <a:pt x="0" y="2571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" name="SMARTPenAnnotation223"/>
          <p:cNvSpPr/>
          <p:nvPr/>
        </p:nvSpPr>
        <p:spPr>
          <a:xfrm>
            <a:off x="6063615" y="3103245"/>
            <a:ext cx="60008" cy="248603"/>
          </a:xfrm>
          <a:custGeom>
            <a:avLst/>
            <a:gdLst/>
            <a:ahLst/>
            <a:cxnLst/>
            <a:rect l="0" t="0" r="0" b="0"/>
            <a:pathLst>
              <a:path w="60008" h="248603">
                <a:moveTo>
                  <a:pt x="0" y="0"/>
                </a:moveTo>
                <a:lnTo>
                  <a:pt x="4551" y="0"/>
                </a:lnTo>
                <a:lnTo>
                  <a:pt x="5891" y="952"/>
                </a:lnTo>
                <a:lnTo>
                  <a:pt x="6785" y="2540"/>
                </a:lnTo>
                <a:lnTo>
                  <a:pt x="8219" y="7380"/>
                </a:lnTo>
                <a:lnTo>
                  <a:pt x="9289" y="8730"/>
                </a:lnTo>
                <a:lnTo>
                  <a:pt x="10955" y="10582"/>
                </a:lnTo>
                <a:lnTo>
                  <a:pt x="13018" y="12770"/>
                </a:lnTo>
                <a:lnTo>
                  <a:pt x="14394" y="16133"/>
                </a:lnTo>
                <a:lnTo>
                  <a:pt x="15311" y="20280"/>
                </a:lnTo>
                <a:lnTo>
                  <a:pt x="15922" y="24950"/>
                </a:lnTo>
                <a:lnTo>
                  <a:pt x="16601" y="32679"/>
                </a:lnTo>
                <a:lnTo>
                  <a:pt x="16903" y="40241"/>
                </a:lnTo>
                <a:lnTo>
                  <a:pt x="17113" y="61579"/>
                </a:lnTo>
                <a:lnTo>
                  <a:pt x="18076" y="65817"/>
                </a:lnTo>
                <a:lnTo>
                  <a:pt x="19671" y="70548"/>
                </a:lnTo>
                <a:lnTo>
                  <a:pt x="21686" y="75607"/>
                </a:lnTo>
                <a:lnTo>
                  <a:pt x="23982" y="80885"/>
                </a:lnTo>
                <a:lnTo>
                  <a:pt x="29073" y="91828"/>
                </a:lnTo>
                <a:lnTo>
                  <a:pt x="30812" y="97414"/>
                </a:lnTo>
                <a:lnTo>
                  <a:pt x="31971" y="103043"/>
                </a:lnTo>
                <a:lnTo>
                  <a:pt x="32745" y="108700"/>
                </a:lnTo>
                <a:lnTo>
                  <a:pt x="33259" y="115329"/>
                </a:lnTo>
                <a:lnTo>
                  <a:pt x="33603" y="122606"/>
                </a:lnTo>
                <a:lnTo>
                  <a:pt x="33832" y="130314"/>
                </a:lnTo>
                <a:lnTo>
                  <a:pt x="34937" y="137359"/>
                </a:lnTo>
                <a:lnTo>
                  <a:pt x="36626" y="143960"/>
                </a:lnTo>
                <a:lnTo>
                  <a:pt x="38705" y="150266"/>
                </a:lnTo>
                <a:lnTo>
                  <a:pt x="40091" y="156375"/>
                </a:lnTo>
                <a:lnTo>
                  <a:pt x="41015" y="162352"/>
                </a:lnTo>
                <a:lnTo>
                  <a:pt x="41630" y="168242"/>
                </a:lnTo>
                <a:lnTo>
                  <a:pt x="42041" y="174074"/>
                </a:lnTo>
                <a:lnTo>
                  <a:pt x="42315" y="179867"/>
                </a:lnTo>
                <a:lnTo>
                  <a:pt x="42497" y="185633"/>
                </a:lnTo>
                <a:lnTo>
                  <a:pt x="43571" y="190431"/>
                </a:lnTo>
                <a:lnTo>
                  <a:pt x="45240" y="194581"/>
                </a:lnTo>
                <a:lnTo>
                  <a:pt x="47305" y="198301"/>
                </a:lnTo>
                <a:lnTo>
                  <a:pt x="48681" y="202685"/>
                </a:lnTo>
                <a:lnTo>
                  <a:pt x="49599" y="207513"/>
                </a:lnTo>
                <a:lnTo>
                  <a:pt x="50211" y="212637"/>
                </a:lnTo>
                <a:lnTo>
                  <a:pt x="50619" y="217005"/>
                </a:lnTo>
                <a:lnTo>
                  <a:pt x="51072" y="224399"/>
                </a:lnTo>
                <a:lnTo>
                  <a:pt x="51273" y="230860"/>
                </a:lnTo>
                <a:lnTo>
                  <a:pt x="51327" y="233917"/>
                </a:lnTo>
                <a:lnTo>
                  <a:pt x="52315" y="235955"/>
                </a:lnTo>
                <a:lnTo>
                  <a:pt x="53927" y="237313"/>
                </a:lnTo>
                <a:lnTo>
                  <a:pt x="58806" y="239493"/>
                </a:lnTo>
                <a:lnTo>
                  <a:pt x="59207" y="240624"/>
                </a:lnTo>
                <a:lnTo>
                  <a:pt x="59849" y="246744"/>
                </a:lnTo>
                <a:lnTo>
                  <a:pt x="60007" y="24860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6" name="SMARTPenAnnotation224"/>
          <p:cNvSpPr/>
          <p:nvPr/>
        </p:nvSpPr>
        <p:spPr>
          <a:xfrm>
            <a:off x="6175068" y="3128962"/>
            <a:ext cx="171323" cy="197020"/>
          </a:xfrm>
          <a:custGeom>
            <a:avLst/>
            <a:gdLst/>
            <a:ahLst/>
            <a:cxnLst/>
            <a:rect l="0" t="0" r="0" b="0"/>
            <a:pathLst>
              <a:path w="171323" h="197020">
                <a:moveTo>
                  <a:pt x="25707" y="0"/>
                </a:moveTo>
                <a:lnTo>
                  <a:pt x="21156" y="4551"/>
                </a:lnTo>
                <a:lnTo>
                  <a:pt x="19815" y="6844"/>
                </a:lnTo>
                <a:lnTo>
                  <a:pt x="16976" y="15575"/>
                </a:lnTo>
                <a:lnTo>
                  <a:pt x="15124" y="19908"/>
                </a:lnTo>
                <a:lnTo>
                  <a:pt x="12936" y="24702"/>
                </a:lnTo>
                <a:lnTo>
                  <a:pt x="11478" y="29803"/>
                </a:lnTo>
                <a:lnTo>
                  <a:pt x="10506" y="35109"/>
                </a:lnTo>
                <a:lnTo>
                  <a:pt x="9858" y="40551"/>
                </a:lnTo>
                <a:lnTo>
                  <a:pt x="8473" y="46084"/>
                </a:lnTo>
                <a:lnTo>
                  <a:pt x="6598" y="51678"/>
                </a:lnTo>
                <a:lnTo>
                  <a:pt x="4395" y="57312"/>
                </a:lnTo>
                <a:lnTo>
                  <a:pt x="2926" y="62973"/>
                </a:lnTo>
                <a:lnTo>
                  <a:pt x="1947" y="68652"/>
                </a:lnTo>
                <a:lnTo>
                  <a:pt x="1294" y="74343"/>
                </a:lnTo>
                <a:lnTo>
                  <a:pt x="859" y="80042"/>
                </a:lnTo>
                <a:lnTo>
                  <a:pt x="569" y="85747"/>
                </a:lnTo>
                <a:lnTo>
                  <a:pt x="247" y="97165"/>
                </a:lnTo>
                <a:lnTo>
                  <a:pt x="4" y="137161"/>
                </a:lnTo>
                <a:lnTo>
                  <a:pt x="0" y="142875"/>
                </a:lnTo>
                <a:lnTo>
                  <a:pt x="949" y="147638"/>
                </a:lnTo>
                <a:lnTo>
                  <a:pt x="2533" y="151765"/>
                </a:lnTo>
                <a:lnTo>
                  <a:pt x="4543" y="155469"/>
                </a:lnTo>
                <a:lnTo>
                  <a:pt x="6835" y="158891"/>
                </a:lnTo>
                <a:lnTo>
                  <a:pt x="9316" y="162125"/>
                </a:lnTo>
                <a:lnTo>
                  <a:pt x="14611" y="168258"/>
                </a:lnTo>
                <a:lnTo>
                  <a:pt x="20141" y="174159"/>
                </a:lnTo>
                <a:lnTo>
                  <a:pt x="34299" y="188575"/>
                </a:lnTo>
                <a:lnTo>
                  <a:pt x="37150" y="191439"/>
                </a:lnTo>
                <a:lnTo>
                  <a:pt x="40955" y="193349"/>
                </a:lnTo>
                <a:lnTo>
                  <a:pt x="45398" y="194622"/>
                </a:lnTo>
                <a:lnTo>
                  <a:pt x="50264" y="195471"/>
                </a:lnTo>
                <a:lnTo>
                  <a:pt x="54461" y="196036"/>
                </a:lnTo>
                <a:lnTo>
                  <a:pt x="58211" y="196413"/>
                </a:lnTo>
                <a:lnTo>
                  <a:pt x="61664" y="196665"/>
                </a:lnTo>
                <a:lnTo>
                  <a:pt x="65871" y="196833"/>
                </a:lnTo>
                <a:lnTo>
                  <a:pt x="75625" y="197019"/>
                </a:lnTo>
                <a:lnTo>
                  <a:pt x="80893" y="196116"/>
                </a:lnTo>
                <a:lnTo>
                  <a:pt x="86310" y="194561"/>
                </a:lnTo>
                <a:lnTo>
                  <a:pt x="91826" y="192573"/>
                </a:lnTo>
                <a:lnTo>
                  <a:pt x="96456" y="190294"/>
                </a:lnTo>
                <a:lnTo>
                  <a:pt x="100496" y="187823"/>
                </a:lnTo>
                <a:lnTo>
                  <a:pt x="104141" y="185223"/>
                </a:lnTo>
                <a:lnTo>
                  <a:pt x="108476" y="182537"/>
                </a:lnTo>
                <a:lnTo>
                  <a:pt x="113271" y="179794"/>
                </a:lnTo>
                <a:lnTo>
                  <a:pt x="118373" y="177012"/>
                </a:lnTo>
                <a:lnTo>
                  <a:pt x="122727" y="174206"/>
                </a:lnTo>
                <a:lnTo>
                  <a:pt x="126582" y="171382"/>
                </a:lnTo>
                <a:lnTo>
                  <a:pt x="130104" y="168547"/>
                </a:lnTo>
                <a:lnTo>
                  <a:pt x="133405" y="165705"/>
                </a:lnTo>
                <a:lnTo>
                  <a:pt x="136558" y="162858"/>
                </a:lnTo>
                <a:lnTo>
                  <a:pt x="142602" y="157154"/>
                </a:lnTo>
                <a:lnTo>
                  <a:pt x="157117" y="142874"/>
                </a:lnTo>
                <a:lnTo>
                  <a:pt x="159033" y="140017"/>
                </a:lnTo>
                <a:lnTo>
                  <a:pt x="161163" y="134302"/>
                </a:lnTo>
                <a:lnTo>
                  <a:pt x="162683" y="130492"/>
                </a:lnTo>
                <a:lnTo>
                  <a:pt x="164650" y="126048"/>
                </a:lnTo>
                <a:lnTo>
                  <a:pt x="166913" y="121179"/>
                </a:lnTo>
                <a:lnTo>
                  <a:pt x="168421" y="116981"/>
                </a:lnTo>
                <a:lnTo>
                  <a:pt x="169427" y="113230"/>
                </a:lnTo>
                <a:lnTo>
                  <a:pt x="170098" y="109777"/>
                </a:lnTo>
                <a:lnTo>
                  <a:pt x="170545" y="105569"/>
                </a:lnTo>
                <a:lnTo>
                  <a:pt x="170843" y="100860"/>
                </a:lnTo>
                <a:lnTo>
                  <a:pt x="171174" y="91499"/>
                </a:lnTo>
                <a:lnTo>
                  <a:pt x="171322" y="84164"/>
                </a:lnTo>
                <a:lnTo>
                  <a:pt x="170408" y="80874"/>
                </a:lnTo>
                <a:lnTo>
                  <a:pt x="168847" y="77729"/>
                </a:lnTo>
                <a:lnTo>
                  <a:pt x="166853" y="74679"/>
                </a:lnTo>
                <a:lnTo>
                  <a:pt x="165524" y="70741"/>
                </a:lnTo>
                <a:lnTo>
                  <a:pt x="164639" y="66211"/>
                </a:lnTo>
                <a:lnTo>
                  <a:pt x="164048" y="61286"/>
                </a:lnTo>
                <a:lnTo>
                  <a:pt x="162702" y="57049"/>
                </a:lnTo>
                <a:lnTo>
                  <a:pt x="160852" y="53273"/>
                </a:lnTo>
                <a:lnTo>
                  <a:pt x="158666" y="49803"/>
                </a:lnTo>
                <a:lnTo>
                  <a:pt x="156256" y="46537"/>
                </a:lnTo>
                <a:lnTo>
                  <a:pt x="153697" y="43407"/>
                </a:lnTo>
                <a:lnTo>
                  <a:pt x="151038" y="40368"/>
                </a:lnTo>
                <a:lnTo>
                  <a:pt x="147361" y="37390"/>
                </a:lnTo>
                <a:lnTo>
                  <a:pt x="143005" y="34451"/>
                </a:lnTo>
                <a:lnTo>
                  <a:pt x="138195" y="31540"/>
                </a:lnTo>
                <a:lnTo>
                  <a:pt x="134037" y="28647"/>
                </a:lnTo>
                <a:lnTo>
                  <a:pt x="130311" y="25765"/>
                </a:lnTo>
                <a:lnTo>
                  <a:pt x="126876" y="22892"/>
                </a:lnTo>
                <a:lnTo>
                  <a:pt x="123633" y="20024"/>
                </a:lnTo>
                <a:lnTo>
                  <a:pt x="117489" y="14297"/>
                </a:lnTo>
                <a:lnTo>
                  <a:pt x="114517" y="12389"/>
                </a:lnTo>
                <a:lnTo>
                  <a:pt x="111584" y="11117"/>
                </a:lnTo>
                <a:lnTo>
                  <a:pt x="108676" y="10269"/>
                </a:lnTo>
                <a:lnTo>
                  <a:pt x="105784" y="9703"/>
                </a:lnTo>
                <a:lnTo>
                  <a:pt x="102905" y="9327"/>
                </a:lnTo>
                <a:lnTo>
                  <a:pt x="100031" y="9075"/>
                </a:lnTo>
                <a:lnTo>
                  <a:pt x="96211" y="7955"/>
                </a:lnTo>
                <a:lnTo>
                  <a:pt x="91760" y="6256"/>
                </a:lnTo>
                <a:lnTo>
                  <a:pt x="86887" y="4171"/>
                </a:lnTo>
                <a:lnTo>
                  <a:pt x="82686" y="2780"/>
                </a:lnTo>
                <a:lnTo>
                  <a:pt x="78933" y="1854"/>
                </a:lnTo>
                <a:lnTo>
                  <a:pt x="75478" y="1236"/>
                </a:lnTo>
                <a:lnTo>
                  <a:pt x="71270" y="824"/>
                </a:lnTo>
                <a:lnTo>
                  <a:pt x="66560" y="549"/>
                </a:lnTo>
                <a:lnTo>
                  <a:pt x="57199" y="244"/>
                </a:lnTo>
                <a:lnTo>
                  <a:pt x="43428" y="48"/>
                </a:lnTo>
                <a:lnTo>
                  <a:pt x="3427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7" name="SMARTPenAnnotation225"/>
          <p:cNvSpPr/>
          <p:nvPr/>
        </p:nvSpPr>
        <p:spPr>
          <a:xfrm>
            <a:off x="6672262" y="3103245"/>
            <a:ext cx="85726" cy="222885"/>
          </a:xfrm>
          <a:custGeom>
            <a:avLst/>
            <a:gdLst/>
            <a:ahLst/>
            <a:cxnLst/>
            <a:rect l="0" t="0" r="0" b="0"/>
            <a:pathLst>
              <a:path w="85726" h="222885">
                <a:moveTo>
                  <a:pt x="0" y="0"/>
                </a:moveTo>
                <a:lnTo>
                  <a:pt x="0" y="24950"/>
                </a:lnTo>
                <a:lnTo>
                  <a:pt x="953" y="29016"/>
                </a:lnTo>
                <a:lnTo>
                  <a:pt x="2540" y="32679"/>
                </a:lnTo>
                <a:lnTo>
                  <a:pt x="4551" y="36073"/>
                </a:lnTo>
                <a:lnTo>
                  <a:pt x="5892" y="40241"/>
                </a:lnTo>
                <a:lnTo>
                  <a:pt x="6785" y="44925"/>
                </a:lnTo>
                <a:lnTo>
                  <a:pt x="7381" y="49952"/>
                </a:lnTo>
                <a:lnTo>
                  <a:pt x="8730" y="55209"/>
                </a:lnTo>
                <a:lnTo>
                  <a:pt x="10583" y="60618"/>
                </a:lnTo>
                <a:lnTo>
                  <a:pt x="12771" y="66130"/>
                </a:lnTo>
                <a:lnTo>
                  <a:pt x="17741" y="79873"/>
                </a:lnTo>
                <a:lnTo>
                  <a:pt x="20400" y="87539"/>
                </a:lnTo>
                <a:lnTo>
                  <a:pt x="23125" y="94554"/>
                </a:lnTo>
                <a:lnTo>
                  <a:pt x="25895" y="101136"/>
                </a:lnTo>
                <a:lnTo>
                  <a:pt x="28693" y="107429"/>
                </a:lnTo>
                <a:lnTo>
                  <a:pt x="30559" y="113529"/>
                </a:lnTo>
                <a:lnTo>
                  <a:pt x="31803" y="119501"/>
                </a:lnTo>
                <a:lnTo>
                  <a:pt x="32631" y="125387"/>
                </a:lnTo>
                <a:lnTo>
                  <a:pt x="34137" y="131216"/>
                </a:lnTo>
                <a:lnTo>
                  <a:pt x="36093" y="137007"/>
                </a:lnTo>
                <a:lnTo>
                  <a:pt x="38350" y="142773"/>
                </a:lnTo>
                <a:lnTo>
                  <a:pt x="40806" y="148522"/>
                </a:lnTo>
                <a:lnTo>
                  <a:pt x="46076" y="159989"/>
                </a:lnTo>
                <a:lnTo>
                  <a:pt x="48815" y="164762"/>
                </a:lnTo>
                <a:lnTo>
                  <a:pt x="51594" y="168896"/>
                </a:lnTo>
                <a:lnTo>
                  <a:pt x="54398" y="172605"/>
                </a:lnTo>
                <a:lnTo>
                  <a:pt x="57221" y="176983"/>
                </a:lnTo>
                <a:lnTo>
                  <a:pt x="60054" y="181806"/>
                </a:lnTo>
                <a:lnTo>
                  <a:pt x="62896" y="186926"/>
                </a:lnTo>
                <a:lnTo>
                  <a:pt x="65743" y="191292"/>
                </a:lnTo>
                <a:lnTo>
                  <a:pt x="68594" y="195155"/>
                </a:lnTo>
                <a:lnTo>
                  <a:pt x="71447" y="198684"/>
                </a:lnTo>
                <a:lnTo>
                  <a:pt x="73349" y="201988"/>
                </a:lnTo>
                <a:lnTo>
                  <a:pt x="75462" y="208200"/>
                </a:lnTo>
                <a:lnTo>
                  <a:pt x="76978" y="211190"/>
                </a:lnTo>
                <a:lnTo>
                  <a:pt x="78942" y="214135"/>
                </a:lnTo>
                <a:lnTo>
                  <a:pt x="85725" y="22288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8" name="SMARTPenAnnotation226"/>
          <p:cNvSpPr/>
          <p:nvPr/>
        </p:nvSpPr>
        <p:spPr>
          <a:xfrm>
            <a:off x="6612255" y="3231832"/>
            <a:ext cx="162878" cy="8574"/>
          </a:xfrm>
          <a:custGeom>
            <a:avLst/>
            <a:gdLst/>
            <a:ahLst/>
            <a:cxnLst/>
            <a:rect l="0" t="0" r="0" b="0"/>
            <a:pathLst>
              <a:path w="162878" h="8574">
                <a:moveTo>
                  <a:pt x="0" y="8573"/>
                </a:moveTo>
                <a:lnTo>
                  <a:pt x="57655" y="8573"/>
                </a:lnTo>
                <a:lnTo>
                  <a:pt x="64154" y="7620"/>
                </a:lnTo>
                <a:lnTo>
                  <a:pt x="71344" y="6033"/>
                </a:lnTo>
                <a:lnTo>
                  <a:pt x="78995" y="4022"/>
                </a:lnTo>
                <a:lnTo>
                  <a:pt x="86001" y="2681"/>
                </a:lnTo>
                <a:lnTo>
                  <a:pt x="92576" y="1787"/>
                </a:lnTo>
                <a:lnTo>
                  <a:pt x="98865" y="1192"/>
                </a:lnTo>
                <a:lnTo>
                  <a:pt x="105915" y="795"/>
                </a:lnTo>
                <a:lnTo>
                  <a:pt x="121368" y="353"/>
                </a:lnTo>
                <a:lnTo>
                  <a:pt x="16287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9" name="SMARTPenAnnotation227"/>
          <p:cNvSpPr/>
          <p:nvPr/>
        </p:nvSpPr>
        <p:spPr>
          <a:xfrm>
            <a:off x="6912292" y="3103247"/>
            <a:ext cx="161141" cy="205734"/>
          </a:xfrm>
          <a:custGeom>
            <a:avLst/>
            <a:gdLst/>
            <a:ahLst/>
            <a:cxnLst/>
            <a:rect l="0" t="0" r="0" b="0"/>
            <a:pathLst>
              <a:path w="161141" h="205734">
                <a:moveTo>
                  <a:pt x="102870" y="8570"/>
                </a:moveTo>
                <a:lnTo>
                  <a:pt x="107421" y="8570"/>
                </a:lnTo>
                <a:lnTo>
                  <a:pt x="109715" y="7617"/>
                </a:lnTo>
                <a:lnTo>
                  <a:pt x="112196" y="6030"/>
                </a:lnTo>
                <a:lnTo>
                  <a:pt x="119557" y="350"/>
                </a:lnTo>
                <a:lnTo>
                  <a:pt x="124431" y="102"/>
                </a:lnTo>
                <a:lnTo>
                  <a:pt x="128223" y="7"/>
                </a:lnTo>
                <a:lnTo>
                  <a:pt x="123928" y="0"/>
                </a:lnTo>
                <a:lnTo>
                  <a:pt x="121671" y="952"/>
                </a:lnTo>
                <a:lnTo>
                  <a:pt x="119215" y="2539"/>
                </a:lnTo>
                <a:lnTo>
                  <a:pt x="116623" y="4549"/>
                </a:lnTo>
                <a:lnTo>
                  <a:pt x="113944" y="5890"/>
                </a:lnTo>
                <a:lnTo>
                  <a:pt x="111205" y="6783"/>
                </a:lnTo>
                <a:lnTo>
                  <a:pt x="108427" y="7379"/>
                </a:lnTo>
                <a:lnTo>
                  <a:pt x="105623" y="8728"/>
                </a:lnTo>
                <a:lnTo>
                  <a:pt x="102800" y="10580"/>
                </a:lnTo>
                <a:lnTo>
                  <a:pt x="99966" y="12768"/>
                </a:lnTo>
                <a:lnTo>
                  <a:pt x="96172" y="14226"/>
                </a:lnTo>
                <a:lnTo>
                  <a:pt x="91737" y="15198"/>
                </a:lnTo>
                <a:lnTo>
                  <a:pt x="86876" y="15846"/>
                </a:lnTo>
                <a:lnTo>
                  <a:pt x="82682" y="17231"/>
                </a:lnTo>
                <a:lnTo>
                  <a:pt x="78934" y="19106"/>
                </a:lnTo>
                <a:lnTo>
                  <a:pt x="75483" y="21309"/>
                </a:lnTo>
                <a:lnTo>
                  <a:pt x="71277" y="22778"/>
                </a:lnTo>
                <a:lnTo>
                  <a:pt x="66568" y="23757"/>
                </a:lnTo>
                <a:lnTo>
                  <a:pt x="61524" y="24410"/>
                </a:lnTo>
                <a:lnTo>
                  <a:pt x="57208" y="24845"/>
                </a:lnTo>
                <a:lnTo>
                  <a:pt x="53378" y="25135"/>
                </a:lnTo>
                <a:lnTo>
                  <a:pt x="49874" y="25328"/>
                </a:lnTo>
                <a:lnTo>
                  <a:pt x="43439" y="25543"/>
                </a:lnTo>
                <a:lnTo>
                  <a:pt x="40389" y="25600"/>
                </a:lnTo>
                <a:lnTo>
                  <a:pt x="37403" y="26591"/>
                </a:lnTo>
                <a:lnTo>
                  <a:pt x="34460" y="28204"/>
                </a:lnTo>
                <a:lnTo>
                  <a:pt x="31546" y="30232"/>
                </a:lnTo>
                <a:lnTo>
                  <a:pt x="28650" y="31584"/>
                </a:lnTo>
                <a:lnTo>
                  <a:pt x="25769" y="32485"/>
                </a:lnTo>
                <a:lnTo>
                  <a:pt x="22893" y="33086"/>
                </a:lnTo>
                <a:lnTo>
                  <a:pt x="20025" y="33486"/>
                </a:lnTo>
                <a:lnTo>
                  <a:pt x="17161" y="33754"/>
                </a:lnTo>
                <a:lnTo>
                  <a:pt x="9075" y="34256"/>
                </a:lnTo>
                <a:lnTo>
                  <a:pt x="1236" y="34285"/>
                </a:lnTo>
                <a:lnTo>
                  <a:pt x="824" y="35238"/>
                </a:lnTo>
                <a:lnTo>
                  <a:pt x="244" y="41131"/>
                </a:lnTo>
                <a:lnTo>
                  <a:pt x="109" y="46219"/>
                </a:lnTo>
                <a:lnTo>
                  <a:pt x="0" y="115136"/>
                </a:lnTo>
                <a:lnTo>
                  <a:pt x="953" y="116762"/>
                </a:lnTo>
                <a:lnTo>
                  <a:pt x="2540" y="117845"/>
                </a:lnTo>
                <a:lnTo>
                  <a:pt x="6844" y="119049"/>
                </a:lnTo>
                <a:lnTo>
                  <a:pt x="9325" y="119371"/>
                </a:lnTo>
                <a:lnTo>
                  <a:pt x="15600" y="119886"/>
                </a:lnTo>
                <a:lnTo>
                  <a:pt x="18999" y="119956"/>
                </a:lnTo>
                <a:lnTo>
                  <a:pt x="33492" y="120001"/>
                </a:lnTo>
                <a:lnTo>
                  <a:pt x="38520" y="119053"/>
                </a:lnTo>
                <a:lnTo>
                  <a:pt x="43778" y="117468"/>
                </a:lnTo>
                <a:lnTo>
                  <a:pt x="49188" y="115458"/>
                </a:lnTo>
                <a:lnTo>
                  <a:pt x="53747" y="114119"/>
                </a:lnTo>
                <a:lnTo>
                  <a:pt x="57739" y="113226"/>
                </a:lnTo>
                <a:lnTo>
                  <a:pt x="61352" y="112631"/>
                </a:lnTo>
                <a:lnTo>
                  <a:pt x="65667" y="112234"/>
                </a:lnTo>
                <a:lnTo>
                  <a:pt x="70448" y="111969"/>
                </a:lnTo>
                <a:lnTo>
                  <a:pt x="80840" y="111675"/>
                </a:lnTo>
                <a:lnTo>
                  <a:pt x="125762" y="111449"/>
                </a:lnTo>
                <a:lnTo>
                  <a:pt x="130514" y="112399"/>
                </a:lnTo>
                <a:lnTo>
                  <a:pt x="134635" y="113984"/>
                </a:lnTo>
                <a:lnTo>
                  <a:pt x="138335" y="115994"/>
                </a:lnTo>
                <a:lnTo>
                  <a:pt x="141753" y="117333"/>
                </a:lnTo>
                <a:lnTo>
                  <a:pt x="144984" y="118226"/>
                </a:lnTo>
                <a:lnTo>
                  <a:pt x="148092" y="118822"/>
                </a:lnTo>
                <a:lnTo>
                  <a:pt x="151115" y="121124"/>
                </a:lnTo>
                <a:lnTo>
                  <a:pt x="154084" y="124563"/>
                </a:lnTo>
                <a:lnTo>
                  <a:pt x="157015" y="128761"/>
                </a:lnTo>
                <a:lnTo>
                  <a:pt x="158969" y="132513"/>
                </a:lnTo>
                <a:lnTo>
                  <a:pt x="160272" y="135966"/>
                </a:lnTo>
                <a:lnTo>
                  <a:pt x="161140" y="139221"/>
                </a:lnTo>
                <a:lnTo>
                  <a:pt x="160767" y="142343"/>
                </a:lnTo>
                <a:lnTo>
                  <a:pt x="159566" y="145377"/>
                </a:lnTo>
                <a:lnTo>
                  <a:pt x="155691" y="151288"/>
                </a:lnTo>
                <a:lnTo>
                  <a:pt x="150793" y="157090"/>
                </a:lnTo>
                <a:lnTo>
                  <a:pt x="148154" y="160924"/>
                </a:lnTo>
                <a:lnTo>
                  <a:pt x="145442" y="165384"/>
                </a:lnTo>
                <a:lnTo>
                  <a:pt x="142681" y="170263"/>
                </a:lnTo>
                <a:lnTo>
                  <a:pt x="139888" y="174468"/>
                </a:lnTo>
                <a:lnTo>
                  <a:pt x="137073" y="178224"/>
                </a:lnTo>
                <a:lnTo>
                  <a:pt x="134245" y="181680"/>
                </a:lnTo>
                <a:lnTo>
                  <a:pt x="130454" y="184937"/>
                </a:lnTo>
                <a:lnTo>
                  <a:pt x="126022" y="188060"/>
                </a:lnTo>
                <a:lnTo>
                  <a:pt x="121163" y="191095"/>
                </a:lnTo>
                <a:lnTo>
                  <a:pt x="116970" y="194071"/>
                </a:lnTo>
                <a:lnTo>
                  <a:pt x="113223" y="197007"/>
                </a:lnTo>
                <a:lnTo>
                  <a:pt x="109772" y="199918"/>
                </a:lnTo>
                <a:lnTo>
                  <a:pt x="106519" y="201858"/>
                </a:lnTo>
                <a:lnTo>
                  <a:pt x="103397" y="203151"/>
                </a:lnTo>
                <a:lnTo>
                  <a:pt x="100364" y="204013"/>
                </a:lnTo>
                <a:lnTo>
                  <a:pt x="97389" y="204588"/>
                </a:lnTo>
                <a:lnTo>
                  <a:pt x="94454" y="204971"/>
                </a:lnTo>
                <a:lnTo>
                  <a:pt x="91544" y="205227"/>
                </a:lnTo>
                <a:lnTo>
                  <a:pt x="88652" y="205397"/>
                </a:lnTo>
                <a:lnTo>
                  <a:pt x="82898" y="205586"/>
                </a:lnTo>
                <a:lnTo>
                  <a:pt x="69082" y="205733"/>
                </a:lnTo>
                <a:lnTo>
                  <a:pt x="68803" y="203196"/>
                </a:lnTo>
                <a:lnTo>
                  <a:pt x="68580" y="19716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0" name="SMARTPenAnnotation228"/>
          <p:cNvSpPr/>
          <p:nvPr/>
        </p:nvSpPr>
        <p:spPr>
          <a:xfrm>
            <a:off x="7143750" y="3146225"/>
            <a:ext cx="205700" cy="282624"/>
          </a:xfrm>
          <a:custGeom>
            <a:avLst/>
            <a:gdLst/>
            <a:ahLst/>
            <a:cxnLst/>
            <a:rect l="0" t="0" r="0" b="0"/>
            <a:pathLst>
              <a:path w="205700" h="282624">
                <a:moveTo>
                  <a:pt x="0" y="25600"/>
                </a:moveTo>
                <a:lnTo>
                  <a:pt x="0" y="38370"/>
                </a:lnTo>
                <a:lnTo>
                  <a:pt x="2540" y="45880"/>
                </a:lnTo>
                <a:lnTo>
                  <a:pt x="5891" y="54616"/>
                </a:lnTo>
                <a:lnTo>
                  <a:pt x="7380" y="61673"/>
                </a:lnTo>
                <a:lnTo>
                  <a:pt x="8042" y="67985"/>
                </a:lnTo>
                <a:lnTo>
                  <a:pt x="8337" y="74918"/>
                </a:lnTo>
                <a:lnTo>
                  <a:pt x="8467" y="84349"/>
                </a:lnTo>
                <a:lnTo>
                  <a:pt x="9455" y="88578"/>
                </a:lnTo>
                <a:lnTo>
                  <a:pt x="14443" y="99082"/>
                </a:lnTo>
                <a:lnTo>
                  <a:pt x="15944" y="105248"/>
                </a:lnTo>
                <a:lnTo>
                  <a:pt x="17297" y="107274"/>
                </a:lnTo>
                <a:lnTo>
                  <a:pt x="19151" y="108624"/>
                </a:lnTo>
                <a:lnTo>
                  <a:pt x="21340" y="109524"/>
                </a:lnTo>
                <a:lnTo>
                  <a:pt x="24704" y="110124"/>
                </a:lnTo>
                <a:lnTo>
                  <a:pt x="28852" y="110525"/>
                </a:lnTo>
                <a:lnTo>
                  <a:pt x="37588" y="110969"/>
                </a:lnTo>
                <a:lnTo>
                  <a:pt x="44646" y="111166"/>
                </a:lnTo>
                <a:lnTo>
                  <a:pt x="74702" y="111311"/>
                </a:lnTo>
                <a:lnTo>
                  <a:pt x="79329" y="110363"/>
                </a:lnTo>
                <a:lnTo>
                  <a:pt x="83366" y="108779"/>
                </a:lnTo>
                <a:lnTo>
                  <a:pt x="87010" y="106770"/>
                </a:lnTo>
                <a:lnTo>
                  <a:pt x="101239" y="99392"/>
                </a:lnTo>
                <a:lnTo>
                  <a:pt x="117520" y="91173"/>
                </a:lnTo>
                <a:lnTo>
                  <a:pt x="122162" y="87413"/>
                </a:lnTo>
                <a:lnTo>
                  <a:pt x="126208" y="83001"/>
                </a:lnTo>
                <a:lnTo>
                  <a:pt x="129859" y="78155"/>
                </a:lnTo>
                <a:lnTo>
                  <a:pt x="133245" y="73971"/>
                </a:lnTo>
                <a:lnTo>
                  <a:pt x="139547" y="66783"/>
                </a:lnTo>
                <a:lnTo>
                  <a:pt x="145523" y="60413"/>
                </a:lnTo>
                <a:lnTo>
                  <a:pt x="151354" y="53455"/>
                </a:lnTo>
                <a:lnTo>
                  <a:pt x="154243" y="48932"/>
                </a:lnTo>
                <a:lnTo>
                  <a:pt x="157120" y="44012"/>
                </a:lnTo>
                <a:lnTo>
                  <a:pt x="162859" y="36005"/>
                </a:lnTo>
                <a:lnTo>
                  <a:pt x="165722" y="32537"/>
                </a:lnTo>
                <a:lnTo>
                  <a:pt x="168904" y="26143"/>
                </a:lnTo>
                <a:lnTo>
                  <a:pt x="170319" y="20126"/>
                </a:lnTo>
                <a:lnTo>
                  <a:pt x="171114" y="12336"/>
                </a:lnTo>
                <a:lnTo>
                  <a:pt x="171301" y="10180"/>
                </a:lnTo>
                <a:lnTo>
                  <a:pt x="168843" y="6681"/>
                </a:lnTo>
                <a:lnTo>
                  <a:pt x="166854" y="4415"/>
                </a:lnTo>
                <a:lnTo>
                  <a:pt x="164576" y="2904"/>
                </a:lnTo>
                <a:lnTo>
                  <a:pt x="159504" y="1225"/>
                </a:lnTo>
                <a:lnTo>
                  <a:pt x="154761" y="0"/>
                </a:lnTo>
                <a:lnTo>
                  <a:pt x="154345" y="7273"/>
                </a:lnTo>
                <a:lnTo>
                  <a:pt x="160204" y="15065"/>
                </a:lnTo>
                <a:lnTo>
                  <a:pt x="161689" y="20283"/>
                </a:lnTo>
                <a:lnTo>
                  <a:pt x="164889" y="28317"/>
                </a:lnTo>
                <a:lnTo>
                  <a:pt x="167076" y="33126"/>
                </a:lnTo>
                <a:lnTo>
                  <a:pt x="169505" y="41010"/>
                </a:lnTo>
                <a:lnTo>
                  <a:pt x="171538" y="48641"/>
                </a:lnTo>
                <a:lnTo>
                  <a:pt x="173414" y="53343"/>
                </a:lnTo>
                <a:lnTo>
                  <a:pt x="175616" y="58383"/>
                </a:lnTo>
                <a:lnTo>
                  <a:pt x="177085" y="63648"/>
                </a:lnTo>
                <a:lnTo>
                  <a:pt x="178064" y="69063"/>
                </a:lnTo>
                <a:lnTo>
                  <a:pt x="178716" y="74577"/>
                </a:lnTo>
                <a:lnTo>
                  <a:pt x="180104" y="80159"/>
                </a:lnTo>
                <a:lnTo>
                  <a:pt x="181982" y="85785"/>
                </a:lnTo>
                <a:lnTo>
                  <a:pt x="184187" y="91441"/>
                </a:lnTo>
                <a:lnTo>
                  <a:pt x="185656" y="97116"/>
                </a:lnTo>
                <a:lnTo>
                  <a:pt x="186635" y="102805"/>
                </a:lnTo>
                <a:lnTo>
                  <a:pt x="187289" y="108502"/>
                </a:lnTo>
                <a:lnTo>
                  <a:pt x="188676" y="114205"/>
                </a:lnTo>
                <a:lnTo>
                  <a:pt x="190554" y="119913"/>
                </a:lnTo>
                <a:lnTo>
                  <a:pt x="192759" y="125622"/>
                </a:lnTo>
                <a:lnTo>
                  <a:pt x="195181" y="131334"/>
                </a:lnTo>
                <a:lnTo>
                  <a:pt x="200411" y="142760"/>
                </a:lnTo>
                <a:lnTo>
                  <a:pt x="202187" y="147522"/>
                </a:lnTo>
                <a:lnTo>
                  <a:pt x="204161" y="155352"/>
                </a:lnTo>
                <a:lnTo>
                  <a:pt x="204687" y="159726"/>
                </a:lnTo>
                <a:lnTo>
                  <a:pt x="205038" y="164548"/>
                </a:lnTo>
                <a:lnTo>
                  <a:pt x="205271" y="169666"/>
                </a:lnTo>
                <a:lnTo>
                  <a:pt x="205532" y="180434"/>
                </a:lnTo>
                <a:lnTo>
                  <a:pt x="205699" y="202869"/>
                </a:lnTo>
                <a:lnTo>
                  <a:pt x="204760" y="208549"/>
                </a:lnTo>
                <a:lnTo>
                  <a:pt x="203182" y="214241"/>
                </a:lnTo>
                <a:lnTo>
                  <a:pt x="201177" y="219941"/>
                </a:lnTo>
                <a:lnTo>
                  <a:pt x="197935" y="224693"/>
                </a:lnTo>
                <a:lnTo>
                  <a:pt x="193869" y="228813"/>
                </a:lnTo>
                <a:lnTo>
                  <a:pt x="189254" y="232513"/>
                </a:lnTo>
                <a:lnTo>
                  <a:pt x="185224" y="236884"/>
                </a:lnTo>
                <a:lnTo>
                  <a:pt x="181585" y="241704"/>
                </a:lnTo>
                <a:lnTo>
                  <a:pt x="178206" y="246822"/>
                </a:lnTo>
                <a:lnTo>
                  <a:pt x="174049" y="251186"/>
                </a:lnTo>
                <a:lnTo>
                  <a:pt x="169373" y="255048"/>
                </a:lnTo>
                <a:lnTo>
                  <a:pt x="164350" y="258575"/>
                </a:lnTo>
                <a:lnTo>
                  <a:pt x="159096" y="261879"/>
                </a:lnTo>
                <a:lnTo>
                  <a:pt x="153689" y="265034"/>
                </a:lnTo>
                <a:lnTo>
                  <a:pt x="148179" y="268090"/>
                </a:lnTo>
                <a:lnTo>
                  <a:pt x="144506" y="271080"/>
                </a:lnTo>
                <a:lnTo>
                  <a:pt x="142057" y="274026"/>
                </a:lnTo>
                <a:lnTo>
                  <a:pt x="140424" y="276942"/>
                </a:lnTo>
                <a:lnTo>
                  <a:pt x="138384" y="278886"/>
                </a:lnTo>
                <a:lnTo>
                  <a:pt x="136071" y="280182"/>
                </a:lnTo>
                <a:lnTo>
                  <a:pt x="130960" y="281622"/>
                </a:lnTo>
                <a:lnTo>
                  <a:pt x="125514" y="282263"/>
                </a:lnTo>
                <a:lnTo>
                  <a:pt x="119919" y="282547"/>
                </a:lnTo>
                <a:lnTo>
                  <a:pt x="117093" y="282623"/>
                </a:lnTo>
                <a:lnTo>
                  <a:pt x="112352" y="281721"/>
                </a:lnTo>
                <a:lnTo>
                  <a:pt x="106334" y="280167"/>
                </a:lnTo>
                <a:lnTo>
                  <a:pt x="85725" y="27420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1" name="SMARTPenAnnotation229"/>
          <p:cNvSpPr/>
          <p:nvPr/>
        </p:nvSpPr>
        <p:spPr>
          <a:xfrm>
            <a:off x="7443787" y="3154680"/>
            <a:ext cx="197169" cy="25718"/>
          </a:xfrm>
          <a:custGeom>
            <a:avLst/>
            <a:gdLst/>
            <a:ahLst/>
            <a:cxnLst/>
            <a:rect l="0" t="0" r="0" b="0"/>
            <a:pathLst>
              <a:path w="197169" h="25718">
                <a:moveTo>
                  <a:pt x="0" y="25717"/>
                </a:moveTo>
                <a:lnTo>
                  <a:pt x="0" y="18336"/>
                </a:lnTo>
                <a:lnTo>
                  <a:pt x="953" y="17939"/>
                </a:lnTo>
                <a:lnTo>
                  <a:pt x="4551" y="17497"/>
                </a:lnTo>
                <a:lnTo>
                  <a:pt x="7796" y="17380"/>
                </a:lnTo>
                <a:lnTo>
                  <a:pt x="24153" y="17191"/>
                </a:lnTo>
                <a:lnTo>
                  <a:pt x="41389" y="17154"/>
                </a:lnTo>
                <a:lnTo>
                  <a:pt x="46643" y="16198"/>
                </a:lnTo>
                <a:lnTo>
                  <a:pt x="52050" y="14609"/>
                </a:lnTo>
                <a:lnTo>
                  <a:pt x="57560" y="12597"/>
                </a:lnTo>
                <a:lnTo>
                  <a:pt x="63139" y="11255"/>
                </a:lnTo>
                <a:lnTo>
                  <a:pt x="68762" y="10361"/>
                </a:lnTo>
                <a:lnTo>
                  <a:pt x="74416" y="9765"/>
                </a:lnTo>
                <a:lnTo>
                  <a:pt x="81044" y="9367"/>
                </a:lnTo>
                <a:lnTo>
                  <a:pt x="96027" y="8925"/>
                </a:lnTo>
                <a:lnTo>
                  <a:pt x="103070" y="7855"/>
                </a:lnTo>
                <a:lnTo>
                  <a:pt x="109672" y="6189"/>
                </a:lnTo>
                <a:lnTo>
                  <a:pt x="115977" y="4126"/>
                </a:lnTo>
                <a:lnTo>
                  <a:pt x="123038" y="2750"/>
                </a:lnTo>
                <a:lnTo>
                  <a:pt x="130603" y="1833"/>
                </a:lnTo>
                <a:lnTo>
                  <a:pt x="138504" y="1222"/>
                </a:lnTo>
                <a:lnTo>
                  <a:pt x="145676" y="815"/>
                </a:lnTo>
                <a:lnTo>
                  <a:pt x="158724" y="362"/>
                </a:lnTo>
                <a:lnTo>
                  <a:pt x="175780" y="71"/>
                </a:lnTo>
                <a:lnTo>
                  <a:pt x="19716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2" name="SMARTPenAnnotation230"/>
          <p:cNvSpPr/>
          <p:nvPr/>
        </p:nvSpPr>
        <p:spPr>
          <a:xfrm>
            <a:off x="7486650" y="3223260"/>
            <a:ext cx="162878" cy="42863"/>
          </a:xfrm>
          <a:custGeom>
            <a:avLst/>
            <a:gdLst/>
            <a:ahLst/>
            <a:cxnLst/>
            <a:rect l="0" t="0" r="0" b="0"/>
            <a:pathLst>
              <a:path w="162878" h="42863">
                <a:moveTo>
                  <a:pt x="0" y="42862"/>
                </a:moveTo>
                <a:lnTo>
                  <a:pt x="0" y="38311"/>
                </a:lnTo>
                <a:lnTo>
                  <a:pt x="952" y="36971"/>
                </a:lnTo>
                <a:lnTo>
                  <a:pt x="2540" y="36077"/>
                </a:lnTo>
                <a:lnTo>
                  <a:pt x="4550" y="35481"/>
                </a:lnTo>
                <a:lnTo>
                  <a:pt x="7796" y="35084"/>
                </a:lnTo>
                <a:lnTo>
                  <a:pt x="11865" y="34819"/>
                </a:lnTo>
                <a:lnTo>
                  <a:pt x="16482" y="34643"/>
                </a:lnTo>
                <a:lnTo>
                  <a:pt x="21466" y="33572"/>
                </a:lnTo>
                <a:lnTo>
                  <a:pt x="26693" y="31907"/>
                </a:lnTo>
                <a:lnTo>
                  <a:pt x="32083" y="29844"/>
                </a:lnTo>
                <a:lnTo>
                  <a:pt x="37581" y="28468"/>
                </a:lnTo>
                <a:lnTo>
                  <a:pt x="43151" y="27551"/>
                </a:lnTo>
                <a:lnTo>
                  <a:pt x="48769" y="26940"/>
                </a:lnTo>
                <a:lnTo>
                  <a:pt x="54420" y="25580"/>
                </a:lnTo>
                <a:lnTo>
                  <a:pt x="60093" y="23720"/>
                </a:lnTo>
                <a:lnTo>
                  <a:pt x="65779" y="21528"/>
                </a:lnTo>
                <a:lnTo>
                  <a:pt x="72428" y="20067"/>
                </a:lnTo>
                <a:lnTo>
                  <a:pt x="79717" y="19093"/>
                </a:lnTo>
                <a:lnTo>
                  <a:pt x="87435" y="18443"/>
                </a:lnTo>
                <a:lnTo>
                  <a:pt x="94485" y="17058"/>
                </a:lnTo>
                <a:lnTo>
                  <a:pt x="101089" y="15182"/>
                </a:lnTo>
                <a:lnTo>
                  <a:pt x="107398" y="12979"/>
                </a:lnTo>
                <a:lnTo>
                  <a:pt x="113509" y="10557"/>
                </a:lnTo>
                <a:lnTo>
                  <a:pt x="119488" y="7991"/>
                </a:lnTo>
                <a:lnTo>
                  <a:pt x="125378" y="5327"/>
                </a:lnTo>
                <a:lnTo>
                  <a:pt x="130257" y="3551"/>
                </a:lnTo>
                <a:lnTo>
                  <a:pt x="134463" y="2367"/>
                </a:lnTo>
                <a:lnTo>
                  <a:pt x="138220" y="1578"/>
                </a:lnTo>
                <a:lnTo>
                  <a:pt x="142629" y="1052"/>
                </a:lnTo>
                <a:lnTo>
                  <a:pt x="147473" y="701"/>
                </a:lnTo>
                <a:lnTo>
                  <a:pt x="16287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3" name="SMARTPenAnnotation231"/>
          <p:cNvSpPr/>
          <p:nvPr/>
        </p:nvSpPr>
        <p:spPr>
          <a:xfrm>
            <a:off x="7726680" y="3111858"/>
            <a:ext cx="222223" cy="210540"/>
          </a:xfrm>
          <a:custGeom>
            <a:avLst/>
            <a:gdLst/>
            <a:ahLst/>
            <a:cxnLst/>
            <a:rect l="0" t="0" r="0" b="0"/>
            <a:pathLst>
              <a:path w="222223" h="210540">
                <a:moveTo>
                  <a:pt x="0" y="25677"/>
                </a:moveTo>
                <a:lnTo>
                  <a:pt x="4551" y="25677"/>
                </a:lnTo>
                <a:lnTo>
                  <a:pt x="5891" y="24724"/>
                </a:lnTo>
                <a:lnTo>
                  <a:pt x="6785" y="23137"/>
                </a:lnTo>
                <a:lnTo>
                  <a:pt x="7381" y="21126"/>
                </a:lnTo>
                <a:lnTo>
                  <a:pt x="8730" y="19785"/>
                </a:lnTo>
                <a:lnTo>
                  <a:pt x="10583" y="18891"/>
                </a:lnTo>
                <a:lnTo>
                  <a:pt x="12770" y="18296"/>
                </a:lnTo>
                <a:lnTo>
                  <a:pt x="16133" y="17899"/>
                </a:lnTo>
                <a:lnTo>
                  <a:pt x="20281" y="17634"/>
                </a:lnTo>
                <a:lnTo>
                  <a:pt x="24950" y="17457"/>
                </a:lnTo>
                <a:lnTo>
                  <a:pt x="29969" y="16387"/>
                </a:lnTo>
                <a:lnTo>
                  <a:pt x="35219" y="14721"/>
                </a:lnTo>
                <a:lnTo>
                  <a:pt x="40624" y="12658"/>
                </a:lnTo>
                <a:lnTo>
                  <a:pt x="54250" y="7825"/>
                </a:lnTo>
                <a:lnTo>
                  <a:pt x="61884" y="5203"/>
                </a:lnTo>
                <a:lnTo>
                  <a:pt x="68879" y="3455"/>
                </a:lnTo>
                <a:lnTo>
                  <a:pt x="75446" y="2290"/>
                </a:lnTo>
                <a:lnTo>
                  <a:pt x="81730" y="1513"/>
                </a:lnTo>
                <a:lnTo>
                  <a:pt x="88777" y="995"/>
                </a:lnTo>
                <a:lnTo>
                  <a:pt x="96332" y="650"/>
                </a:lnTo>
                <a:lnTo>
                  <a:pt x="118078" y="164"/>
                </a:lnTo>
                <a:lnTo>
                  <a:pt x="137941" y="0"/>
                </a:lnTo>
                <a:lnTo>
                  <a:pt x="141490" y="939"/>
                </a:lnTo>
                <a:lnTo>
                  <a:pt x="147974" y="4522"/>
                </a:lnTo>
                <a:lnTo>
                  <a:pt x="154031" y="9289"/>
                </a:lnTo>
                <a:lnTo>
                  <a:pt x="156980" y="11894"/>
                </a:lnTo>
                <a:lnTo>
                  <a:pt x="158945" y="14583"/>
                </a:lnTo>
                <a:lnTo>
                  <a:pt x="161130" y="20111"/>
                </a:lnTo>
                <a:lnTo>
                  <a:pt x="160760" y="23871"/>
                </a:lnTo>
                <a:lnTo>
                  <a:pt x="159561" y="28283"/>
                </a:lnTo>
                <a:lnTo>
                  <a:pt x="157808" y="33129"/>
                </a:lnTo>
                <a:lnTo>
                  <a:pt x="155688" y="38265"/>
                </a:lnTo>
                <a:lnTo>
                  <a:pt x="153322" y="43594"/>
                </a:lnTo>
                <a:lnTo>
                  <a:pt x="150791" y="49051"/>
                </a:lnTo>
                <a:lnTo>
                  <a:pt x="147200" y="53642"/>
                </a:lnTo>
                <a:lnTo>
                  <a:pt x="142900" y="57655"/>
                </a:lnTo>
                <a:lnTo>
                  <a:pt x="138129" y="61283"/>
                </a:lnTo>
                <a:lnTo>
                  <a:pt x="125208" y="70394"/>
                </a:lnTo>
                <a:lnTo>
                  <a:pt x="117762" y="75491"/>
                </a:lnTo>
                <a:lnTo>
                  <a:pt x="111845" y="79841"/>
                </a:lnTo>
                <a:lnTo>
                  <a:pt x="106948" y="83694"/>
                </a:lnTo>
                <a:lnTo>
                  <a:pt x="102732" y="87215"/>
                </a:lnTo>
                <a:lnTo>
                  <a:pt x="98015" y="90514"/>
                </a:lnTo>
                <a:lnTo>
                  <a:pt x="92966" y="93667"/>
                </a:lnTo>
                <a:lnTo>
                  <a:pt x="87694" y="96721"/>
                </a:lnTo>
                <a:lnTo>
                  <a:pt x="83228" y="99710"/>
                </a:lnTo>
                <a:lnTo>
                  <a:pt x="79298" y="102654"/>
                </a:lnTo>
                <a:lnTo>
                  <a:pt x="75725" y="105570"/>
                </a:lnTo>
                <a:lnTo>
                  <a:pt x="69215" y="108810"/>
                </a:lnTo>
                <a:lnTo>
                  <a:pt x="60546" y="111250"/>
                </a:lnTo>
                <a:lnTo>
                  <a:pt x="65327" y="111334"/>
                </a:lnTo>
                <a:lnTo>
                  <a:pt x="92943" y="111398"/>
                </a:lnTo>
                <a:lnTo>
                  <a:pt x="99109" y="110446"/>
                </a:lnTo>
                <a:lnTo>
                  <a:pt x="106078" y="108860"/>
                </a:lnTo>
                <a:lnTo>
                  <a:pt x="113581" y="106849"/>
                </a:lnTo>
                <a:lnTo>
                  <a:pt x="121440" y="106462"/>
                </a:lnTo>
                <a:lnTo>
                  <a:pt x="129538" y="107156"/>
                </a:lnTo>
                <a:lnTo>
                  <a:pt x="137794" y="108571"/>
                </a:lnTo>
                <a:lnTo>
                  <a:pt x="146154" y="109515"/>
                </a:lnTo>
                <a:lnTo>
                  <a:pt x="154586" y="110144"/>
                </a:lnTo>
                <a:lnTo>
                  <a:pt x="170623" y="110842"/>
                </a:lnTo>
                <a:lnTo>
                  <a:pt x="184099" y="111153"/>
                </a:lnTo>
                <a:lnTo>
                  <a:pt x="190360" y="112189"/>
                </a:lnTo>
                <a:lnTo>
                  <a:pt x="196440" y="113831"/>
                </a:lnTo>
                <a:lnTo>
                  <a:pt x="202398" y="115879"/>
                </a:lnTo>
                <a:lnTo>
                  <a:pt x="207322" y="118196"/>
                </a:lnTo>
                <a:lnTo>
                  <a:pt x="211557" y="120694"/>
                </a:lnTo>
                <a:lnTo>
                  <a:pt x="215332" y="123311"/>
                </a:lnTo>
                <a:lnTo>
                  <a:pt x="217850" y="126009"/>
                </a:lnTo>
                <a:lnTo>
                  <a:pt x="219528" y="128760"/>
                </a:lnTo>
                <a:lnTo>
                  <a:pt x="221393" y="134356"/>
                </a:lnTo>
                <a:lnTo>
                  <a:pt x="222222" y="140019"/>
                </a:lnTo>
                <a:lnTo>
                  <a:pt x="221491" y="142862"/>
                </a:lnTo>
                <a:lnTo>
                  <a:pt x="218138" y="148562"/>
                </a:lnTo>
                <a:lnTo>
                  <a:pt x="214958" y="151415"/>
                </a:lnTo>
                <a:lnTo>
                  <a:pt x="210932" y="154270"/>
                </a:lnTo>
                <a:lnTo>
                  <a:pt x="206345" y="157125"/>
                </a:lnTo>
                <a:lnTo>
                  <a:pt x="202332" y="159982"/>
                </a:lnTo>
                <a:lnTo>
                  <a:pt x="198706" y="162839"/>
                </a:lnTo>
                <a:lnTo>
                  <a:pt x="195336" y="165695"/>
                </a:lnTo>
                <a:lnTo>
                  <a:pt x="191183" y="168552"/>
                </a:lnTo>
                <a:lnTo>
                  <a:pt x="186510" y="171410"/>
                </a:lnTo>
                <a:lnTo>
                  <a:pt x="181490" y="174267"/>
                </a:lnTo>
                <a:lnTo>
                  <a:pt x="170832" y="179982"/>
                </a:lnTo>
                <a:lnTo>
                  <a:pt x="131409" y="199984"/>
                </a:lnTo>
                <a:lnTo>
                  <a:pt x="125705" y="201889"/>
                </a:lnTo>
                <a:lnTo>
                  <a:pt x="119999" y="203159"/>
                </a:lnTo>
                <a:lnTo>
                  <a:pt x="114289" y="204006"/>
                </a:lnTo>
                <a:lnTo>
                  <a:pt x="108578" y="204570"/>
                </a:lnTo>
                <a:lnTo>
                  <a:pt x="102865" y="204946"/>
                </a:lnTo>
                <a:lnTo>
                  <a:pt x="97152" y="205197"/>
                </a:lnTo>
                <a:lnTo>
                  <a:pt x="92390" y="206317"/>
                </a:lnTo>
                <a:lnTo>
                  <a:pt x="88263" y="208016"/>
                </a:lnTo>
                <a:lnTo>
                  <a:pt x="84559" y="210101"/>
                </a:lnTo>
                <a:lnTo>
                  <a:pt x="81138" y="210539"/>
                </a:lnTo>
                <a:lnTo>
                  <a:pt x="77904" y="209878"/>
                </a:lnTo>
                <a:lnTo>
                  <a:pt x="71771" y="207556"/>
                </a:lnTo>
                <a:lnTo>
                  <a:pt x="65871" y="206525"/>
                </a:lnTo>
                <a:lnTo>
                  <a:pt x="61745" y="205944"/>
                </a:lnTo>
                <a:lnTo>
                  <a:pt x="61165" y="204910"/>
                </a:lnTo>
                <a:lnTo>
                  <a:pt x="60160" y="198340"/>
                </a:lnTo>
                <a:lnTo>
                  <a:pt x="60007" y="19712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4" name="SMARTPenAnnotation232"/>
          <p:cNvSpPr/>
          <p:nvPr/>
        </p:nvSpPr>
        <p:spPr>
          <a:xfrm>
            <a:off x="8043862" y="3128962"/>
            <a:ext cx="188553" cy="171333"/>
          </a:xfrm>
          <a:custGeom>
            <a:avLst/>
            <a:gdLst/>
            <a:ahLst/>
            <a:cxnLst/>
            <a:rect l="0" t="0" r="0" b="0"/>
            <a:pathLst>
              <a:path w="188553" h="171333">
                <a:moveTo>
                  <a:pt x="42863" y="0"/>
                </a:moveTo>
                <a:lnTo>
                  <a:pt x="42863" y="12770"/>
                </a:lnTo>
                <a:lnTo>
                  <a:pt x="41911" y="15181"/>
                </a:lnTo>
                <a:lnTo>
                  <a:pt x="38312" y="20400"/>
                </a:lnTo>
                <a:lnTo>
                  <a:pt x="36019" y="23125"/>
                </a:lnTo>
                <a:lnTo>
                  <a:pt x="33537" y="25894"/>
                </a:lnTo>
                <a:lnTo>
                  <a:pt x="28240" y="31511"/>
                </a:lnTo>
                <a:lnTo>
                  <a:pt x="22711" y="37182"/>
                </a:lnTo>
                <a:lnTo>
                  <a:pt x="20856" y="40981"/>
                </a:lnTo>
                <a:lnTo>
                  <a:pt x="19619" y="45418"/>
                </a:lnTo>
                <a:lnTo>
                  <a:pt x="18794" y="50281"/>
                </a:lnTo>
                <a:lnTo>
                  <a:pt x="17293" y="54476"/>
                </a:lnTo>
                <a:lnTo>
                  <a:pt x="15338" y="58225"/>
                </a:lnTo>
                <a:lnTo>
                  <a:pt x="13084" y="61676"/>
                </a:lnTo>
                <a:lnTo>
                  <a:pt x="11580" y="65883"/>
                </a:lnTo>
                <a:lnTo>
                  <a:pt x="10578" y="70592"/>
                </a:lnTo>
                <a:lnTo>
                  <a:pt x="9909" y="75636"/>
                </a:lnTo>
                <a:lnTo>
                  <a:pt x="9463" y="79952"/>
                </a:lnTo>
                <a:lnTo>
                  <a:pt x="9167" y="83781"/>
                </a:lnTo>
                <a:lnTo>
                  <a:pt x="8969" y="87287"/>
                </a:lnTo>
                <a:lnTo>
                  <a:pt x="8748" y="96262"/>
                </a:lnTo>
                <a:lnTo>
                  <a:pt x="8689" y="101322"/>
                </a:lnTo>
                <a:lnTo>
                  <a:pt x="9603" y="105648"/>
                </a:lnTo>
                <a:lnTo>
                  <a:pt x="11164" y="109485"/>
                </a:lnTo>
                <a:lnTo>
                  <a:pt x="13158" y="112995"/>
                </a:lnTo>
                <a:lnTo>
                  <a:pt x="14487" y="117240"/>
                </a:lnTo>
                <a:lnTo>
                  <a:pt x="15373" y="121975"/>
                </a:lnTo>
                <a:lnTo>
                  <a:pt x="15963" y="127037"/>
                </a:lnTo>
                <a:lnTo>
                  <a:pt x="17311" y="131364"/>
                </a:lnTo>
                <a:lnTo>
                  <a:pt x="19161" y="135201"/>
                </a:lnTo>
                <a:lnTo>
                  <a:pt x="21345" y="138711"/>
                </a:lnTo>
                <a:lnTo>
                  <a:pt x="23755" y="142005"/>
                </a:lnTo>
                <a:lnTo>
                  <a:pt x="26315" y="145152"/>
                </a:lnTo>
                <a:lnTo>
                  <a:pt x="28973" y="148203"/>
                </a:lnTo>
                <a:lnTo>
                  <a:pt x="32650" y="151190"/>
                </a:lnTo>
                <a:lnTo>
                  <a:pt x="37006" y="154133"/>
                </a:lnTo>
                <a:lnTo>
                  <a:pt x="41816" y="157048"/>
                </a:lnTo>
                <a:lnTo>
                  <a:pt x="45975" y="158991"/>
                </a:lnTo>
                <a:lnTo>
                  <a:pt x="49700" y="160287"/>
                </a:lnTo>
                <a:lnTo>
                  <a:pt x="53136" y="161150"/>
                </a:lnTo>
                <a:lnTo>
                  <a:pt x="57331" y="162678"/>
                </a:lnTo>
                <a:lnTo>
                  <a:pt x="62033" y="164650"/>
                </a:lnTo>
                <a:lnTo>
                  <a:pt x="67073" y="166917"/>
                </a:lnTo>
                <a:lnTo>
                  <a:pt x="72337" y="168428"/>
                </a:lnTo>
                <a:lnTo>
                  <a:pt x="77753" y="169435"/>
                </a:lnTo>
                <a:lnTo>
                  <a:pt x="83268" y="170107"/>
                </a:lnTo>
                <a:lnTo>
                  <a:pt x="87896" y="170555"/>
                </a:lnTo>
                <a:lnTo>
                  <a:pt x="91935" y="170853"/>
                </a:lnTo>
                <a:lnTo>
                  <a:pt x="95580" y="171052"/>
                </a:lnTo>
                <a:lnTo>
                  <a:pt x="104711" y="171273"/>
                </a:lnTo>
                <a:lnTo>
                  <a:pt x="109812" y="171332"/>
                </a:lnTo>
                <a:lnTo>
                  <a:pt x="115118" y="170419"/>
                </a:lnTo>
                <a:lnTo>
                  <a:pt x="120560" y="168858"/>
                </a:lnTo>
                <a:lnTo>
                  <a:pt x="126094" y="166864"/>
                </a:lnTo>
                <a:lnTo>
                  <a:pt x="130735" y="165536"/>
                </a:lnTo>
                <a:lnTo>
                  <a:pt x="134782" y="164650"/>
                </a:lnTo>
                <a:lnTo>
                  <a:pt x="138431" y="164059"/>
                </a:lnTo>
                <a:lnTo>
                  <a:pt x="142770" y="162713"/>
                </a:lnTo>
                <a:lnTo>
                  <a:pt x="147568" y="160863"/>
                </a:lnTo>
                <a:lnTo>
                  <a:pt x="159853" y="155600"/>
                </a:lnTo>
                <a:lnTo>
                  <a:pt x="161814" y="153264"/>
                </a:lnTo>
                <a:lnTo>
                  <a:pt x="164074" y="149801"/>
                </a:lnTo>
                <a:lnTo>
                  <a:pt x="166532" y="145587"/>
                </a:lnTo>
                <a:lnTo>
                  <a:pt x="169124" y="141825"/>
                </a:lnTo>
                <a:lnTo>
                  <a:pt x="171805" y="138366"/>
                </a:lnTo>
                <a:lnTo>
                  <a:pt x="174544" y="135106"/>
                </a:lnTo>
                <a:lnTo>
                  <a:pt x="177323" y="131981"/>
                </a:lnTo>
                <a:lnTo>
                  <a:pt x="182951" y="125968"/>
                </a:lnTo>
                <a:lnTo>
                  <a:pt x="184832" y="123031"/>
                </a:lnTo>
                <a:lnTo>
                  <a:pt x="186086" y="120121"/>
                </a:lnTo>
                <a:lnTo>
                  <a:pt x="186923" y="117228"/>
                </a:lnTo>
                <a:lnTo>
                  <a:pt x="187481" y="113395"/>
                </a:lnTo>
                <a:lnTo>
                  <a:pt x="187852" y="108934"/>
                </a:lnTo>
                <a:lnTo>
                  <a:pt x="188264" y="99850"/>
                </a:lnTo>
                <a:lnTo>
                  <a:pt x="188448" y="92638"/>
                </a:lnTo>
                <a:lnTo>
                  <a:pt x="188552" y="83222"/>
                </a:lnTo>
                <a:lnTo>
                  <a:pt x="187613" y="80247"/>
                </a:lnTo>
                <a:lnTo>
                  <a:pt x="186035" y="77310"/>
                </a:lnTo>
                <a:lnTo>
                  <a:pt x="184031" y="74400"/>
                </a:lnTo>
                <a:lnTo>
                  <a:pt x="181743" y="70555"/>
                </a:lnTo>
                <a:lnTo>
                  <a:pt x="179265" y="66087"/>
                </a:lnTo>
                <a:lnTo>
                  <a:pt x="176659" y="61203"/>
                </a:lnTo>
                <a:lnTo>
                  <a:pt x="174923" y="56994"/>
                </a:lnTo>
                <a:lnTo>
                  <a:pt x="173766" y="53236"/>
                </a:lnTo>
                <a:lnTo>
                  <a:pt x="172993" y="49779"/>
                </a:lnTo>
                <a:lnTo>
                  <a:pt x="170574" y="46521"/>
                </a:lnTo>
                <a:lnTo>
                  <a:pt x="167056" y="43396"/>
                </a:lnTo>
                <a:lnTo>
                  <a:pt x="162806" y="40361"/>
                </a:lnTo>
                <a:lnTo>
                  <a:pt x="158067" y="36432"/>
                </a:lnTo>
                <a:lnTo>
                  <a:pt x="153003" y="31908"/>
                </a:lnTo>
                <a:lnTo>
                  <a:pt x="147722" y="26987"/>
                </a:lnTo>
                <a:lnTo>
                  <a:pt x="143249" y="23706"/>
                </a:lnTo>
                <a:lnTo>
                  <a:pt x="139315" y="21519"/>
                </a:lnTo>
                <a:lnTo>
                  <a:pt x="135739" y="20061"/>
                </a:lnTo>
                <a:lnTo>
                  <a:pt x="132403" y="18136"/>
                </a:lnTo>
                <a:lnTo>
                  <a:pt x="129226" y="15901"/>
                </a:lnTo>
                <a:lnTo>
                  <a:pt x="126156" y="13458"/>
                </a:lnTo>
                <a:lnTo>
                  <a:pt x="122204" y="10877"/>
                </a:lnTo>
                <a:lnTo>
                  <a:pt x="117665" y="8204"/>
                </a:lnTo>
                <a:lnTo>
                  <a:pt x="112733" y="5469"/>
                </a:lnTo>
                <a:lnTo>
                  <a:pt x="107540" y="3646"/>
                </a:lnTo>
                <a:lnTo>
                  <a:pt x="102174" y="2431"/>
                </a:lnTo>
                <a:lnTo>
                  <a:pt x="96691" y="1620"/>
                </a:lnTo>
                <a:lnTo>
                  <a:pt x="91130" y="1081"/>
                </a:lnTo>
                <a:lnTo>
                  <a:pt x="85519" y="720"/>
                </a:lnTo>
                <a:lnTo>
                  <a:pt x="79872" y="480"/>
                </a:lnTo>
                <a:lnTo>
                  <a:pt x="68519" y="214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" name="SMARTPenAnnotation233"/>
          <p:cNvSpPr/>
          <p:nvPr/>
        </p:nvSpPr>
        <p:spPr>
          <a:xfrm>
            <a:off x="5840729" y="3531870"/>
            <a:ext cx="257176" cy="8573"/>
          </a:xfrm>
          <a:custGeom>
            <a:avLst/>
            <a:gdLst/>
            <a:ahLst/>
            <a:cxnLst/>
            <a:rect l="0" t="0" r="0" b="0"/>
            <a:pathLst>
              <a:path w="257176" h="8573">
                <a:moveTo>
                  <a:pt x="0" y="8572"/>
                </a:moveTo>
                <a:lnTo>
                  <a:pt x="36074" y="8572"/>
                </a:lnTo>
                <a:lnTo>
                  <a:pt x="40242" y="7620"/>
                </a:lnTo>
                <a:lnTo>
                  <a:pt x="44926" y="6032"/>
                </a:lnTo>
                <a:lnTo>
                  <a:pt x="49953" y="4021"/>
                </a:lnTo>
                <a:lnTo>
                  <a:pt x="55210" y="2680"/>
                </a:lnTo>
                <a:lnTo>
                  <a:pt x="60619" y="1787"/>
                </a:lnTo>
                <a:lnTo>
                  <a:pt x="66130" y="1191"/>
                </a:lnTo>
                <a:lnTo>
                  <a:pt x="72662" y="794"/>
                </a:lnTo>
                <a:lnTo>
                  <a:pt x="87540" y="353"/>
                </a:lnTo>
                <a:lnTo>
                  <a:pt x="154377" y="14"/>
                </a:lnTo>
                <a:lnTo>
                  <a:pt x="209766" y="0"/>
                </a:lnTo>
                <a:lnTo>
                  <a:pt x="215092" y="953"/>
                </a:lnTo>
                <a:lnTo>
                  <a:pt x="219595" y="2540"/>
                </a:lnTo>
                <a:lnTo>
                  <a:pt x="223550" y="4550"/>
                </a:lnTo>
                <a:lnTo>
                  <a:pt x="228090" y="5891"/>
                </a:lnTo>
                <a:lnTo>
                  <a:pt x="233023" y="6785"/>
                </a:lnTo>
                <a:lnTo>
                  <a:pt x="238217" y="7381"/>
                </a:lnTo>
                <a:lnTo>
                  <a:pt x="242631" y="7778"/>
                </a:lnTo>
                <a:lnTo>
                  <a:pt x="246527" y="8042"/>
                </a:lnTo>
                <a:lnTo>
                  <a:pt x="257175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6" name="SMARTPenAnnotation234"/>
          <p:cNvSpPr/>
          <p:nvPr/>
        </p:nvSpPr>
        <p:spPr>
          <a:xfrm>
            <a:off x="6157912" y="3429000"/>
            <a:ext cx="34291" cy="188596"/>
          </a:xfrm>
          <a:custGeom>
            <a:avLst/>
            <a:gdLst/>
            <a:ahLst/>
            <a:cxnLst/>
            <a:rect l="0" t="0" r="0" b="0"/>
            <a:pathLst>
              <a:path w="34291" h="188596">
                <a:moveTo>
                  <a:pt x="0" y="0"/>
                </a:moveTo>
                <a:lnTo>
                  <a:pt x="0" y="12770"/>
                </a:lnTo>
                <a:lnTo>
                  <a:pt x="953" y="15181"/>
                </a:lnTo>
                <a:lnTo>
                  <a:pt x="2540" y="17740"/>
                </a:lnTo>
                <a:lnTo>
                  <a:pt x="4551" y="20399"/>
                </a:lnTo>
                <a:lnTo>
                  <a:pt x="5892" y="23124"/>
                </a:lnTo>
                <a:lnTo>
                  <a:pt x="6785" y="25894"/>
                </a:lnTo>
                <a:lnTo>
                  <a:pt x="7778" y="31510"/>
                </a:lnTo>
                <a:lnTo>
                  <a:pt x="8219" y="37182"/>
                </a:lnTo>
                <a:lnTo>
                  <a:pt x="9290" y="40980"/>
                </a:lnTo>
                <a:lnTo>
                  <a:pt x="10956" y="45418"/>
                </a:lnTo>
                <a:lnTo>
                  <a:pt x="13019" y="50281"/>
                </a:lnTo>
                <a:lnTo>
                  <a:pt x="14394" y="55428"/>
                </a:lnTo>
                <a:lnTo>
                  <a:pt x="15311" y="60764"/>
                </a:lnTo>
                <a:lnTo>
                  <a:pt x="15923" y="66227"/>
                </a:lnTo>
                <a:lnTo>
                  <a:pt x="17283" y="71773"/>
                </a:lnTo>
                <a:lnTo>
                  <a:pt x="19141" y="77377"/>
                </a:lnTo>
                <a:lnTo>
                  <a:pt x="21334" y="83017"/>
                </a:lnTo>
                <a:lnTo>
                  <a:pt x="22795" y="89634"/>
                </a:lnTo>
                <a:lnTo>
                  <a:pt x="23769" y="96904"/>
                </a:lnTo>
                <a:lnTo>
                  <a:pt x="24419" y="104607"/>
                </a:lnTo>
                <a:lnTo>
                  <a:pt x="24852" y="111648"/>
                </a:lnTo>
                <a:lnTo>
                  <a:pt x="25333" y="124551"/>
                </a:lnTo>
                <a:lnTo>
                  <a:pt x="25603" y="137974"/>
                </a:lnTo>
                <a:lnTo>
                  <a:pt x="26594" y="142465"/>
                </a:lnTo>
                <a:lnTo>
                  <a:pt x="28207" y="147364"/>
                </a:lnTo>
                <a:lnTo>
                  <a:pt x="30235" y="152535"/>
                </a:lnTo>
                <a:lnTo>
                  <a:pt x="31586" y="156935"/>
                </a:lnTo>
                <a:lnTo>
                  <a:pt x="32488" y="160821"/>
                </a:lnTo>
                <a:lnTo>
                  <a:pt x="33089" y="164363"/>
                </a:lnTo>
                <a:lnTo>
                  <a:pt x="33489" y="167678"/>
                </a:lnTo>
                <a:lnTo>
                  <a:pt x="33756" y="170840"/>
                </a:lnTo>
                <a:lnTo>
                  <a:pt x="34185" y="178208"/>
                </a:lnTo>
                <a:lnTo>
                  <a:pt x="34243" y="181756"/>
                </a:lnTo>
                <a:lnTo>
                  <a:pt x="34290" y="18859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7" name="SMARTPenAnnotation235"/>
          <p:cNvSpPr/>
          <p:nvPr/>
        </p:nvSpPr>
        <p:spPr>
          <a:xfrm>
            <a:off x="6243637" y="3454761"/>
            <a:ext cx="153804" cy="150292"/>
          </a:xfrm>
          <a:custGeom>
            <a:avLst/>
            <a:gdLst/>
            <a:ahLst/>
            <a:cxnLst/>
            <a:rect l="0" t="0" r="0" b="0"/>
            <a:pathLst>
              <a:path w="153804" h="150292">
                <a:moveTo>
                  <a:pt x="0" y="25674"/>
                </a:moveTo>
                <a:lnTo>
                  <a:pt x="0" y="112921"/>
                </a:lnTo>
                <a:lnTo>
                  <a:pt x="953" y="116224"/>
                </a:lnTo>
                <a:lnTo>
                  <a:pt x="2540" y="119378"/>
                </a:lnTo>
                <a:lnTo>
                  <a:pt x="4551" y="122433"/>
                </a:lnTo>
                <a:lnTo>
                  <a:pt x="6844" y="125422"/>
                </a:lnTo>
                <a:lnTo>
                  <a:pt x="9325" y="128368"/>
                </a:lnTo>
                <a:lnTo>
                  <a:pt x="11931" y="131284"/>
                </a:lnTo>
                <a:lnTo>
                  <a:pt x="15574" y="134181"/>
                </a:lnTo>
                <a:lnTo>
                  <a:pt x="19908" y="137064"/>
                </a:lnTo>
                <a:lnTo>
                  <a:pt x="24702" y="139939"/>
                </a:lnTo>
                <a:lnTo>
                  <a:pt x="28851" y="141855"/>
                </a:lnTo>
                <a:lnTo>
                  <a:pt x="32569" y="143133"/>
                </a:lnTo>
                <a:lnTo>
                  <a:pt x="36000" y="143985"/>
                </a:lnTo>
                <a:lnTo>
                  <a:pt x="39240" y="145506"/>
                </a:lnTo>
                <a:lnTo>
                  <a:pt x="42352" y="147471"/>
                </a:lnTo>
                <a:lnTo>
                  <a:pt x="45380" y="149735"/>
                </a:lnTo>
                <a:lnTo>
                  <a:pt x="49304" y="150291"/>
                </a:lnTo>
                <a:lnTo>
                  <a:pt x="53824" y="149709"/>
                </a:lnTo>
                <a:lnTo>
                  <a:pt x="58743" y="148369"/>
                </a:lnTo>
                <a:lnTo>
                  <a:pt x="63927" y="147476"/>
                </a:lnTo>
                <a:lnTo>
                  <a:pt x="69288" y="146880"/>
                </a:lnTo>
                <a:lnTo>
                  <a:pt x="74767" y="146483"/>
                </a:lnTo>
                <a:lnTo>
                  <a:pt x="79372" y="145266"/>
                </a:lnTo>
                <a:lnTo>
                  <a:pt x="83395" y="143501"/>
                </a:lnTo>
                <a:lnTo>
                  <a:pt x="87030" y="141373"/>
                </a:lnTo>
                <a:lnTo>
                  <a:pt x="91357" y="139001"/>
                </a:lnTo>
                <a:lnTo>
                  <a:pt x="101246" y="133826"/>
                </a:lnTo>
                <a:lnTo>
                  <a:pt x="105597" y="131113"/>
                </a:lnTo>
                <a:lnTo>
                  <a:pt x="109451" y="128352"/>
                </a:lnTo>
                <a:lnTo>
                  <a:pt x="112972" y="125558"/>
                </a:lnTo>
                <a:lnTo>
                  <a:pt x="116272" y="122743"/>
                </a:lnTo>
                <a:lnTo>
                  <a:pt x="119425" y="119914"/>
                </a:lnTo>
                <a:lnTo>
                  <a:pt x="125468" y="114231"/>
                </a:lnTo>
                <a:lnTo>
                  <a:pt x="131329" y="108530"/>
                </a:lnTo>
                <a:lnTo>
                  <a:pt x="134225" y="104724"/>
                </a:lnTo>
                <a:lnTo>
                  <a:pt x="137108" y="100281"/>
                </a:lnTo>
                <a:lnTo>
                  <a:pt x="139983" y="95414"/>
                </a:lnTo>
                <a:lnTo>
                  <a:pt x="142852" y="91217"/>
                </a:lnTo>
                <a:lnTo>
                  <a:pt x="145717" y="87467"/>
                </a:lnTo>
                <a:lnTo>
                  <a:pt x="148580" y="84014"/>
                </a:lnTo>
                <a:lnTo>
                  <a:pt x="150488" y="79807"/>
                </a:lnTo>
                <a:lnTo>
                  <a:pt x="151761" y="75098"/>
                </a:lnTo>
                <a:lnTo>
                  <a:pt x="152609" y="70053"/>
                </a:lnTo>
                <a:lnTo>
                  <a:pt x="153174" y="65737"/>
                </a:lnTo>
                <a:lnTo>
                  <a:pt x="153551" y="61908"/>
                </a:lnTo>
                <a:lnTo>
                  <a:pt x="153803" y="58402"/>
                </a:lnTo>
                <a:lnTo>
                  <a:pt x="153017" y="54160"/>
                </a:lnTo>
                <a:lnTo>
                  <a:pt x="151542" y="49427"/>
                </a:lnTo>
                <a:lnTo>
                  <a:pt x="149606" y="44367"/>
                </a:lnTo>
                <a:lnTo>
                  <a:pt x="147362" y="40041"/>
                </a:lnTo>
                <a:lnTo>
                  <a:pt x="144914" y="36204"/>
                </a:lnTo>
                <a:lnTo>
                  <a:pt x="142329" y="32694"/>
                </a:lnTo>
                <a:lnTo>
                  <a:pt x="139654" y="29401"/>
                </a:lnTo>
                <a:lnTo>
                  <a:pt x="136918" y="26254"/>
                </a:lnTo>
                <a:lnTo>
                  <a:pt x="134141" y="23203"/>
                </a:lnTo>
                <a:lnTo>
                  <a:pt x="128516" y="17273"/>
                </a:lnTo>
                <a:lnTo>
                  <a:pt x="125683" y="14358"/>
                </a:lnTo>
                <a:lnTo>
                  <a:pt x="121888" y="11463"/>
                </a:lnTo>
                <a:lnTo>
                  <a:pt x="117454" y="8579"/>
                </a:lnTo>
                <a:lnTo>
                  <a:pt x="112593" y="5705"/>
                </a:lnTo>
                <a:lnTo>
                  <a:pt x="107447" y="3789"/>
                </a:lnTo>
                <a:lnTo>
                  <a:pt x="102111" y="2511"/>
                </a:lnTo>
                <a:lnTo>
                  <a:pt x="96649" y="1660"/>
                </a:lnTo>
                <a:lnTo>
                  <a:pt x="92055" y="1092"/>
                </a:lnTo>
                <a:lnTo>
                  <a:pt x="88040" y="713"/>
                </a:lnTo>
                <a:lnTo>
                  <a:pt x="84411" y="461"/>
                </a:lnTo>
                <a:lnTo>
                  <a:pt x="80087" y="292"/>
                </a:lnTo>
                <a:lnTo>
                  <a:pt x="64899" y="56"/>
                </a:lnTo>
                <a:lnTo>
                  <a:pt x="53927" y="0"/>
                </a:lnTo>
                <a:lnTo>
                  <a:pt x="48333" y="938"/>
                </a:lnTo>
                <a:lnTo>
                  <a:pt x="42700" y="2516"/>
                </a:lnTo>
                <a:lnTo>
                  <a:pt x="37039" y="4520"/>
                </a:lnTo>
                <a:lnTo>
                  <a:pt x="32313" y="5856"/>
                </a:lnTo>
                <a:lnTo>
                  <a:pt x="28210" y="6747"/>
                </a:lnTo>
                <a:lnTo>
                  <a:pt x="24521" y="7341"/>
                </a:lnTo>
                <a:lnTo>
                  <a:pt x="20158" y="8689"/>
                </a:lnTo>
                <a:lnTo>
                  <a:pt x="15344" y="10541"/>
                </a:lnTo>
                <a:lnTo>
                  <a:pt x="0" y="1710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8" name="SMARTPenAnnotation236"/>
          <p:cNvSpPr/>
          <p:nvPr/>
        </p:nvSpPr>
        <p:spPr>
          <a:xfrm>
            <a:off x="7598446" y="3497579"/>
            <a:ext cx="213960" cy="8574"/>
          </a:xfrm>
          <a:custGeom>
            <a:avLst/>
            <a:gdLst/>
            <a:ahLst/>
            <a:cxnLst/>
            <a:rect l="0" t="0" r="0" b="0"/>
            <a:pathLst>
              <a:path w="213960" h="8574">
                <a:moveTo>
                  <a:pt x="8219" y="8573"/>
                </a:moveTo>
                <a:lnTo>
                  <a:pt x="0" y="8573"/>
                </a:lnTo>
                <a:lnTo>
                  <a:pt x="4302" y="8573"/>
                </a:lnTo>
                <a:lnTo>
                  <a:pt x="5608" y="7621"/>
                </a:lnTo>
                <a:lnTo>
                  <a:pt x="6478" y="6033"/>
                </a:lnTo>
                <a:lnTo>
                  <a:pt x="7058" y="4022"/>
                </a:lnTo>
                <a:lnTo>
                  <a:pt x="8398" y="2682"/>
                </a:lnTo>
                <a:lnTo>
                  <a:pt x="10243" y="1788"/>
                </a:lnTo>
                <a:lnTo>
                  <a:pt x="12425" y="1192"/>
                </a:lnTo>
                <a:lnTo>
                  <a:pt x="15786" y="795"/>
                </a:lnTo>
                <a:lnTo>
                  <a:pt x="19931" y="530"/>
                </a:lnTo>
                <a:lnTo>
                  <a:pt x="28664" y="236"/>
                </a:lnTo>
                <a:lnTo>
                  <a:pt x="39888" y="71"/>
                </a:lnTo>
                <a:lnTo>
                  <a:pt x="21395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9" name="SMARTPenAnnotation237"/>
          <p:cNvSpPr/>
          <p:nvPr/>
        </p:nvSpPr>
        <p:spPr>
          <a:xfrm>
            <a:off x="7906702" y="3420427"/>
            <a:ext cx="34291" cy="162878"/>
          </a:xfrm>
          <a:custGeom>
            <a:avLst/>
            <a:gdLst/>
            <a:ahLst/>
            <a:cxnLst/>
            <a:rect l="0" t="0" r="0" b="0"/>
            <a:pathLst>
              <a:path w="34291" h="162878">
                <a:moveTo>
                  <a:pt x="0" y="0"/>
                </a:moveTo>
                <a:lnTo>
                  <a:pt x="11932" y="11932"/>
                </a:lnTo>
                <a:lnTo>
                  <a:pt x="13670" y="14622"/>
                </a:lnTo>
                <a:lnTo>
                  <a:pt x="14828" y="17368"/>
                </a:lnTo>
                <a:lnTo>
                  <a:pt x="15601" y="20151"/>
                </a:lnTo>
                <a:lnTo>
                  <a:pt x="16115" y="23911"/>
                </a:lnTo>
                <a:lnTo>
                  <a:pt x="16459" y="28324"/>
                </a:lnTo>
                <a:lnTo>
                  <a:pt x="16688" y="33170"/>
                </a:lnTo>
                <a:lnTo>
                  <a:pt x="17793" y="38306"/>
                </a:lnTo>
                <a:lnTo>
                  <a:pt x="19482" y="43635"/>
                </a:lnTo>
                <a:lnTo>
                  <a:pt x="21560" y="49093"/>
                </a:lnTo>
                <a:lnTo>
                  <a:pt x="22947" y="53683"/>
                </a:lnTo>
                <a:lnTo>
                  <a:pt x="23869" y="57697"/>
                </a:lnTo>
                <a:lnTo>
                  <a:pt x="24485" y="61324"/>
                </a:lnTo>
                <a:lnTo>
                  <a:pt x="24896" y="65648"/>
                </a:lnTo>
                <a:lnTo>
                  <a:pt x="25170" y="70435"/>
                </a:lnTo>
                <a:lnTo>
                  <a:pt x="25475" y="80835"/>
                </a:lnTo>
                <a:lnTo>
                  <a:pt x="25711" y="125575"/>
                </a:lnTo>
                <a:lnTo>
                  <a:pt x="25716" y="147252"/>
                </a:lnTo>
                <a:lnTo>
                  <a:pt x="26670" y="149603"/>
                </a:lnTo>
                <a:lnTo>
                  <a:pt x="28257" y="151171"/>
                </a:lnTo>
                <a:lnTo>
                  <a:pt x="30269" y="152216"/>
                </a:lnTo>
                <a:lnTo>
                  <a:pt x="31609" y="153864"/>
                </a:lnTo>
                <a:lnTo>
                  <a:pt x="32503" y="155916"/>
                </a:lnTo>
                <a:lnTo>
                  <a:pt x="34290" y="16287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0" name="SMARTPenAnnotation238"/>
          <p:cNvSpPr/>
          <p:nvPr/>
        </p:nvSpPr>
        <p:spPr>
          <a:xfrm>
            <a:off x="8017150" y="3420427"/>
            <a:ext cx="180973" cy="154198"/>
          </a:xfrm>
          <a:custGeom>
            <a:avLst/>
            <a:gdLst/>
            <a:ahLst/>
            <a:cxnLst/>
            <a:rect l="0" t="0" r="0" b="0"/>
            <a:pathLst>
              <a:path w="180973" h="154198">
                <a:moveTo>
                  <a:pt x="18140" y="0"/>
                </a:moveTo>
                <a:lnTo>
                  <a:pt x="25521" y="7381"/>
                </a:lnTo>
                <a:lnTo>
                  <a:pt x="25917" y="9683"/>
                </a:lnTo>
                <a:lnTo>
                  <a:pt x="26183" y="13123"/>
                </a:lnTo>
                <a:lnTo>
                  <a:pt x="26476" y="21073"/>
                </a:lnTo>
                <a:lnTo>
                  <a:pt x="26607" y="27781"/>
                </a:lnTo>
                <a:lnTo>
                  <a:pt x="26681" y="41463"/>
                </a:lnTo>
                <a:lnTo>
                  <a:pt x="25739" y="46692"/>
                </a:lnTo>
                <a:lnTo>
                  <a:pt x="24159" y="52083"/>
                </a:lnTo>
                <a:lnTo>
                  <a:pt x="22153" y="57582"/>
                </a:lnTo>
                <a:lnTo>
                  <a:pt x="20815" y="63153"/>
                </a:lnTo>
                <a:lnTo>
                  <a:pt x="19922" y="68772"/>
                </a:lnTo>
                <a:lnTo>
                  <a:pt x="19328" y="74423"/>
                </a:lnTo>
                <a:lnTo>
                  <a:pt x="19885" y="80095"/>
                </a:lnTo>
                <a:lnTo>
                  <a:pt x="21208" y="85782"/>
                </a:lnTo>
                <a:lnTo>
                  <a:pt x="23043" y="91478"/>
                </a:lnTo>
                <a:lnTo>
                  <a:pt x="24266" y="96228"/>
                </a:lnTo>
                <a:lnTo>
                  <a:pt x="25082" y="100347"/>
                </a:lnTo>
                <a:lnTo>
                  <a:pt x="25624" y="104045"/>
                </a:lnTo>
                <a:lnTo>
                  <a:pt x="25988" y="108416"/>
                </a:lnTo>
                <a:lnTo>
                  <a:pt x="26228" y="113235"/>
                </a:lnTo>
                <a:lnTo>
                  <a:pt x="26391" y="118353"/>
                </a:lnTo>
                <a:lnTo>
                  <a:pt x="27450" y="122717"/>
                </a:lnTo>
                <a:lnTo>
                  <a:pt x="29110" y="126578"/>
                </a:lnTo>
                <a:lnTo>
                  <a:pt x="31168" y="130106"/>
                </a:lnTo>
                <a:lnTo>
                  <a:pt x="33492" y="133409"/>
                </a:lnTo>
                <a:lnTo>
                  <a:pt x="35995" y="136565"/>
                </a:lnTo>
                <a:lnTo>
                  <a:pt x="38615" y="139621"/>
                </a:lnTo>
                <a:lnTo>
                  <a:pt x="41315" y="141658"/>
                </a:lnTo>
                <a:lnTo>
                  <a:pt x="46855" y="143922"/>
                </a:lnTo>
                <a:lnTo>
                  <a:pt x="52493" y="144928"/>
                </a:lnTo>
                <a:lnTo>
                  <a:pt x="55328" y="145196"/>
                </a:lnTo>
                <a:lnTo>
                  <a:pt x="59125" y="146328"/>
                </a:lnTo>
                <a:lnTo>
                  <a:pt x="63561" y="148034"/>
                </a:lnTo>
                <a:lnTo>
                  <a:pt x="68423" y="150124"/>
                </a:lnTo>
                <a:lnTo>
                  <a:pt x="73570" y="151518"/>
                </a:lnTo>
                <a:lnTo>
                  <a:pt x="78906" y="152447"/>
                </a:lnTo>
                <a:lnTo>
                  <a:pt x="84367" y="153066"/>
                </a:lnTo>
                <a:lnTo>
                  <a:pt x="88961" y="153480"/>
                </a:lnTo>
                <a:lnTo>
                  <a:pt x="92977" y="153755"/>
                </a:lnTo>
                <a:lnTo>
                  <a:pt x="96606" y="153938"/>
                </a:lnTo>
                <a:lnTo>
                  <a:pt x="103179" y="154142"/>
                </a:lnTo>
                <a:lnTo>
                  <a:pt x="106265" y="154197"/>
                </a:lnTo>
                <a:lnTo>
                  <a:pt x="110227" y="153280"/>
                </a:lnTo>
                <a:lnTo>
                  <a:pt x="114774" y="151717"/>
                </a:lnTo>
                <a:lnTo>
                  <a:pt x="119710" y="149722"/>
                </a:lnTo>
                <a:lnTo>
                  <a:pt x="123953" y="147440"/>
                </a:lnTo>
                <a:lnTo>
                  <a:pt x="127734" y="144966"/>
                </a:lnTo>
                <a:lnTo>
                  <a:pt x="131208" y="142364"/>
                </a:lnTo>
                <a:lnTo>
                  <a:pt x="135429" y="139677"/>
                </a:lnTo>
                <a:lnTo>
                  <a:pt x="140147" y="136933"/>
                </a:lnTo>
                <a:lnTo>
                  <a:pt x="145198" y="134151"/>
                </a:lnTo>
                <a:lnTo>
                  <a:pt x="149518" y="131344"/>
                </a:lnTo>
                <a:lnTo>
                  <a:pt x="153350" y="128520"/>
                </a:lnTo>
                <a:lnTo>
                  <a:pt x="156858" y="125685"/>
                </a:lnTo>
                <a:lnTo>
                  <a:pt x="160148" y="122843"/>
                </a:lnTo>
                <a:lnTo>
                  <a:pt x="163294" y="119995"/>
                </a:lnTo>
                <a:lnTo>
                  <a:pt x="169330" y="114291"/>
                </a:lnTo>
                <a:lnTo>
                  <a:pt x="175188" y="108581"/>
                </a:lnTo>
                <a:lnTo>
                  <a:pt x="177131" y="105725"/>
                </a:lnTo>
                <a:lnTo>
                  <a:pt x="178426" y="102869"/>
                </a:lnTo>
                <a:lnTo>
                  <a:pt x="179290" y="100011"/>
                </a:lnTo>
                <a:lnTo>
                  <a:pt x="179866" y="96202"/>
                </a:lnTo>
                <a:lnTo>
                  <a:pt x="180250" y="91757"/>
                </a:lnTo>
                <a:lnTo>
                  <a:pt x="180676" y="82691"/>
                </a:lnTo>
                <a:lnTo>
                  <a:pt x="180865" y="75487"/>
                </a:lnTo>
                <a:lnTo>
                  <a:pt x="180972" y="66076"/>
                </a:lnTo>
                <a:lnTo>
                  <a:pt x="180034" y="62148"/>
                </a:lnTo>
                <a:lnTo>
                  <a:pt x="178458" y="57625"/>
                </a:lnTo>
                <a:lnTo>
                  <a:pt x="176453" y="52704"/>
                </a:lnTo>
                <a:lnTo>
                  <a:pt x="174165" y="48471"/>
                </a:lnTo>
                <a:lnTo>
                  <a:pt x="171686" y="44697"/>
                </a:lnTo>
                <a:lnTo>
                  <a:pt x="169082" y="41228"/>
                </a:lnTo>
                <a:lnTo>
                  <a:pt x="166393" y="37010"/>
                </a:lnTo>
                <a:lnTo>
                  <a:pt x="163647" y="32294"/>
                </a:lnTo>
                <a:lnTo>
                  <a:pt x="160866" y="27244"/>
                </a:lnTo>
                <a:lnTo>
                  <a:pt x="158058" y="22925"/>
                </a:lnTo>
                <a:lnTo>
                  <a:pt x="155234" y="19094"/>
                </a:lnTo>
                <a:lnTo>
                  <a:pt x="152397" y="15587"/>
                </a:lnTo>
                <a:lnTo>
                  <a:pt x="149556" y="13249"/>
                </a:lnTo>
                <a:lnTo>
                  <a:pt x="146707" y="11690"/>
                </a:lnTo>
                <a:lnTo>
                  <a:pt x="143857" y="10651"/>
                </a:lnTo>
                <a:lnTo>
                  <a:pt x="126191" y="4637"/>
                </a:lnTo>
                <a:lnTo>
                  <a:pt x="119702" y="3092"/>
                </a:lnTo>
                <a:lnTo>
                  <a:pt x="113471" y="2061"/>
                </a:lnTo>
                <a:lnTo>
                  <a:pt x="107411" y="1374"/>
                </a:lnTo>
                <a:lnTo>
                  <a:pt x="100514" y="916"/>
                </a:lnTo>
                <a:lnTo>
                  <a:pt x="93058" y="611"/>
                </a:lnTo>
                <a:lnTo>
                  <a:pt x="71453" y="181"/>
                </a:lnTo>
                <a:lnTo>
                  <a:pt x="3757" y="1"/>
                </a:lnTo>
                <a:lnTo>
                  <a:pt x="931" y="953"/>
                </a:lnTo>
                <a:lnTo>
                  <a:pt x="0" y="2541"/>
                </a:lnTo>
                <a:lnTo>
                  <a:pt x="994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1" name="SMARTPenAnnotation239"/>
          <p:cNvSpPr/>
          <p:nvPr/>
        </p:nvSpPr>
        <p:spPr>
          <a:xfrm>
            <a:off x="6973500" y="3711892"/>
            <a:ext cx="178823" cy="239996"/>
          </a:xfrm>
          <a:custGeom>
            <a:avLst/>
            <a:gdLst/>
            <a:ahLst/>
            <a:cxnLst/>
            <a:rect l="0" t="0" r="0" b="0"/>
            <a:pathLst>
              <a:path w="178823" h="239996">
                <a:moveTo>
                  <a:pt x="178822" y="8573"/>
                </a:moveTo>
                <a:lnTo>
                  <a:pt x="171442" y="8573"/>
                </a:lnTo>
                <a:lnTo>
                  <a:pt x="171044" y="7620"/>
                </a:lnTo>
                <a:lnTo>
                  <a:pt x="170603" y="4022"/>
                </a:lnTo>
                <a:lnTo>
                  <a:pt x="169532" y="2681"/>
                </a:lnTo>
                <a:lnTo>
                  <a:pt x="167867" y="1787"/>
                </a:lnTo>
                <a:lnTo>
                  <a:pt x="162900" y="353"/>
                </a:lnTo>
                <a:lnTo>
                  <a:pt x="157488" y="105"/>
                </a:lnTo>
                <a:lnTo>
                  <a:pt x="133368" y="4"/>
                </a:lnTo>
                <a:lnTo>
                  <a:pt x="74670" y="0"/>
                </a:lnTo>
                <a:lnTo>
                  <a:pt x="71287" y="953"/>
                </a:lnTo>
                <a:lnTo>
                  <a:pt x="68080" y="2540"/>
                </a:lnTo>
                <a:lnTo>
                  <a:pt x="64989" y="4551"/>
                </a:lnTo>
                <a:lnTo>
                  <a:pt x="61975" y="5891"/>
                </a:lnTo>
                <a:lnTo>
                  <a:pt x="59014" y="6785"/>
                </a:lnTo>
                <a:lnTo>
                  <a:pt x="56087" y="7381"/>
                </a:lnTo>
                <a:lnTo>
                  <a:pt x="53185" y="7778"/>
                </a:lnTo>
                <a:lnTo>
                  <a:pt x="50296" y="8043"/>
                </a:lnTo>
                <a:lnTo>
                  <a:pt x="47418" y="8220"/>
                </a:lnTo>
                <a:lnTo>
                  <a:pt x="41681" y="8416"/>
                </a:lnTo>
                <a:lnTo>
                  <a:pt x="26212" y="8563"/>
                </a:lnTo>
                <a:lnTo>
                  <a:pt x="22730" y="11109"/>
                </a:lnTo>
                <a:lnTo>
                  <a:pt x="17285" y="15953"/>
                </a:lnTo>
                <a:lnTo>
                  <a:pt x="16838" y="17303"/>
                </a:lnTo>
                <a:lnTo>
                  <a:pt x="16210" y="23754"/>
                </a:lnTo>
                <a:lnTo>
                  <a:pt x="16062" y="28972"/>
                </a:lnTo>
                <a:lnTo>
                  <a:pt x="15979" y="37265"/>
                </a:lnTo>
                <a:lnTo>
                  <a:pt x="15016" y="40084"/>
                </a:lnTo>
                <a:lnTo>
                  <a:pt x="11404" y="45755"/>
                </a:lnTo>
                <a:lnTo>
                  <a:pt x="9164" y="51451"/>
                </a:lnTo>
                <a:lnTo>
                  <a:pt x="8169" y="57157"/>
                </a:lnTo>
                <a:lnTo>
                  <a:pt x="7726" y="62868"/>
                </a:lnTo>
                <a:lnTo>
                  <a:pt x="7529" y="71122"/>
                </a:lnTo>
                <a:lnTo>
                  <a:pt x="7476" y="75989"/>
                </a:lnTo>
                <a:lnTo>
                  <a:pt x="6489" y="80187"/>
                </a:lnTo>
                <a:lnTo>
                  <a:pt x="1502" y="90646"/>
                </a:lnTo>
                <a:lnTo>
                  <a:pt x="0" y="96802"/>
                </a:lnTo>
                <a:lnTo>
                  <a:pt x="552" y="99777"/>
                </a:lnTo>
                <a:lnTo>
                  <a:pt x="3705" y="105623"/>
                </a:lnTo>
                <a:lnTo>
                  <a:pt x="5742" y="111396"/>
                </a:lnTo>
                <a:lnTo>
                  <a:pt x="6648" y="117137"/>
                </a:lnTo>
                <a:lnTo>
                  <a:pt x="7050" y="122863"/>
                </a:lnTo>
                <a:lnTo>
                  <a:pt x="7308" y="128410"/>
                </a:lnTo>
                <a:lnTo>
                  <a:pt x="7370" y="136763"/>
                </a:lnTo>
                <a:lnTo>
                  <a:pt x="11923" y="137042"/>
                </a:lnTo>
                <a:lnTo>
                  <a:pt x="16102" y="137137"/>
                </a:lnTo>
                <a:lnTo>
                  <a:pt x="27771" y="137157"/>
                </a:lnTo>
                <a:lnTo>
                  <a:pt x="29544" y="136206"/>
                </a:lnTo>
                <a:lnTo>
                  <a:pt x="30726" y="134619"/>
                </a:lnTo>
                <a:lnTo>
                  <a:pt x="31514" y="132608"/>
                </a:lnTo>
                <a:lnTo>
                  <a:pt x="32992" y="131268"/>
                </a:lnTo>
                <a:lnTo>
                  <a:pt x="34929" y="130375"/>
                </a:lnTo>
                <a:lnTo>
                  <a:pt x="37174" y="129779"/>
                </a:lnTo>
                <a:lnTo>
                  <a:pt x="40574" y="129382"/>
                </a:lnTo>
                <a:lnTo>
                  <a:pt x="44747" y="129117"/>
                </a:lnTo>
                <a:lnTo>
                  <a:pt x="53511" y="128823"/>
                </a:lnTo>
                <a:lnTo>
                  <a:pt x="64752" y="128658"/>
                </a:lnTo>
                <a:lnTo>
                  <a:pt x="74467" y="128619"/>
                </a:lnTo>
                <a:lnTo>
                  <a:pt x="79725" y="129561"/>
                </a:lnTo>
                <a:lnTo>
                  <a:pt x="85135" y="131142"/>
                </a:lnTo>
                <a:lnTo>
                  <a:pt x="90647" y="133148"/>
                </a:lnTo>
                <a:lnTo>
                  <a:pt x="95273" y="135438"/>
                </a:lnTo>
                <a:lnTo>
                  <a:pt x="99310" y="137917"/>
                </a:lnTo>
                <a:lnTo>
                  <a:pt x="102954" y="140522"/>
                </a:lnTo>
                <a:lnTo>
                  <a:pt x="107288" y="142259"/>
                </a:lnTo>
                <a:lnTo>
                  <a:pt x="112083" y="143417"/>
                </a:lnTo>
                <a:lnTo>
                  <a:pt x="117185" y="144189"/>
                </a:lnTo>
                <a:lnTo>
                  <a:pt x="121538" y="145656"/>
                </a:lnTo>
                <a:lnTo>
                  <a:pt x="125393" y="147587"/>
                </a:lnTo>
                <a:lnTo>
                  <a:pt x="128915" y="149826"/>
                </a:lnTo>
                <a:lnTo>
                  <a:pt x="132216" y="152272"/>
                </a:lnTo>
                <a:lnTo>
                  <a:pt x="135369" y="154854"/>
                </a:lnTo>
                <a:lnTo>
                  <a:pt x="138424" y="157529"/>
                </a:lnTo>
                <a:lnTo>
                  <a:pt x="141412" y="160264"/>
                </a:lnTo>
                <a:lnTo>
                  <a:pt x="147273" y="165844"/>
                </a:lnTo>
                <a:lnTo>
                  <a:pt x="164523" y="182890"/>
                </a:lnTo>
                <a:lnTo>
                  <a:pt x="166433" y="185744"/>
                </a:lnTo>
                <a:lnTo>
                  <a:pt x="168553" y="191455"/>
                </a:lnTo>
                <a:lnTo>
                  <a:pt x="168166" y="194312"/>
                </a:lnTo>
                <a:lnTo>
                  <a:pt x="166956" y="197169"/>
                </a:lnTo>
                <a:lnTo>
                  <a:pt x="163071" y="202883"/>
                </a:lnTo>
                <a:lnTo>
                  <a:pt x="158170" y="208598"/>
                </a:lnTo>
                <a:lnTo>
                  <a:pt x="155529" y="210503"/>
                </a:lnTo>
                <a:lnTo>
                  <a:pt x="150054" y="212620"/>
                </a:lnTo>
                <a:lnTo>
                  <a:pt x="148214" y="214136"/>
                </a:lnTo>
                <a:lnTo>
                  <a:pt x="146987" y="216100"/>
                </a:lnTo>
                <a:lnTo>
                  <a:pt x="146169" y="218361"/>
                </a:lnTo>
                <a:lnTo>
                  <a:pt x="143718" y="220822"/>
                </a:lnTo>
                <a:lnTo>
                  <a:pt x="140179" y="223415"/>
                </a:lnTo>
                <a:lnTo>
                  <a:pt x="135916" y="226096"/>
                </a:lnTo>
                <a:lnTo>
                  <a:pt x="132120" y="227883"/>
                </a:lnTo>
                <a:lnTo>
                  <a:pt x="128637" y="229075"/>
                </a:lnTo>
                <a:lnTo>
                  <a:pt x="125363" y="229869"/>
                </a:lnTo>
                <a:lnTo>
                  <a:pt x="121275" y="231351"/>
                </a:lnTo>
                <a:lnTo>
                  <a:pt x="116645" y="233291"/>
                </a:lnTo>
                <a:lnTo>
                  <a:pt x="111654" y="235537"/>
                </a:lnTo>
                <a:lnTo>
                  <a:pt x="107373" y="237035"/>
                </a:lnTo>
                <a:lnTo>
                  <a:pt x="103567" y="238033"/>
                </a:lnTo>
                <a:lnTo>
                  <a:pt x="100077" y="238699"/>
                </a:lnTo>
                <a:lnTo>
                  <a:pt x="96797" y="239143"/>
                </a:lnTo>
                <a:lnTo>
                  <a:pt x="93660" y="239438"/>
                </a:lnTo>
                <a:lnTo>
                  <a:pt x="90615" y="239636"/>
                </a:lnTo>
                <a:lnTo>
                  <a:pt x="87632" y="239767"/>
                </a:lnTo>
                <a:lnTo>
                  <a:pt x="81778" y="239913"/>
                </a:lnTo>
                <a:lnTo>
                  <a:pt x="73128" y="239995"/>
                </a:lnTo>
                <a:lnTo>
                  <a:pt x="70259" y="239055"/>
                </a:lnTo>
                <a:lnTo>
                  <a:pt x="67395" y="237475"/>
                </a:lnTo>
                <a:lnTo>
                  <a:pt x="64532" y="235469"/>
                </a:lnTo>
                <a:lnTo>
                  <a:pt x="61671" y="234132"/>
                </a:lnTo>
                <a:lnTo>
                  <a:pt x="58811" y="233240"/>
                </a:lnTo>
                <a:lnTo>
                  <a:pt x="51929" y="231810"/>
                </a:lnTo>
                <a:lnTo>
                  <a:pt x="51365" y="230740"/>
                </a:lnTo>
                <a:lnTo>
                  <a:pt x="50458" y="224719"/>
                </a:lnTo>
                <a:lnTo>
                  <a:pt x="50234" y="22288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2" name="SMARTPenAnnotation240"/>
          <p:cNvSpPr/>
          <p:nvPr/>
        </p:nvSpPr>
        <p:spPr>
          <a:xfrm>
            <a:off x="7229475" y="3780944"/>
            <a:ext cx="257176" cy="308129"/>
          </a:xfrm>
          <a:custGeom>
            <a:avLst/>
            <a:gdLst/>
            <a:ahLst/>
            <a:cxnLst/>
            <a:rect l="0" t="0" r="0" b="0"/>
            <a:pathLst>
              <a:path w="257176" h="308129">
                <a:moveTo>
                  <a:pt x="0" y="33818"/>
                </a:moveTo>
                <a:lnTo>
                  <a:pt x="4550" y="38369"/>
                </a:lnTo>
                <a:lnTo>
                  <a:pt x="5891" y="40662"/>
                </a:lnTo>
                <a:lnTo>
                  <a:pt x="7380" y="45750"/>
                </a:lnTo>
                <a:lnTo>
                  <a:pt x="8219" y="53969"/>
                </a:lnTo>
                <a:lnTo>
                  <a:pt x="10955" y="62142"/>
                </a:lnTo>
                <a:lnTo>
                  <a:pt x="14394" y="71171"/>
                </a:lnTo>
                <a:lnTo>
                  <a:pt x="15923" y="78359"/>
                </a:lnTo>
                <a:lnTo>
                  <a:pt x="16602" y="87269"/>
                </a:lnTo>
                <a:lnTo>
                  <a:pt x="16782" y="92312"/>
                </a:lnTo>
                <a:lnTo>
                  <a:pt x="17856" y="96627"/>
                </a:lnTo>
                <a:lnTo>
                  <a:pt x="21588" y="103960"/>
                </a:lnTo>
                <a:lnTo>
                  <a:pt x="29045" y="113445"/>
                </a:lnTo>
                <a:lnTo>
                  <a:pt x="30793" y="117382"/>
                </a:lnTo>
                <a:lnTo>
                  <a:pt x="32735" y="126838"/>
                </a:lnTo>
                <a:lnTo>
                  <a:pt x="36139" y="134850"/>
                </a:lnTo>
                <a:lnTo>
                  <a:pt x="38380" y="138320"/>
                </a:lnTo>
                <a:lnTo>
                  <a:pt x="40826" y="140634"/>
                </a:lnTo>
                <a:lnTo>
                  <a:pt x="43410" y="142176"/>
                </a:lnTo>
                <a:lnTo>
                  <a:pt x="48821" y="143890"/>
                </a:lnTo>
                <a:lnTo>
                  <a:pt x="54401" y="144651"/>
                </a:lnTo>
                <a:lnTo>
                  <a:pt x="58174" y="144855"/>
                </a:lnTo>
                <a:lnTo>
                  <a:pt x="67448" y="145080"/>
                </a:lnTo>
                <a:lnTo>
                  <a:pt x="88232" y="145245"/>
                </a:lnTo>
                <a:lnTo>
                  <a:pt x="92159" y="144298"/>
                </a:lnTo>
                <a:lnTo>
                  <a:pt x="96681" y="142714"/>
                </a:lnTo>
                <a:lnTo>
                  <a:pt x="101601" y="140705"/>
                </a:lnTo>
                <a:lnTo>
                  <a:pt x="105834" y="137461"/>
                </a:lnTo>
                <a:lnTo>
                  <a:pt x="113077" y="128777"/>
                </a:lnTo>
                <a:lnTo>
                  <a:pt x="119471" y="121107"/>
                </a:lnTo>
                <a:lnTo>
                  <a:pt x="126441" y="113570"/>
                </a:lnTo>
                <a:lnTo>
                  <a:pt x="147366" y="92251"/>
                </a:lnTo>
                <a:lnTo>
                  <a:pt x="153761" y="83284"/>
                </a:lnTo>
                <a:lnTo>
                  <a:pt x="158825" y="73900"/>
                </a:lnTo>
                <a:lnTo>
                  <a:pt x="161076" y="66555"/>
                </a:lnTo>
                <a:lnTo>
                  <a:pt x="162344" y="57065"/>
                </a:lnTo>
                <a:lnTo>
                  <a:pt x="162640" y="48595"/>
                </a:lnTo>
                <a:lnTo>
                  <a:pt x="162873" y="18474"/>
                </a:lnTo>
                <a:lnTo>
                  <a:pt x="162877" y="0"/>
                </a:lnTo>
                <a:lnTo>
                  <a:pt x="162877" y="28151"/>
                </a:lnTo>
                <a:lnTo>
                  <a:pt x="165417" y="36379"/>
                </a:lnTo>
                <a:lnTo>
                  <a:pt x="168768" y="45434"/>
                </a:lnTo>
                <a:lnTo>
                  <a:pt x="170258" y="52633"/>
                </a:lnTo>
                <a:lnTo>
                  <a:pt x="173460" y="61548"/>
                </a:lnTo>
                <a:lnTo>
                  <a:pt x="175648" y="66592"/>
                </a:lnTo>
                <a:lnTo>
                  <a:pt x="177106" y="71860"/>
                </a:lnTo>
                <a:lnTo>
                  <a:pt x="178079" y="77277"/>
                </a:lnTo>
                <a:lnTo>
                  <a:pt x="178726" y="82793"/>
                </a:lnTo>
                <a:lnTo>
                  <a:pt x="180110" y="88376"/>
                </a:lnTo>
                <a:lnTo>
                  <a:pt x="181986" y="94002"/>
                </a:lnTo>
                <a:lnTo>
                  <a:pt x="184188" y="99659"/>
                </a:lnTo>
                <a:lnTo>
                  <a:pt x="185657" y="106287"/>
                </a:lnTo>
                <a:lnTo>
                  <a:pt x="186637" y="113563"/>
                </a:lnTo>
                <a:lnTo>
                  <a:pt x="187289" y="121271"/>
                </a:lnTo>
                <a:lnTo>
                  <a:pt x="188676" y="128315"/>
                </a:lnTo>
                <a:lnTo>
                  <a:pt x="190555" y="134916"/>
                </a:lnTo>
                <a:lnTo>
                  <a:pt x="192759" y="141222"/>
                </a:lnTo>
                <a:lnTo>
                  <a:pt x="194228" y="148283"/>
                </a:lnTo>
                <a:lnTo>
                  <a:pt x="195208" y="155848"/>
                </a:lnTo>
                <a:lnTo>
                  <a:pt x="195861" y="163749"/>
                </a:lnTo>
                <a:lnTo>
                  <a:pt x="196296" y="170921"/>
                </a:lnTo>
                <a:lnTo>
                  <a:pt x="196781" y="183970"/>
                </a:lnTo>
                <a:lnTo>
                  <a:pt x="197862" y="190117"/>
                </a:lnTo>
                <a:lnTo>
                  <a:pt x="199535" y="196120"/>
                </a:lnTo>
                <a:lnTo>
                  <a:pt x="201603" y="202027"/>
                </a:lnTo>
                <a:lnTo>
                  <a:pt x="202030" y="207870"/>
                </a:lnTo>
                <a:lnTo>
                  <a:pt x="201361" y="213670"/>
                </a:lnTo>
                <a:lnTo>
                  <a:pt x="199963" y="219442"/>
                </a:lnTo>
                <a:lnTo>
                  <a:pt x="199032" y="225195"/>
                </a:lnTo>
                <a:lnTo>
                  <a:pt x="198410" y="230935"/>
                </a:lnTo>
                <a:lnTo>
                  <a:pt x="197996" y="236667"/>
                </a:lnTo>
                <a:lnTo>
                  <a:pt x="197719" y="242393"/>
                </a:lnTo>
                <a:lnTo>
                  <a:pt x="197412" y="253836"/>
                </a:lnTo>
                <a:lnTo>
                  <a:pt x="196378" y="259554"/>
                </a:lnTo>
                <a:lnTo>
                  <a:pt x="194736" y="265271"/>
                </a:lnTo>
                <a:lnTo>
                  <a:pt x="192689" y="270988"/>
                </a:lnTo>
                <a:lnTo>
                  <a:pt x="187875" y="279879"/>
                </a:lnTo>
                <a:lnTo>
                  <a:pt x="182560" y="287006"/>
                </a:lnTo>
                <a:lnTo>
                  <a:pt x="175165" y="295421"/>
                </a:lnTo>
                <a:lnTo>
                  <a:pt x="167388" y="303571"/>
                </a:lnTo>
                <a:lnTo>
                  <a:pt x="164932" y="305093"/>
                </a:lnTo>
                <a:lnTo>
                  <a:pt x="159663" y="306785"/>
                </a:lnTo>
                <a:lnTo>
                  <a:pt x="154146" y="307537"/>
                </a:lnTo>
                <a:lnTo>
                  <a:pt x="148519" y="307871"/>
                </a:lnTo>
                <a:lnTo>
                  <a:pt x="142843" y="308019"/>
                </a:lnTo>
                <a:lnTo>
                  <a:pt x="125727" y="308128"/>
                </a:lnTo>
                <a:lnTo>
                  <a:pt x="122870" y="307179"/>
                </a:lnTo>
                <a:lnTo>
                  <a:pt x="117157" y="303584"/>
                </a:lnTo>
                <a:lnTo>
                  <a:pt x="111442" y="298812"/>
                </a:lnTo>
                <a:lnTo>
                  <a:pt x="108584" y="296205"/>
                </a:lnTo>
                <a:lnTo>
                  <a:pt x="106680" y="293516"/>
                </a:lnTo>
                <a:lnTo>
                  <a:pt x="103047" y="285179"/>
                </a:lnTo>
                <a:lnTo>
                  <a:pt x="97313" y="276676"/>
                </a:lnTo>
                <a:lnTo>
                  <a:pt x="95638" y="270978"/>
                </a:lnTo>
                <a:lnTo>
                  <a:pt x="96143" y="268125"/>
                </a:lnTo>
                <a:lnTo>
                  <a:pt x="100453" y="258605"/>
                </a:lnTo>
                <a:lnTo>
                  <a:pt x="101796" y="249294"/>
                </a:lnTo>
                <a:lnTo>
                  <a:pt x="103106" y="245096"/>
                </a:lnTo>
                <a:lnTo>
                  <a:pt x="107102" y="237892"/>
                </a:lnTo>
                <a:lnTo>
                  <a:pt x="114707" y="228481"/>
                </a:lnTo>
                <a:lnTo>
                  <a:pt x="120195" y="222570"/>
                </a:lnTo>
                <a:lnTo>
                  <a:pt x="122994" y="219660"/>
                </a:lnTo>
                <a:lnTo>
                  <a:pt x="126762" y="216768"/>
                </a:lnTo>
                <a:lnTo>
                  <a:pt x="131181" y="213887"/>
                </a:lnTo>
                <a:lnTo>
                  <a:pt x="136032" y="211014"/>
                </a:lnTo>
                <a:lnTo>
                  <a:pt x="141170" y="207194"/>
                </a:lnTo>
                <a:lnTo>
                  <a:pt x="146501" y="202742"/>
                </a:lnTo>
                <a:lnTo>
                  <a:pt x="151959" y="197869"/>
                </a:lnTo>
                <a:lnTo>
                  <a:pt x="156551" y="194620"/>
                </a:lnTo>
                <a:lnTo>
                  <a:pt x="164193" y="191011"/>
                </a:lnTo>
                <a:lnTo>
                  <a:pt x="168517" y="189096"/>
                </a:lnTo>
                <a:lnTo>
                  <a:pt x="178401" y="184428"/>
                </a:lnTo>
                <a:lnTo>
                  <a:pt x="183704" y="182802"/>
                </a:lnTo>
                <a:lnTo>
                  <a:pt x="189145" y="181718"/>
                </a:lnTo>
                <a:lnTo>
                  <a:pt x="194676" y="180996"/>
                </a:lnTo>
                <a:lnTo>
                  <a:pt x="199317" y="180514"/>
                </a:lnTo>
                <a:lnTo>
                  <a:pt x="207012" y="179979"/>
                </a:lnTo>
                <a:lnTo>
                  <a:pt x="211351" y="178884"/>
                </a:lnTo>
                <a:lnTo>
                  <a:pt x="216148" y="177201"/>
                </a:lnTo>
                <a:lnTo>
                  <a:pt x="221251" y="175127"/>
                </a:lnTo>
                <a:lnTo>
                  <a:pt x="226558" y="173744"/>
                </a:lnTo>
                <a:lnTo>
                  <a:pt x="232001" y="172822"/>
                </a:lnTo>
                <a:lnTo>
                  <a:pt x="237535" y="172207"/>
                </a:lnTo>
                <a:lnTo>
                  <a:pt x="242176" y="171798"/>
                </a:lnTo>
                <a:lnTo>
                  <a:pt x="249874" y="171343"/>
                </a:lnTo>
                <a:lnTo>
                  <a:pt x="257175" y="17097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3" name="SMARTPenAnnotation241"/>
          <p:cNvSpPr/>
          <p:nvPr/>
        </p:nvSpPr>
        <p:spPr>
          <a:xfrm>
            <a:off x="7615237" y="3797970"/>
            <a:ext cx="128589" cy="8221"/>
          </a:xfrm>
          <a:custGeom>
            <a:avLst/>
            <a:gdLst/>
            <a:ahLst/>
            <a:cxnLst/>
            <a:rect l="0" t="0" r="0" b="0"/>
            <a:pathLst>
              <a:path w="128589" h="8221">
                <a:moveTo>
                  <a:pt x="0" y="8220"/>
                </a:moveTo>
                <a:lnTo>
                  <a:pt x="4551" y="8220"/>
                </a:lnTo>
                <a:lnTo>
                  <a:pt x="6845" y="7267"/>
                </a:lnTo>
                <a:lnTo>
                  <a:pt x="9326" y="5680"/>
                </a:lnTo>
                <a:lnTo>
                  <a:pt x="11932" y="3669"/>
                </a:lnTo>
                <a:lnTo>
                  <a:pt x="14622" y="2328"/>
                </a:lnTo>
                <a:lnTo>
                  <a:pt x="17368" y="1434"/>
                </a:lnTo>
                <a:lnTo>
                  <a:pt x="20151" y="839"/>
                </a:lnTo>
                <a:lnTo>
                  <a:pt x="23912" y="441"/>
                </a:lnTo>
                <a:lnTo>
                  <a:pt x="28324" y="177"/>
                </a:lnTo>
                <a:lnTo>
                  <a:pt x="33170" y="0"/>
                </a:lnTo>
                <a:lnTo>
                  <a:pt x="37354" y="835"/>
                </a:lnTo>
                <a:lnTo>
                  <a:pt x="41095" y="2344"/>
                </a:lnTo>
                <a:lnTo>
                  <a:pt x="44542" y="4302"/>
                </a:lnTo>
                <a:lnTo>
                  <a:pt x="47792" y="5608"/>
                </a:lnTo>
                <a:lnTo>
                  <a:pt x="50912" y="6479"/>
                </a:lnTo>
                <a:lnTo>
                  <a:pt x="53943" y="7059"/>
                </a:lnTo>
                <a:lnTo>
                  <a:pt x="57869" y="7446"/>
                </a:lnTo>
                <a:lnTo>
                  <a:pt x="62392" y="7704"/>
                </a:lnTo>
                <a:lnTo>
                  <a:pt x="71545" y="7990"/>
                </a:lnTo>
                <a:lnTo>
                  <a:pt x="83005" y="8152"/>
                </a:lnTo>
                <a:lnTo>
                  <a:pt x="128588" y="822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4" name="SMARTPenAnnotation242"/>
          <p:cNvSpPr/>
          <p:nvPr/>
        </p:nvSpPr>
        <p:spPr>
          <a:xfrm>
            <a:off x="7623809" y="3883342"/>
            <a:ext cx="120017" cy="8574"/>
          </a:xfrm>
          <a:custGeom>
            <a:avLst/>
            <a:gdLst/>
            <a:ahLst/>
            <a:cxnLst/>
            <a:rect l="0" t="0" r="0" b="0"/>
            <a:pathLst>
              <a:path w="120017" h="8574">
                <a:moveTo>
                  <a:pt x="0" y="8573"/>
                </a:moveTo>
                <a:lnTo>
                  <a:pt x="24703" y="8573"/>
                </a:lnTo>
                <a:lnTo>
                  <a:pt x="28851" y="7620"/>
                </a:lnTo>
                <a:lnTo>
                  <a:pt x="32569" y="6033"/>
                </a:lnTo>
                <a:lnTo>
                  <a:pt x="36000" y="4022"/>
                </a:lnTo>
                <a:lnTo>
                  <a:pt x="39241" y="2681"/>
                </a:lnTo>
                <a:lnTo>
                  <a:pt x="42353" y="1787"/>
                </a:lnTo>
                <a:lnTo>
                  <a:pt x="45381" y="1192"/>
                </a:lnTo>
                <a:lnTo>
                  <a:pt x="49304" y="794"/>
                </a:lnTo>
                <a:lnTo>
                  <a:pt x="53824" y="530"/>
                </a:lnTo>
                <a:lnTo>
                  <a:pt x="62975" y="236"/>
                </a:lnTo>
                <a:lnTo>
                  <a:pt x="74434" y="70"/>
                </a:lnTo>
                <a:lnTo>
                  <a:pt x="12001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" name="SMARTPenAnnotation243"/>
          <p:cNvSpPr/>
          <p:nvPr/>
        </p:nvSpPr>
        <p:spPr>
          <a:xfrm>
            <a:off x="7923847" y="3729047"/>
            <a:ext cx="137161" cy="188583"/>
          </a:xfrm>
          <a:custGeom>
            <a:avLst/>
            <a:gdLst/>
            <a:ahLst/>
            <a:cxnLst/>
            <a:rect l="0" t="0" r="0" b="0"/>
            <a:pathLst>
              <a:path w="137161" h="188583">
                <a:moveTo>
                  <a:pt x="0" y="25707"/>
                </a:moveTo>
                <a:lnTo>
                  <a:pt x="12771" y="12937"/>
                </a:lnTo>
                <a:lnTo>
                  <a:pt x="15182" y="11479"/>
                </a:lnTo>
                <a:lnTo>
                  <a:pt x="17741" y="10507"/>
                </a:lnTo>
                <a:lnTo>
                  <a:pt x="20400" y="9859"/>
                </a:lnTo>
                <a:lnTo>
                  <a:pt x="23126" y="8474"/>
                </a:lnTo>
                <a:lnTo>
                  <a:pt x="25894" y="6599"/>
                </a:lnTo>
                <a:lnTo>
                  <a:pt x="28693" y="4396"/>
                </a:lnTo>
                <a:lnTo>
                  <a:pt x="31510" y="2927"/>
                </a:lnTo>
                <a:lnTo>
                  <a:pt x="34343" y="1948"/>
                </a:lnTo>
                <a:lnTo>
                  <a:pt x="37182" y="1295"/>
                </a:lnTo>
                <a:lnTo>
                  <a:pt x="40981" y="860"/>
                </a:lnTo>
                <a:lnTo>
                  <a:pt x="45418" y="570"/>
                </a:lnTo>
                <a:lnTo>
                  <a:pt x="50280" y="377"/>
                </a:lnTo>
                <a:lnTo>
                  <a:pt x="60765" y="162"/>
                </a:lnTo>
                <a:lnTo>
                  <a:pt x="92676" y="0"/>
                </a:lnTo>
                <a:lnTo>
                  <a:pt x="97026" y="949"/>
                </a:lnTo>
                <a:lnTo>
                  <a:pt x="100880" y="2534"/>
                </a:lnTo>
                <a:lnTo>
                  <a:pt x="104401" y="4544"/>
                </a:lnTo>
                <a:lnTo>
                  <a:pt x="106748" y="6836"/>
                </a:lnTo>
                <a:lnTo>
                  <a:pt x="108313" y="9317"/>
                </a:lnTo>
                <a:lnTo>
                  <a:pt x="109356" y="11923"/>
                </a:lnTo>
                <a:lnTo>
                  <a:pt x="110052" y="15565"/>
                </a:lnTo>
                <a:lnTo>
                  <a:pt x="110516" y="19898"/>
                </a:lnTo>
                <a:lnTo>
                  <a:pt x="110824" y="24692"/>
                </a:lnTo>
                <a:lnTo>
                  <a:pt x="111030" y="29793"/>
                </a:lnTo>
                <a:lnTo>
                  <a:pt x="111260" y="40541"/>
                </a:lnTo>
                <a:lnTo>
                  <a:pt x="109416" y="46074"/>
                </a:lnTo>
                <a:lnTo>
                  <a:pt x="106282" y="51668"/>
                </a:lnTo>
                <a:lnTo>
                  <a:pt x="102286" y="57302"/>
                </a:lnTo>
                <a:lnTo>
                  <a:pt x="98671" y="62963"/>
                </a:lnTo>
                <a:lnTo>
                  <a:pt x="95309" y="68642"/>
                </a:lnTo>
                <a:lnTo>
                  <a:pt x="92114" y="74333"/>
                </a:lnTo>
                <a:lnTo>
                  <a:pt x="88080" y="80032"/>
                </a:lnTo>
                <a:lnTo>
                  <a:pt x="83485" y="85737"/>
                </a:lnTo>
                <a:lnTo>
                  <a:pt x="78516" y="91444"/>
                </a:lnTo>
                <a:lnTo>
                  <a:pt x="74252" y="97155"/>
                </a:lnTo>
                <a:lnTo>
                  <a:pt x="70456" y="102866"/>
                </a:lnTo>
                <a:lnTo>
                  <a:pt x="66974" y="108579"/>
                </a:lnTo>
                <a:lnTo>
                  <a:pt x="62746" y="114293"/>
                </a:lnTo>
                <a:lnTo>
                  <a:pt x="58023" y="120007"/>
                </a:lnTo>
                <a:lnTo>
                  <a:pt x="48648" y="130484"/>
                </a:lnTo>
                <a:lnTo>
                  <a:pt x="41307" y="138315"/>
                </a:lnTo>
                <a:lnTo>
                  <a:pt x="38968" y="141736"/>
                </a:lnTo>
                <a:lnTo>
                  <a:pt x="37408" y="144970"/>
                </a:lnTo>
                <a:lnTo>
                  <a:pt x="36369" y="148079"/>
                </a:lnTo>
                <a:lnTo>
                  <a:pt x="34723" y="151103"/>
                </a:lnTo>
                <a:lnTo>
                  <a:pt x="32675" y="154072"/>
                </a:lnTo>
                <a:lnTo>
                  <a:pt x="30355" y="157004"/>
                </a:lnTo>
                <a:lnTo>
                  <a:pt x="27779" y="162802"/>
                </a:lnTo>
                <a:lnTo>
                  <a:pt x="26634" y="168553"/>
                </a:lnTo>
                <a:lnTo>
                  <a:pt x="26125" y="174284"/>
                </a:lnTo>
                <a:lnTo>
                  <a:pt x="25839" y="178315"/>
                </a:lnTo>
                <a:lnTo>
                  <a:pt x="28311" y="181798"/>
                </a:lnTo>
                <a:lnTo>
                  <a:pt x="33109" y="187244"/>
                </a:lnTo>
                <a:lnTo>
                  <a:pt x="34455" y="187691"/>
                </a:lnTo>
                <a:lnTo>
                  <a:pt x="38491" y="188188"/>
                </a:lnTo>
                <a:lnTo>
                  <a:pt x="40900" y="188320"/>
                </a:lnTo>
                <a:lnTo>
                  <a:pt x="46118" y="188468"/>
                </a:lnTo>
                <a:lnTo>
                  <a:pt x="84218" y="188582"/>
                </a:lnTo>
                <a:lnTo>
                  <a:pt x="89483" y="187630"/>
                </a:lnTo>
                <a:lnTo>
                  <a:pt x="94898" y="186044"/>
                </a:lnTo>
                <a:lnTo>
                  <a:pt x="100413" y="184033"/>
                </a:lnTo>
                <a:lnTo>
                  <a:pt x="105995" y="181741"/>
                </a:lnTo>
                <a:lnTo>
                  <a:pt x="111620" y="179260"/>
                </a:lnTo>
                <a:lnTo>
                  <a:pt x="117276" y="176653"/>
                </a:lnTo>
                <a:lnTo>
                  <a:pt x="121999" y="173963"/>
                </a:lnTo>
                <a:lnTo>
                  <a:pt x="126100" y="171217"/>
                </a:lnTo>
                <a:lnTo>
                  <a:pt x="137160" y="1628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SMARTPenAnnotation244"/>
          <p:cNvSpPr/>
          <p:nvPr/>
        </p:nvSpPr>
        <p:spPr>
          <a:xfrm>
            <a:off x="8121049" y="3720465"/>
            <a:ext cx="162695" cy="179881"/>
          </a:xfrm>
          <a:custGeom>
            <a:avLst/>
            <a:gdLst/>
            <a:ahLst/>
            <a:cxnLst/>
            <a:rect l="0" t="0" r="0" b="0"/>
            <a:pathLst>
              <a:path w="162695" h="179881">
                <a:moveTo>
                  <a:pt x="51401" y="17145"/>
                </a:moveTo>
                <a:lnTo>
                  <a:pt x="51401" y="12594"/>
                </a:lnTo>
                <a:lnTo>
                  <a:pt x="50449" y="10301"/>
                </a:lnTo>
                <a:lnTo>
                  <a:pt x="46850" y="5213"/>
                </a:lnTo>
                <a:lnTo>
                  <a:pt x="43182" y="457"/>
                </a:lnTo>
                <a:lnTo>
                  <a:pt x="38382" y="135"/>
                </a:lnTo>
                <a:lnTo>
                  <a:pt x="35479" y="40"/>
                </a:lnTo>
                <a:lnTo>
                  <a:pt x="35070" y="979"/>
                </a:lnTo>
                <a:lnTo>
                  <a:pt x="34618" y="4562"/>
                </a:lnTo>
                <a:lnTo>
                  <a:pt x="33545" y="6852"/>
                </a:lnTo>
                <a:lnTo>
                  <a:pt x="29813" y="11935"/>
                </a:lnTo>
                <a:lnTo>
                  <a:pt x="24978" y="17369"/>
                </a:lnTo>
                <a:lnTo>
                  <a:pt x="22355" y="20152"/>
                </a:lnTo>
                <a:lnTo>
                  <a:pt x="19654" y="23912"/>
                </a:lnTo>
                <a:lnTo>
                  <a:pt x="16901" y="28324"/>
                </a:lnTo>
                <a:lnTo>
                  <a:pt x="14114" y="33170"/>
                </a:lnTo>
                <a:lnTo>
                  <a:pt x="12255" y="37353"/>
                </a:lnTo>
                <a:lnTo>
                  <a:pt x="11016" y="41094"/>
                </a:lnTo>
                <a:lnTo>
                  <a:pt x="10191" y="44541"/>
                </a:lnTo>
                <a:lnTo>
                  <a:pt x="8687" y="48744"/>
                </a:lnTo>
                <a:lnTo>
                  <a:pt x="6732" y="53451"/>
                </a:lnTo>
                <a:lnTo>
                  <a:pt x="4477" y="58494"/>
                </a:lnTo>
                <a:lnTo>
                  <a:pt x="2973" y="64713"/>
                </a:lnTo>
                <a:lnTo>
                  <a:pt x="1970" y="71717"/>
                </a:lnTo>
                <a:lnTo>
                  <a:pt x="1303" y="79244"/>
                </a:lnTo>
                <a:lnTo>
                  <a:pt x="857" y="86166"/>
                </a:lnTo>
                <a:lnTo>
                  <a:pt x="362" y="98939"/>
                </a:lnTo>
                <a:lnTo>
                  <a:pt x="44" y="121707"/>
                </a:lnTo>
                <a:lnTo>
                  <a:pt x="0" y="129657"/>
                </a:lnTo>
                <a:lnTo>
                  <a:pt x="941" y="133111"/>
                </a:lnTo>
                <a:lnTo>
                  <a:pt x="2521" y="136365"/>
                </a:lnTo>
                <a:lnTo>
                  <a:pt x="4527" y="139487"/>
                </a:lnTo>
                <a:lnTo>
                  <a:pt x="5863" y="143474"/>
                </a:lnTo>
                <a:lnTo>
                  <a:pt x="6755" y="148037"/>
                </a:lnTo>
                <a:lnTo>
                  <a:pt x="7349" y="152984"/>
                </a:lnTo>
                <a:lnTo>
                  <a:pt x="8698" y="156281"/>
                </a:lnTo>
                <a:lnTo>
                  <a:pt x="10550" y="158480"/>
                </a:lnTo>
                <a:lnTo>
                  <a:pt x="12738" y="159946"/>
                </a:lnTo>
                <a:lnTo>
                  <a:pt x="16100" y="161875"/>
                </a:lnTo>
                <a:lnTo>
                  <a:pt x="24917" y="166559"/>
                </a:lnTo>
                <a:lnTo>
                  <a:pt x="28982" y="169142"/>
                </a:lnTo>
                <a:lnTo>
                  <a:pt x="32645" y="171816"/>
                </a:lnTo>
                <a:lnTo>
                  <a:pt x="36039" y="174551"/>
                </a:lnTo>
                <a:lnTo>
                  <a:pt x="39256" y="176375"/>
                </a:lnTo>
                <a:lnTo>
                  <a:pt x="42351" y="177591"/>
                </a:lnTo>
                <a:lnTo>
                  <a:pt x="45368" y="178401"/>
                </a:lnTo>
                <a:lnTo>
                  <a:pt x="48331" y="178941"/>
                </a:lnTo>
                <a:lnTo>
                  <a:pt x="51259" y="179302"/>
                </a:lnTo>
                <a:lnTo>
                  <a:pt x="54164" y="179542"/>
                </a:lnTo>
                <a:lnTo>
                  <a:pt x="58006" y="179702"/>
                </a:lnTo>
                <a:lnTo>
                  <a:pt x="67354" y="179880"/>
                </a:lnTo>
                <a:lnTo>
                  <a:pt x="72514" y="178975"/>
                </a:lnTo>
                <a:lnTo>
                  <a:pt x="77859" y="177419"/>
                </a:lnTo>
                <a:lnTo>
                  <a:pt x="83326" y="175429"/>
                </a:lnTo>
                <a:lnTo>
                  <a:pt x="87925" y="173150"/>
                </a:lnTo>
                <a:lnTo>
                  <a:pt x="91943" y="170678"/>
                </a:lnTo>
                <a:lnTo>
                  <a:pt x="95573" y="168078"/>
                </a:lnTo>
                <a:lnTo>
                  <a:pt x="99899" y="166344"/>
                </a:lnTo>
                <a:lnTo>
                  <a:pt x="104688" y="165189"/>
                </a:lnTo>
                <a:lnTo>
                  <a:pt x="109785" y="164418"/>
                </a:lnTo>
                <a:lnTo>
                  <a:pt x="114136" y="161999"/>
                </a:lnTo>
                <a:lnTo>
                  <a:pt x="117989" y="158482"/>
                </a:lnTo>
                <a:lnTo>
                  <a:pt x="121510" y="154232"/>
                </a:lnTo>
                <a:lnTo>
                  <a:pt x="124811" y="150446"/>
                </a:lnTo>
                <a:lnTo>
                  <a:pt x="127962" y="146970"/>
                </a:lnTo>
                <a:lnTo>
                  <a:pt x="134006" y="140567"/>
                </a:lnTo>
                <a:lnTo>
                  <a:pt x="139866" y="134546"/>
                </a:lnTo>
                <a:lnTo>
                  <a:pt x="142762" y="130655"/>
                </a:lnTo>
                <a:lnTo>
                  <a:pt x="145647" y="126156"/>
                </a:lnTo>
                <a:lnTo>
                  <a:pt x="148522" y="121251"/>
                </a:lnTo>
                <a:lnTo>
                  <a:pt x="151390" y="117029"/>
                </a:lnTo>
                <a:lnTo>
                  <a:pt x="154255" y="113262"/>
                </a:lnTo>
                <a:lnTo>
                  <a:pt x="157118" y="109798"/>
                </a:lnTo>
                <a:lnTo>
                  <a:pt x="159026" y="105583"/>
                </a:lnTo>
                <a:lnTo>
                  <a:pt x="160298" y="100869"/>
                </a:lnTo>
                <a:lnTo>
                  <a:pt x="161147" y="95821"/>
                </a:lnTo>
                <a:lnTo>
                  <a:pt x="161712" y="91503"/>
                </a:lnTo>
                <a:lnTo>
                  <a:pt x="162090" y="87672"/>
                </a:lnTo>
                <a:lnTo>
                  <a:pt x="162339" y="84165"/>
                </a:lnTo>
                <a:lnTo>
                  <a:pt x="162508" y="79923"/>
                </a:lnTo>
                <a:lnTo>
                  <a:pt x="162694" y="70128"/>
                </a:lnTo>
                <a:lnTo>
                  <a:pt x="161791" y="65802"/>
                </a:lnTo>
                <a:lnTo>
                  <a:pt x="160237" y="61966"/>
                </a:lnTo>
                <a:lnTo>
                  <a:pt x="158248" y="58455"/>
                </a:lnTo>
                <a:lnTo>
                  <a:pt x="155970" y="55163"/>
                </a:lnTo>
                <a:lnTo>
                  <a:pt x="153498" y="52015"/>
                </a:lnTo>
                <a:lnTo>
                  <a:pt x="150899" y="48964"/>
                </a:lnTo>
                <a:lnTo>
                  <a:pt x="148212" y="45025"/>
                </a:lnTo>
                <a:lnTo>
                  <a:pt x="145470" y="40494"/>
                </a:lnTo>
                <a:lnTo>
                  <a:pt x="142689" y="35568"/>
                </a:lnTo>
                <a:lnTo>
                  <a:pt x="139882" y="31332"/>
                </a:lnTo>
                <a:lnTo>
                  <a:pt x="137057" y="27555"/>
                </a:lnTo>
                <a:lnTo>
                  <a:pt x="134223" y="24085"/>
                </a:lnTo>
                <a:lnTo>
                  <a:pt x="130428" y="20819"/>
                </a:lnTo>
                <a:lnTo>
                  <a:pt x="125994" y="17689"/>
                </a:lnTo>
                <a:lnTo>
                  <a:pt x="121132" y="14650"/>
                </a:lnTo>
                <a:lnTo>
                  <a:pt x="116938" y="11672"/>
                </a:lnTo>
                <a:lnTo>
                  <a:pt x="113190" y="8734"/>
                </a:lnTo>
                <a:lnTo>
                  <a:pt x="109738" y="5822"/>
                </a:lnTo>
                <a:lnTo>
                  <a:pt x="106485" y="3881"/>
                </a:lnTo>
                <a:lnTo>
                  <a:pt x="103363" y="2587"/>
                </a:lnTo>
                <a:lnTo>
                  <a:pt x="100329" y="1725"/>
                </a:lnTo>
                <a:lnTo>
                  <a:pt x="97355" y="1150"/>
                </a:lnTo>
                <a:lnTo>
                  <a:pt x="94419" y="766"/>
                </a:lnTo>
                <a:lnTo>
                  <a:pt x="91510" y="511"/>
                </a:lnTo>
                <a:lnTo>
                  <a:pt x="87665" y="340"/>
                </a:lnTo>
                <a:lnTo>
                  <a:pt x="78313" y="151"/>
                </a:lnTo>
                <a:lnTo>
                  <a:pt x="5140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7" name="SMARTPenAnnotation245"/>
          <p:cNvSpPr/>
          <p:nvPr/>
        </p:nvSpPr>
        <p:spPr>
          <a:xfrm>
            <a:off x="7220902" y="4217670"/>
            <a:ext cx="188596" cy="375951"/>
          </a:xfrm>
          <a:custGeom>
            <a:avLst/>
            <a:gdLst/>
            <a:ahLst/>
            <a:cxnLst/>
            <a:rect l="0" t="0" r="0" b="0"/>
            <a:pathLst>
              <a:path w="188596" h="375951">
                <a:moveTo>
                  <a:pt x="0" y="0"/>
                </a:moveTo>
                <a:lnTo>
                  <a:pt x="0" y="11931"/>
                </a:lnTo>
                <a:lnTo>
                  <a:pt x="953" y="14622"/>
                </a:lnTo>
                <a:lnTo>
                  <a:pt x="5891" y="22959"/>
                </a:lnTo>
                <a:lnTo>
                  <a:pt x="8731" y="32414"/>
                </a:lnTo>
                <a:lnTo>
                  <a:pt x="12771" y="41711"/>
                </a:lnTo>
                <a:lnTo>
                  <a:pt x="15202" y="52193"/>
                </a:lnTo>
                <a:lnTo>
                  <a:pt x="17233" y="63202"/>
                </a:lnTo>
                <a:lnTo>
                  <a:pt x="21311" y="74444"/>
                </a:lnTo>
                <a:lnTo>
                  <a:pt x="23760" y="85791"/>
                </a:lnTo>
                <a:lnTo>
                  <a:pt x="24847" y="97184"/>
                </a:lnTo>
                <a:lnTo>
                  <a:pt x="25331" y="108598"/>
                </a:lnTo>
                <a:lnTo>
                  <a:pt x="26412" y="113356"/>
                </a:lnTo>
                <a:lnTo>
                  <a:pt x="30154" y="121182"/>
                </a:lnTo>
                <a:lnTo>
                  <a:pt x="34992" y="127836"/>
                </a:lnTo>
                <a:lnTo>
                  <a:pt x="37615" y="130944"/>
                </a:lnTo>
                <a:lnTo>
                  <a:pt x="40317" y="133016"/>
                </a:lnTo>
                <a:lnTo>
                  <a:pt x="45859" y="135318"/>
                </a:lnTo>
                <a:lnTo>
                  <a:pt x="51497" y="138881"/>
                </a:lnTo>
                <a:lnTo>
                  <a:pt x="54334" y="141165"/>
                </a:lnTo>
                <a:lnTo>
                  <a:pt x="57177" y="142687"/>
                </a:lnTo>
                <a:lnTo>
                  <a:pt x="62878" y="144379"/>
                </a:lnTo>
                <a:lnTo>
                  <a:pt x="68586" y="145131"/>
                </a:lnTo>
                <a:lnTo>
                  <a:pt x="74298" y="145465"/>
                </a:lnTo>
                <a:lnTo>
                  <a:pt x="80012" y="145613"/>
                </a:lnTo>
                <a:lnTo>
                  <a:pt x="82868" y="144700"/>
                </a:lnTo>
                <a:lnTo>
                  <a:pt x="88583" y="141146"/>
                </a:lnTo>
                <a:lnTo>
                  <a:pt x="94122" y="136995"/>
                </a:lnTo>
                <a:lnTo>
                  <a:pt x="98347" y="132959"/>
                </a:lnTo>
                <a:lnTo>
                  <a:pt x="114405" y="117039"/>
                </a:lnTo>
                <a:lnTo>
                  <a:pt x="116275" y="113269"/>
                </a:lnTo>
                <a:lnTo>
                  <a:pt x="118353" y="103999"/>
                </a:lnTo>
                <a:lnTo>
                  <a:pt x="121817" y="96069"/>
                </a:lnTo>
                <a:lnTo>
                  <a:pt x="126530" y="88417"/>
                </a:lnTo>
                <a:lnTo>
                  <a:pt x="131801" y="78666"/>
                </a:lnTo>
                <a:lnTo>
                  <a:pt x="134778" y="70522"/>
                </a:lnTo>
                <a:lnTo>
                  <a:pt x="136102" y="62776"/>
                </a:lnTo>
                <a:lnTo>
                  <a:pt x="136689" y="52983"/>
                </a:lnTo>
                <a:lnTo>
                  <a:pt x="137020" y="41310"/>
                </a:lnTo>
                <a:lnTo>
                  <a:pt x="137159" y="3257"/>
                </a:lnTo>
                <a:lnTo>
                  <a:pt x="137160" y="38"/>
                </a:lnTo>
                <a:lnTo>
                  <a:pt x="137160" y="27781"/>
                </a:lnTo>
                <a:lnTo>
                  <a:pt x="139700" y="36477"/>
                </a:lnTo>
                <a:lnTo>
                  <a:pt x="143052" y="46692"/>
                </a:lnTo>
                <a:lnTo>
                  <a:pt x="144541" y="57582"/>
                </a:lnTo>
                <a:lnTo>
                  <a:pt x="147743" y="68772"/>
                </a:lnTo>
                <a:lnTo>
                  <a:pt x="149931" y="74423"/>
                </a:lnTo>
                <a:lnTo>
                  <a:pt x="154901" y="88322"/>
                </a:lnTo>
                <a:lnTo>
                  <a:pt x="157560" y="96029"/>
                </a:lnTo>
                <a:lnTo>
                  <a:pt x="159333" y="104024"/>
                </a:lnTo>
                <a:lnTo>
                  <a:pt x="160514" y="112212"/>
                </a:lnTo>
                <a:lnTo>
                  <a:pt x="161302" y="120528"/>
                </a:lnTo>
                <a:lnTo>
                  <a:pt x="162779" y="127977"/>
                </a:lnTo>
                <a:lnTo>
                  <a:pt x="164717" y="134848"/>
                </a:lnTo>
                <a:lnTo>
                  <a:pt x="174671" y="164114"/>
                </a:lnTo>
                <a:lnTo>
                  <a:pt x="176455" y="171322"/>
                </a:lnTo>
                <a:lnTo>
                  <a:pt x="177644" y="178032"/>
                </a:lnTo>
                <a:lnTo>
                  <a:pt x="178437" y="184410"/>
                </a:lnTo>
                <a:lnTo>
                  <a:pt x="178966" y="190568"/>
                </a:lnTo>
                <a:lnTo>
                  <a:pt x="179318" y="196578"/>
                </a:lnTo>
                <a:lnTo>
                  <a:pt x="179553" y="202489"/>
                </a:lnTo>
                <a:lnTo>
                  <a:pt x="179883" y="224461"/>
                </a:lnTo>
                <a:lnTo>
                  <a:pt x="180882" y="232508"/>
                </a:lnTo>
                <a:lnTo>
                  <a:pt x="182501" y="240731"/>
                </a:lnTo>
                <a:lnTo>
                  <a:pt x="184532" y="249069"/>
                </a:lnTo>
                <a:lnTo>
                  <a:pt x="185886" y="256534"/>
                </a:lnTo>
                <a:lnTo>
                  <a:pt x="186790" y="263415"/>
                </a:lnTo>
                <a:lnTo>
                  <a:pt x="187392" y="269907"/>
                </a:lnTo>
                <a:lnTo>
                  <a:pt x="187793" y="276140"/>
                </a:lnTo>
                <a:lnTo>
                  <a:pt x="188060" y="282201"/>
                </a:lnTo>
                <a:lnTo>
                  <a:pt x="188239" y="288146"/>
                </a:lnTo>
                <a:lnTo>
                  <a:pt x="185897" y="299832"/>
                </a:lnTo>
                <a:lnTo>
                  <a:pt x="182633" y="311376"/>
                </a:lnTo>
                <a:lnTo>
                  <a:pt x="181183" y="322857"/>
                </a:lnTo>
                <a:lnTo>
                  <a:pt x="177998" y="334309"/>
                </a:lnTo>
                <a:lnTo>
                  <a:pt x="174361" y="344797"/>
                </a:lnTo>
                <a:lnTo>
                  <a:pt x="172743" y="352633"/>
                </a:lnTo>
                <a:lnTo>
                  <a:pt x="169485" y="359290"/>
                </a:lnTo>
                <a:lnTo>
                  <a:pt x="164183" y="366775"/>
                </a:lnTo>
                <a:lnTo>
                  <a:pt x="162796" y="367389"/>
                </a:lnTo>
                <a:lnTo>
                  <a:pt x="158714" y="368071"/>
                </a:lnTo>
                <a:lnTo>
                  <a:pt x="156291" y="369206"/>
                </a:lnTo>
                <a:lnTo>
                  <a:pt x="151061" y="373006"/>
                </a:lnTo>
                <a:lnTo>
                  <a:pt x="148332" y="374401"/>
                </a:lnTo>
                <a:lnTo>
                  <a:pt x="142760" y="375950"/>
                </a:lnTo>
                <a:lnTo>
                  <a:pt x="140894" y="375411"/>
                </a:lnTo>
                <a:lnTo>
                  <a:pt x="139649" y="374099"/>
                </a:lnTo>
                <a:lnTo>
                  <a:pt x="138820" y="372271"/>
                </a:lnTo>
                <a:lnTo>
                  <a:pt x="137313" y="371053"/>
                </a:lnTo>
                <a:lnTo>
                  <a:pt x="135358" y="370241"/>
                </a:lnTo>
                <a:lnTo>
                  <a:pt x="133101" y="369699"/>
                </a:lnTo>
                <a:lnTo>
                  <a:pt x="128054" y="366558"/>
                </a:lnTo>
                <a:lnTo>
                  <a:pt x="125374" y="364387"/>
                </a:lnTo>
                <a:lnTo>
                  <a:pt x="121683" y="361987"/>
                </a:lnTo>
                <a:lnTo>
                  <a:pt x="117317" y="359435"/>
                </a:lnTo>
                <a:lnTo>
                  <a:pt x="112501" y="356780"/>
                </a:lnTo>
                <a:lnTo>
                  <a:pt x="109291" y="353106"/>
                </a:lnTo>
                <a:lnTo>
                  <a:pt x="107150" y="348751"/>
                </a:lnTo>
                <a:lnTo>
                  <a:pt x="103820" y="339785"/>
                </a:lnTo>
                <a:lnTo>
                  <a:pt x="99165" y="332625"/>
                </a:lnTo>
                <a:lnTo>
                  <a:pt x="96461" y="323728"/>
                </a:lnTo>
                <a:lnTo>
                  <a:pt x="95259" y="313424"/>
                </a:lnTo>
                <a:lnTo>
                  <a:pt x="94725" y="302494"/>
                </a:lnTo>
                <a:lnTo>
                  <a:pt x="94487" y="291287"/>
                </a:lnTo>
                <a:lnTo>
                  <a:pt x="94424" y="285631"/>
                </a:lnTo>
                <a:lnTo>
                  <a:pt x="95335" y="280908"/>
                </a:lnTo>
                <a:lnTo>
                  <a:pt x="98886" y="273121"/>
                </a:lnTo>
                <a:lnTo>
                  <a:pt x="106241" y="258830"/>
                </a:lnTo>
                <a:lnTo>
                  <a:pt x="109131" y="250608"/>
                </a:lnTo>
                <a:lnTo>
                  <a:pt x="109901" y="247082"/>
                </a:lnTo>
                <a:lnTo>
                  <a:pt x="112320" y="243778"/>
                </a:lnTo>
                <a:lnTo>
                  <a:pt x="115837" y="240624"/>
                </a:lnTo>
                <a:lnTo>
                  <a:pt x="120087" y="237568"/>
                </a:lnTo>
                <a:lnTo>
                  <a:pt x="123873" y="234579"/>
                </a:lnTo>
                <a:lnTo>
                  <a:pt x="127350" y="231634"/>
                </a:lnTo>
                <a:lnTo>
                  <a:pt x="130620" y="228717"/>
                </a:lnTo>
                <a:lnTo>
                  <a:pt x="136793" y="222937"/>
                </a:lnTo>
                <a:lnTo>
                  <a:pt x="139773" y="220062"/>
                </a:lnTo>
                <a:lnTo>
                  <a:pt x="143665" y="218145"/>
                </a:lnTo>
                <a:lnTo>
                  <a:pt x="148164" y="216867"/>
                </a:lnTo>
                <a:lnTo>
                  <a:pt x="153068" y="216016"/>
                </a:lnTo>
                <a:lnTo>
                  <a:pt x="157291" y="214495"/>
                </a:lnTo>
                <a:lnTo>
                  <a:pt x="161059" y="212530"/>
                </a:lnTo>
                <a:lnTo>
                  <a:pt x="164522" y="210266"/>
                </a:lnTo>
                <a:lnTo>
                  <a:pt x="167784" y="208757"/>
                </a:lnTo>
                <a:lnTo>
                  <a:pt x="170911" y="207751"/>
                </a:lnTo>
                <a:lnTo>
                  <a:pt x="173948" y="207081"/>
                </a:lnTo>
                <a:lnTo>
                  <a:pt x="176926" y="206634"/>
                </a:lnTo>
                <a:lnTo>
                  <a:pt x="179863" y="206335"/>
                </a:lnTo>
                <a:lnTo>
                  <a:pt x="188595" y="20574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8" name="SMARTPenAnnotation246"/>
          <p:cNvSpPr/>
          <p:nvPr/>
        </p:nvSpPr>
        <p:spPr>
          <a:xfrm>
            <a:off x="7529512" y="4251960"/>
            <a:ext cx="94298" cy="34291"/>
          </a:xfrm>
          <a:custGeom>
            <a:avLst/>
            <a:gdLst/>
            <a:ahLst/>
            <a:cxnLst/>
            <a:rect l="0" t="0" r="0" b="0"/>
            <a:pathLst>
              <a:path w="94298" h="34291">
                <a:moveTo>
                  <a:pt x="0" y="34290"/>
                </a:moveTo>
                <a:lnTo>
                  <a:pt x="0" y="26070"/>
                </a:lnTo>
                <a:lnTo>
                  <a:pt x="2540" y="25874"/>
                </a:lnTo>
                <a:lnTo>
                  <a:pt x="6845" y="25787"/>
                </a:lnTo>
                <a:lnTo>
                  <a:pt x="11932" y="25748"/>
                </a:lnTo>
                <a:lnTo>
                  <a:pt x="14622" y="24785"/>
                </a:lnTo>
                <a:lnTo>
                  <a:pt x="17368" y="23191"/>
                </a:lnTo>
                <a:lnTo>
                  <a:pt x="20151" y="21176"/>
                </a:lnTo>
                <a:lnTo>
                  <a:pt x="23912" y="19832"/>
                </a:lnTo>
                <a:lnTo>
                  <a:pt x="28324" y="18936"/>
                </a:lnTo>
                <a:lnTo>
                  <a:pt x="33170" y="18339"/>
                </a:lnTo>
                <a:lnTo>
                  <a:pt x="37354" y="17941"/>
                </a:lnTo>
                <a:lnTo>
                  <a:pt x="41095" y="17675"/>
                </a:lnTo>
                <a:lnTo>
                  <a:pt x="44542" y="17498"/>
                </a:lnTo>
                <a:lnTo>
                  <a:pt x="48744" y="16428"/>
                </a:lnTo>
                <a:lnTo>
                  <a:pt x="53452" y="14762"/>
                </a:lnTo>
                <a:lnTo>
                  <a:pt x="58494" y="12699"/>
                </a:lnTo>
                <a:lnTo>
                  <a:pt x="62809" y="11323"/>
                </a:lnTo>
                <a:lnTo>
                  <a:pt x="66638" y="10406"/>
                </a:lnTo>
                <a:lnTo>
                  <a:pt x="70143" y="9794"/>
                </a:lnTo>
                <a:lnTo>
                  <a:pt x="74384" y="8435"/>
                </a:lnTo>
                <a:lnTo>
                  <a:pt x="79117" y="6575"/>
                </a:lnTo>
                <a:lnTo>
                  <a:pt x="9429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9" name="SMARTPenAnnotation247"/>
          <p:cNvSpPr/>
          <p:nvPr/>
        </p:nvSpPr>
        <p:spPr>
          <a:xfrm>
            <a:off x="7555230" y="4320540"/>
            <a:ext cx="102871" cy="25718"/>
          </a:xfrm>
          <a:custGeom>
            <a:avLst/>
            <a:gdLst/>
            <a:ahLst/>
            <a:cxnLst/>
            <a:rect l="0" t="0" r="0" b="0"/>
            <a:pathLst>
              <a:path w="102871" h="25718">
                <a:moveTo>
                  <a:pt x="0" y="25717"/>
                </a:moveTo>
                <a:lnTo>
                  <a:pt x="25788" y="25717"/>
                </a:lnTo>
                <a:lnTo>
                  <a:pt x="29575" y="24764"/>
                </a:lnTo>
                <a:lnTo>
                  <a:pt x="33051" y="23177"/>
                </a:lnTo>
                <a:lnTo>
                  <a:pt x="36322" y="21166"/>
                </a:lnTo>
                <a:lnTo>
                  <a:pt x="40407" y="19826"/>
                </a:lnTo>
                <a:lnTo>
                  <a:pt x="45036" y="18932"/>
                </a:lnTo>
                <a:lnTo>
                  <a:pt x="50025" y="18336"/>
                </a:lnTo>
                <a:lnTo>
                  <a:pt x="54306" y="16987"/>
                </a:lnTo>
                <a:lnTo>
                  <a:pt x="58111" y="15134"/>
                </a:lnTo>
                <a:lnTo>
                  <a:pt x="61601" y="12947"/>
                </a:lnTo>
                <a:lnTo>
                  <a:pt x="65832" y="11488"/>
                </a:lnTo>
                <a:lnTo>
                  <a:pt x="70558" y="10516"/>
                </a:lnTo>
                <a:lnTo>
                  <a:pt x="75614" y="9868"/>
                </a:lnTo>
                <a:lnTo>
                  <a:pt x="79937" y="9436"/>
                </a:lnTo>
                <a:lnTo>
                  <a:pt x="83771" y="9148"/>
                </a:lnTo>
                <a:lnTo>
                  <a:pt x="87280" y="8956"/>
                </a:lnTo>
                <a:lnTo>
                  <a:pt x="90572" y="7876"/>
                </a:lnTo>
                <a:lnTo>
                  <a:pt x="93718" y="6203"/>
                </a:lnTo>
                <a:lnTo>
                  <a:pt x="10287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0" name="SMARTPenAnnotation248"/>
          <p:cNvSpPr/>
          <p:nvPr/>
        </p:nvSpPr>
        <p:spPr>
          <a:xfrm>
            <a:off x="7779338" y="4169868"/>
            <a:ext cx="144510" cy="90665"/>
          </a:xfrm>
          <a:custGeom>
            <a:avLst/>
            <a:gdLst/>
            <a:ahLst/>
            <a:cxnLst/>
            <a:rect l="0" t="0" r="0" b="0"/>
            <a:pathLst>
              <a:path w="144510" h="90665">
                <a:moveTo>
                  <a:pt x="24494" y="4939"/>
                </a:moveTo>
                <a:lnTo>
                  <a:pt x="24494" y="388"/>
                </a:lnTo>
                <a:lnTo>
                  <a:pt x="23542" y="0"/>
                </a:lnTo>
                <a:lnTo>
                  <a:pt x="21954" y="694"/>
                </a:lnTo>
                <a:lnTo>
                  <a:pt x="15952" y="4917"/>
                </a:lnTo>
                <a:lnTo>
                  <a:pt x="15931" y="9483"/>
                </a:lnTo>
                <a:lnTo>
                  <a:pt x="16880" y="11779"/>
                </a:lnTo>
                <a:lnTo>
                  <a:pt x="18466" y="14261"/>
                </a:lnTo>
                <a:lnTo>
                  <a:pt x="20475" y="16869"/>
                </a:lnTo>
                <a:lnTo>
                  <a:pt x="20862" y="19560"/>
                </a:lnTo>
                <a:lnTo>
                  <a:pt x="20168" y="22306"/>
                </a:lnTo>
                <a:lnTo>
                  <a:pt x="18752" y="25090"/>
                </a:lnTo>
                <a:lnTo>
                  <a:pt x="17809" y="27898"/>
                </a:lnTo>
                <a:lnTo>
                  <a:pt x="17180" y="30722"/>
                </a:lnTo>
                <a:lnTo>
                  <a:pt x="16761" y="33558"/>
                </a:lnTo>
                <a:lnTo>
                  <a:pt x="16481" y="37354"/>
                </a:lnTo>
                <a:lnTo>
                  <a:pt x="16295" y="41789"/>
                </a:lnTo>
                <a:lnTo>
                  <a:pt x="16170" y="46650"/>
                </a:lnTo>
                <a:lnTo>
                  <a:pt x="15135" y="50844"/>
                </a:lnTo>
                <a:lnTo>
                  <a:pt x="13492" y="54593"/>
                </a:lnTo>
                <a:lnTo>
                  <a:pt x="11444" y="58044"/>
                </a:lnTo>
                <a:lnTo>
                  <a:pt x="10079" y="61297"/>
                </a:lnTo>
                <a:lnTo>
                  <a:pt x="9169" y="64419"/>
                </a:lnTo>
                <a:lnTo>
                  <a:pt x="8563" y="67452"/>
                </a:lnTo>
                <a:lnTo>
                  <a:pt x="8158" y="70427"/>
                </a:lnTo>
                <a:lnTo>
                  <a:pt x="7889" y="73363"/>
                </a:lnTo>
                <a:lnTo>
                  <a:pt x="7709" y="76273"/>
                </a:lnTo>
                <a:lnTo>
                  <a:pt x="6637" y="78212"/>
                </a:lnTo>
                <a:lnTo>
                  <a:pt x="4969" y="79505"/>
                </a:lnTo>
                <a:lnTo>
                  <a:pt x="2905" y="80367"/>
                </a:lnTo>
                <a:lnTo>
                  <a:pt x="1528" y="81894"/>
                </a:lnTo>
                <a:lnTo>
                  <a:pt x="611" y="83865"/>
                </a:lnTo>
                <a:lnTo>
                  <a:pt x="0" y="86132"/>
                </a:lnTo>
                <a:lnTo>
                  <a:pt x="545" y="87643"/>
                </a:lnTo>
                <a:lnTo>
                  <a:pt x="1860" y="88649"/>
                </a:lnTo>
                <a:lnTo>
                  <a:pt x="7254" y="90629"/>
                </a:lnTo>
                <a:lnTo>
                  <a:pt x="57624" y="90664"/>
                </a:lnTo>
                <a:lnTo>
                  <a:pt x="61821" y="89711"/>
                </a:lnTo>
                <a:lnTo>
                  <a:pt x="65571" y="88124"/>
                </a:lnTo>
                <a:lnTo>
                  <a:pt x="69024" y="86113"/>
                </a:lnTo>
                <a:lnTo>
                  <a:pt x="73230" y="84773"/>
                </a:lnTo>
                <a:lnTo>
                  <a:pt x="77940" y="83879"/>
                </a:lnTo>
                <a:lnTo>
                  <a:pt x="82985" y="83283"/>
                </a:lnTo>
                <a:lnTo>
                  <a:pt x="87301" y="82886"/>
                </a:lnTo>
                <a:lnTo>
                  <a:pt x="91130" y="82621"/>
                </a:lnTo>
                <a:lnTo>
                  <a:pt x="94635" y="82445"/>
                </a:lnTo>
                <a:lnTo>
                  <a:pt x="103611" y="82249"/>
                </a:lnTo>
                <a:lnTo>
                  <a:pt x="108670" y="82196"/>
                </a:lnTo>
                <a:lnTo>
                  <a:pt x="112996" y="81209"/>
                </a:lnTo>
                <a:lnTo>
                  <a:pt x="116834" y="79598"/>
                </a:lnTo>
                <a:lnTo>
                  <a:pt x="120344" y="77572"/>
                </a:lnTo>
                <a:lnTo>
                  <a:pt x="123636" y="76221"/>
                </a:lnTo>
                <a:lnTo>
                  <a:pt x="126784" y="75320"/>
                </a:lnTo>
                <a:lnTo>
                  <a:pt x="129835" y="74720"/>
                </a:lnTo>
                <a:lnTo>
                  <a:pt x="132821" y="74320"/>
                </a:lnTo>
                <a:lnTo>
                  <a:pt x="135765" y="74053"/>
                </a:lnTo>
                <a:lnTo>
                  <a:pt x="144509" y="735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1" name="SMARTPenAnnotation249"/>
          <p:cNvSpPr/>
          <p:nvPr/>
        </p:nvSpPr>
        <p:spPr>
          <a:xfrm>
            <a:off x="7932422" y="4123372"/>
            <a:ext cx="17144" cy="248604"/>
          </a:xfrm>
          <a:custGeom>
            <a:avLst/>
            <a:gdLst/>
            <a:ahLst/>
            <a:cxnLst/>
            <a:rect l="0" t="0" r="0" b="0"/>
            <a:pathLst>
              <a:path w="17144" h="248604">
                <a:moveTo>
                  <a:pt x="8570" y="0"/>
                </a:moveTo>
                <a:lnTo>
                  <a:pt x="102" y="0"/>
                </a:lnTo>
                <a:lnTo>
                  <a:pt x="7" y="7381"/>
                </a:lnTo>
                <a:lnTo>
                  <a:pt x="0" y="17321"/>
                </a:lnTo>
                <a:lnTo>
                  <a:pt x="952" y="21072"/>
                </a:lnTo>
                <a:lnTo>
                  <a:pt x="2540" y="24526"/>
                </a:lnTo>
                <a:lnTo>
                  <a:pt x="4550" y="27781"/>
                </a:lnTo>
                <a:lnTo>
                  <a:pt x="5889" y="32808"/>
                </a:lnTo>
                <a:lnTo>
                  <a:pt x="6783" y="39017"/>
                </a:lnTo>
                <a:lnTo>
                  <a:pt x="7379" y="46014"/>
                </a:lnTo>
                <a:lnTo>
                  <a:pt x="7776" y="52583"/>
                </a:lnTo>
                <a:lnTo>
                  <a:pt x="8218" y="64963"/>
                </a:lnTo>
                <a:lnTo>
                  <a:pt x="8466" y="82642"/>
                </a:lnTo>
                <a:lnTo>
                  <a:pt x="8570" y="185601"/>
                </a:lnTo>
                <a:lnTo>
                  <a:pt x="9522" y="191362"/>
                </a:lnTo>
                <a:lnTo>
                  <a:pt x="11110" y="197107"/>
                </a:lnTo>
                <a:lnTo>
                  <a:pt x="13121" y="202842"/>
                </a:lnTo>
                <a:lnTo>
                  <a:pt x="14461" y="207618"/>
                </a:lnTo>
                <a:lnTo>
                  <a:pt x="15355" y="211755"/>
                </a:lnTo>
                <a:lnTo>
                  <a:pt x="15952" y="215465"/>
                </a:lnTo>
                <a:lnTo>
                  <a:pt x="16348" y="218891"/>
                </a:lnTo>
                <a:lnTo>
                  <a:pt x="16790" y="225237"/>
                </a:lnTo>
                <a:lnTo>
                  <a:pt x="16985" y="231233"/>
                </a:lnTo>
                <a:lnTo>
                  <a:pt x="17133" y="239515"/>
                </a:lnTo>
                <a:lnTo>
                  <a:pt x="17143" y="24860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2" name="SMARTPenAnnotation250"/>
          <p:cNvSpPr/>
          <p:nvPr/>
        </p:nvSpPr>
        <p:spPr>
          <a:xfrm>
            <a:off x="7066598" y="4054802"/>
            <a:ext cx="1020127" cy="505405"/>
          </a:xfrm>
          <a:custGeom>
            <a:avLst/>
            <a:gdLst/>
            <a:ahLst/>
            <a:cxnLst/>
            <a:rect l="0" t="0" r="0" b="0"/>
            <a:pathLst>
              <a:path w="1020127" h="505405">
                <a:moveTo>
                  <a:pt x="17144" y="128577"/>
                </a:moveTo>
                <a:lnTo>
                  <a:pt x="9763" y="128577"/>
                </a:lnTo>
                <a:lnTo>
                  <a:pt x="9366" y="129530"/>
                </a:lnTo>
                <a:lnTo>
                  <a:pt x="8925" y="133128"/>
                </a:lnTo>
                <a:lnTo>
                  <a:pt x="7855" y="134469"/>
                </a:lnTo>
                <a:lnTo>
                  <a:pt x="6188" y="135363"/>
                </a:lnTo>
                <a:lnTo>
                  <a:pt x="4125" y="135958"/>
                </a:lnTo>
                <a:lnTo>
                  <a:pt x="3702" y="136356"/>
                </a:lnTo>
                <a:lnTo>
                  <a:pt x="4373" y="136621"/>
                </a:lnTo>
                <a:lnTo>
                  <a:pt x="5772" y="136797"/>
                </a:lnTo>
                <a:lnTo>
                  <a:pt x="6705" y="137867"/>
                </a:lnTo>
                <a:lnTo>
                  <a:pt x="7327" y="139533"/>
                </a:lnTo>
                <a:lnTo>
                  <a:pt x="8019" y="144877"/>
                </a:lnTo>
                <a:lnTo>
                  <a:pt x="8408" y="157643"/>
                </a:lnTo>
                <a:lnTo>
                  <a:pt x="8562" y="189199"/>
                </a:lnTo>
                <a:lnTo>
                  <a:pt x="8571" y="295875"/>
                </a:lnTo>
                <a:lnTo>
                  <a:pt x="6032" y="310564"/>
                </a:lnTo>
                <a:lnTo>
                  <a:pt x="2680" y="325666"/>
                </a:lnTo>
                <a:lnTo>
                  <a:pt x="1191" y="338727"/>
                </a:lnTo>
                <a:lnTo>
                  <a:pt x="529" y="350882"/>
                </a:lnTo>
                <a:lnTo>
                  <a:pt x="234" y="362635"/>
                </a:lnTo>
                <a:lnTo>
                  <a:pt x="0" y="448116"/>
                </a:lnTo>
                <a:lnTo>
                  <a:pt x="952" y="451140"/>
                </a:lnTo>
                <a:lnTo>
                  <a:pt x="5891" y="459948"/>
                </a:lnTo>
                <a:lnTo>
                  <a:pt x="8730" y="468591"/>
                </a:lnTo>
                <a:lnTo>
                  <a:pt x="12770" y="474322"/>
                </a:lnTo>
                <a:lnTo>
                  <a:pt x="15180" y="476232"/>
                </a:lnTo>
                <a:lnTo>
                  <a:pt x="17740" y="477505"/>
                </a:lnTo>
                <a:lnTo>
                  <a:pt x="23124" y="478918"/>
                </a:lnTo>
                <a:lnTo>
                  <a:pt x="28692" y="479547"/>
                </a:lnTo>
                <a:lnTo>
                  <a:pt x="31510" y="480668"/>
                </a:lnTo>
                <a:lnTo>
                  <a:pt x="37181" y="484452"/>
                </a:lnTo>
                <a:lnTo>
                  <a:pt x="45417" y="486769"/>
                </a:lnTo>
                <a:lnTo>
                  <a:pt x="75635" y="488514"/>
                </a:lnTo>
                <a:lnTo>
                  <a:pt x="155654" y="488622"/>
                </a:lnTo>
                <a:lnTo>
                  <a:pt x="180422" y="484072"/>
                </a:lnTo>
                <a:lnTo>
                  <a:pt x="205858" y="481242"/>
                </a:lnTo>
                <a:lnTo>
                  <a:pt x="245944" y="474394"/>
                </a:lnTo>
                <a:lnTo>
                  <a:pt x="273532" y="472342"/>
                </a:lnTo>
                <a:lnTo>
                  <a:pt x="300756" y="470781"/>
                </a:lnTo>
                <a:lnTo>
                  <a:pt x="332529" y="464710"/>
                </a:lnTo>
                <a:lnTo>
                  <a:pt x="354800" y="459580"/>
                </a:lnTo>
                <a:lnTo>
                  <a:pt x="377399" y="456665"/>
                </a:lnTo>
                <a:lnTo>
                  <a:pt x="400143" y="455369"/>
                </a:lnTo>
                <a:lnTo>
                  <a:pt x="422951" y="454794"/>
                </a:lnTo>
                <a:lnTo>
                  <a:pt x="589809" y="454334"/>
                </a:lnTo>
                <a:lnTo>
                  <a:pt x="621268" y="458884"/>
                </a:lnTo>
                <a:lnTo>
                  <a:pt x="643467" y="461118"/>
                </a:lnTo>
                <a:lnTo>
                  <a:pt x="674844" y="464915"/>
                </a:lnTo>
                <a:lnTo>
                  <a:pt x="702238" y="469533"/>
                </a:lnTo>
                <a:lnTo>
                  <a:pt x="728452" y="473442"/>
                </a:lnTo>
                <a:lnTo>
                  <a:pt x="754317" y="480632"/>
                </a:lnTo>
                <a:lnTo>
                  <a:pt x="771496" y="485072"/>
                </a:lnTo>
                <a:lnTo>
                  <a:pt x="803269" y="490461"/>
                </a:lnTo>
                <a:lnTo>
                  <a:pt x="816112" y="494202"/>
                </a:lnTo>
                <a:lnTo>
                  <a:pt x="845543" y="497885"/>
                </a:lnTo>
                <a:lnTo>
                  <a:pt x="860872" y="503008"/>
                </a:lnTo>
                <a:lnTo>
                  <a:pt x="884232" y="505404"/>
                </a:lnTo>
                <a:lnTo>
                  <a:pt x="887620" y="504573"/>
                </a:lnTo>
                <a:lnTo>
                  <a:pt x="897892" y="499804"/>
                </a:lnTo>
                <a:lnTo>
                  <a:pt x="907380" y="498354"/>
                </a:lnTo>
                <a:lnTo>
                  <a:pt x="910672" y="497016"/>
                </a:lnTo>
                <a:lnTo>
                  <a:pt x="912866" y="495171"/>
                </a:lnTo>
                <a:lnTo>
                  <a:pt x="918496" y="488023"/>
                </a:lnTo>
                <a:lnTo>
                  <a:pt x="920941" y="485365"/>
                </a:lnTo>
                <a:lnTo>
                  <a:pt x="922570" y="482641"/>
                </a:lnTo>
                <a:lnTo>
                  <a:pt x="925815" y="474256"/>
                </a:lnTo>
                <a:lnTo>
                  <a:pt x="934963" y="460350"/>
                </a:lnTo>
                <a:lnTo>
                  <a:pt x="937634" y="455486"/>
                </a:lnTo>
                <a:lnTo>
                  <a:pt x="940600" y="445003"/>
                </a:lnTo>
                <a:lnTo>
                  <a:pt x="941919" y="433041"/>
                </a:lnTo>
                <a:lnTo>
                  <a:pt x="942505" y="418200"/>
                </a:lnTo>
                <a:lnTo>
                  <a:pt x="943614" y="410242"/>
                </a:lnTo>
                <a:lnTo>
                  <a:pt x="945305" y="402079"/>
                </a:lnTo>
                <a:lnTo>
                  <a:pt x="948773" y="386341"/>
                </a:lnTo>
                <a:lnTo>
                  <a:pt x="950314" y="372997"/>
                </a:lnTo>
                <a:lnTo>
                  <a:pt x="951677" y="364866"/>
                </a:lnTo>
                <a:lnTo>
                  <a:pt x="953539" y="355636"/>
                </a:lnTo>
                <a:lnTo>
                  <a:pt x="955732" y="345672"/>
                </a:lnTo>
                <a:lnTo>
                  <a:pt x="958147" y="336173"/>
                </a:lnTo>
                <a:lnTo>
                  <a:pt x="960709" y="326982"/>
                </a:lnTo>
                <a:lnTo>
                  <a:pt x="966096" y="309150"/>
                </a:lnTo>
                <a:lnTo>
                  <a:pt x="971666" y="291699"/>
                </a:lnTo>
                <a:lnTo>
                  <a:pt x="973532" y="282093"/>
                </a:lnTo>
                <a:lnTo>
                  <a:pt x="974776" y="271879"/>
                </a:lnTo>
                <a:lnTo>
                  <a:pt x="975605" y="261259"/>
                </a:lnTo>
                <a:lnTo>
                  <a:pt x="976158" y="251322"/>
                </a:lnTo>
                <a:lnTo>
                  <a:pt x="976773" y="232661"/>
                </a:lnTo>
                <a:lnTo>
                  <a:pt x="977889" y="223684"/>
                </a:lnTo>
                <a:lnTo>
                  <a:pt x="979586" y="214842"/>
                </a:lnTo>
                <a:lnTo>
                  <a:pt x="981670" y="206089"/>
                </a:lnTo>
                <a:lnTo>
                  <a:pt x="984010" y="197397"/>
                </a:lnTo>
                <a:lnTo>
                  <a:pt x="989152" y="180119"/>
                </a:lnTo>
                <a:lnTo>
                  <a:pt x="990906" y="171511"/>
                </a:lnTo>
                <a:lnTo>
                  <a:pt x="992073" y="162915"/>
                </a:lnTo>
                <a:lnTo>
                  <a:pt x="992852" y="154327"/>
                </a:lnTo>
                <a:lnTo>
                  <a:pt x="994323" y="145744"/>
                </a:lnTo>
                <a:lnTo>
                  <a:pt x="996257" y="137164"/>
                </a:lnTo>
                <a:lnTo>
                  <a:pt x="998498" y="128587"/>
                </a:lnTo>
                <a:lnTo>
                  <a:pt x="1000946" y="120011"/>
                </a:lnTo>
                <a:lnTo>
                  <a:pt x="1006205" y="102863"/>
                </a:lnTo>
                <a:lnTo>
                  <a:pt x="1011716" y="90796"/>
                </a:lnTo>
                <a:lnTo>
                  <a:pt x="1014520" y="86245"/>
                </a:lnTo>
                <a:lnTo>
                  <a:pt x="1017635" y="76108"/>
                </a:lnTo>
                <a:lnTo>
                  <a:pt x="1019020" y="65253"/>
                </a:lnTo>
                <a:lnTo>
                  <a:pt x="1019635" y="54078"/>
                </a:lnTo>
                <a:lnTo>
                  <a:pt x="1019981" y="41628"/>
                </a:lnTo>
                <a:lnTo>
                  <a:pt x="1020126" y="11121"/>
                </a:lnTo>
                <a:lnTo>
                  <a:pt x="1020126" y="10268"/>
                </a:lnTo>
                <a:lnTo>
                  <a:pt x="1017586" y="6781"/>
                </a:lnTo>
                <a:lnTo>
                  <a:pt x="1015576" y="4517"/>
                </a:lnTo>
                <a:lnTo>
                  <a:pt x="1013283" y="3008"/>
                </a:lnTo>
                <a:lnTo>
                  <a:pt x="1004526" y="388"/>
                </a:lnTo>
                <a:lnTo>
                  <a:pt x="975490" y="0"/>
                </a:lnTo>
                <a:lnTo>
                  <a:pt x="966633" y="2535"/>
                </a:lnTo>
                <a:lnTo>
                  <a:pt x="956347" y="5883"/>
                </a:lnTo>
                <a:lnTo>
                  <a:pt x="931681" y="10574"/>
                </a:lnTo>
                <a:lnTo>
                  <a:pt x="910418" y="15191"/>
                </a:lnTo>
                <a:lnTo>
                  <a:pt x="889513" y="19099"/>
                </a:lnTo>
                <a:lnTo>
                  <a:pt x="867761" y="23750"/>
                </a:lnTo>
                <a:lnTo>
                  <a:pt x="838794" y="25321"/>
                </a:lnTo>
                <a:lnTo>
                  <a:pt x="824917" y="28076"/>
                </a:lnTo>
                <a:lnTo>
                  <a:pt x="811447" y="31522"/>
                </a:lnTo>
                <a:lnTo>
                  <a:pt x="787798" y="34416"/>
                </a:lnTo>
                <a:lnTo>
                  <a:pt x="762693" y="39929"/>
                </a:lnTo>
                <a:lnTo>
                  <a:pt x="737158" y="42939"/>
                </a:lnTo>
                <a:lnTo>
                  <a:pt x="710542" y="48487"/>
                </a:lnTo>
                <a:lnTo>
                  <a:pt x="679901" y="50555"/>
                </a:lnTo>
                <a:lnTo>
                  <a:pt x="652302" y="52120"/>
                </a:lnTo>
                <a:lnTo>
                  <a:pt x="626027" y="57240"/>
                </a:lnTo>
                <a:lnTo>
                  <a:pt x="600144" y="59180"/>
                </a:lnTo>
                <a:lnTo>
                  <a:pt x="574378" y="59756"/>
                </a:lnTo>
                <a:lnTo>
                  <a:pt x="548645" y="60878"/>
                </a:lnTo>
                <a:lnTo>
                  <a:pt x="522924" y="65868"/>
                </a:lnTo>
                <a:lnTo>
                  <a:pt x="497205" y="68722"/>
                </a:lnTo>
                <a:lnTo>
                  <a:pt x="470534" y="74224"/>
                </a:lnTo>
                <a:lnTo>
                  <a:pt x="439878" y="77231"/>
                </a:lnTo>
                <a:lnTo>
                  <a:pt x="412274" y="82778"/>
                </a:lnTo>
                <a:lnTo>
                  <a:pt x="385997" y="85797"/>
                </a:lnTo>
                <a:lnTo>
                  <a:pt x="360114" y="92301"/>
                </a:lnTo>
                <a:lnTo>
                  <a:pt x="334347" y="99308"/>
                </a:lnTo>
                <a:lnTo>
                  <a:pt x="308616" y="102760"/>
                </a:lnTo>
                <a:lnTo>
                  <a:pt x="282894" y="109392"/>
                </a:lnTo>
                <a:lnTo>
                  <a:pt x="257175" y="116437"/>
                </a:lnTo>
                <a:lnTo>
                  <a:pt x="231457" y="119900"/>
                </a:lnTo>
                <a:lnTo>
                  <a:pt x="205739" y="126536"/>
                </a:lnTo>
                <a:lnTo>
                  <a:pt x="173989" y="134771"/>
                </a:lnTo>
                <a:lnTo>
                  <a:pt x="152517" y="138985"/>
                </a:lnTo>
                <a:lnTo>
                  <a:pt x="130597" y="143726"/>
                </a:lnTo>
                <a:lnTo>
                  <a:pt x="101573" y="145328"/>
                </a:lnTo>
                <a:lnTo>
                  <a:pt x="90228" y="148087"/>
                </a:lnTo>
                <a:lnTo>
                  <a:pt x="85869" y="150157"/>
                </a:lnTo>
                <a:lnTo>
                  <a:pt x="75946" y="152456"/>
                </a:lnTo>
                <a:lnTo>
                  <a:pt x="45295" y="154134"/>
                </a:lnTo>
                <a:lnTo>
                  <a:pt x="34289" y="15429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01" name="Group 300"/>
          <p:cNvGrpSpPr/>
          <p:nvPr/>
        </p:nvGrpSpPr>
        <p:grpSpPr>
          <a:xfrm>
            <a:off x="4383416" y="4603432"/>
            <a:ext cx="3257503" cy="1970482"/>
            <a:chOff x="4383416" y="4603432"/>
            <a:chExt cx="3257503" cy="1970482"/>
          </a:xfrm>
        </p:grpSpPr>
        <p:sp>
          <p:nvSpPr>
            <p:cNvPr id="253" name="SMARTPenAnnotation251"/>
            <p:cNvSpPr/>
            <p:nvPr/>
          </p:nvSpPr>
          <p:spPr>
            <a:xfrm>
              <a:off x="4383416" y="4783454"/>
              <a:ext cx="231447" cy="128589"/>
            </a:xfrm>
            <a:custGeom>
              <a:avLst/>
              <a:gdLst/>
              <a:ahLst/>
              <a:cxnLst/>
              <a:rect l="0" t="0" r="0" b="0"/>
              <a:pathLst>
                <a:path w="231447" h="128589">
                  <a:moveTo>
                    <a:pt x="51424" y="0"/>
                  </a:moveTo>
                  <a:lnTo>
                    <a:pt x="51424" y="4552"/>
                  </a:lnTo>
                  <a:lnTo>
                    <a:pt x="50471" y="6844"/>
                  </a:lnTo>
                  <a:lnTo>
                    <a:pt x="48884" y="9325"/>
                  </a:lnTo>
                  <a:lnTo>
                    <a:pt x="44042" y="15601"/>
                  </a:lnTo>
                  <a:lnTo>
                    <a:pt x="43645" y="18021"/>
                  </a:lnTo>
                  <a:lnTo>
                    <a:pt x="43380" y="21539"/>
                  </a:lnTo>
                  <a:lnTo>
                    <a:pt x="43204" y="25790"/>
                  </a:lnTo>
                  <a:lnTo>
                    <a:pt x="42134" y="29576"/>
                  </a:lnTo>
                  <a:lnTo>
                    <a:pt x="40468" y="33053"/>
                  </a:lnTo>
                  <a:lnTo>
                    <a:pt x="38405" y="36323"/>
                  </a:lnTo>
                  <a:lnTo>
                    <a:pt x="37030" y="39455"/>
                  </a:lnTo>
                  <a:lnTo>
                    <a:pt x="36112" y="42496"/>
                  </a:lnTo>
                  <a:lnTo>
                    <a:pt x="35501" y="45476"/>
                  </a:lnTo>
                  <a:lnTo>
                    <a:pt x="35094" y="49367"/>
                  </a:lnTo>
                  <a:lnTo>
                    <a:pt x="34822" y="53867"/>
                  </a:lnTo>
                  <a:lnTo>
                    <a:pt x="34641" y="58772"/>
                  </a:lnTo>
                  <a:lnTo>
                    <a:pt x="33567" y="62993"/>
                  </a:lnTo>
                  <a:lnTo>
                    <a:pt x="31899" y="66761"/>
                  </a:lnTo>
                  <a:lnTo>
                    <a:pt x="29835" y="70225"/>
                  </a:lnTo>
                  <a:lnTo>
                    <a:pt x="27507" y="73487"/>
                  </a:lnTo>
                  <a:lnTo>
                    <a:pt x="25001" y="76614"/>
                  </a:lnTo>
                  <a:lnTo>
                    <a:pt x="22379" y="79651"/>
                  </a:lnTo>
                  <a:lnTo>
                    <a:pt x="20630" y="82629"/>
                  </a:lnTo>
                  <a:lnTo>
                    <a:pt x="19465" y="85566"/>
                  </a:lnTo>
                  <a:lnTo>
                    <a:pt x="18688" y="88477"/>
                  </a:lnTo>
                  <a:lnTo>
                    <a:pt x="18170" y="92322"/>
                  </a:lnTo>
                  <a:lnTo>
                    <a:pt x="17824" y="96791"/>
                  </a:lnTo>
                  <a:lnTo>
                    <a:pt x="17594" y="101675"/>
                  </a:lnTo>
                  <a:lnTo>
                    <a:pt x="16488" y="104931"/>
                  </a:lnTo>
                  <a:lnTo>
                    <a:pt x="14798" y="107102"/>
                  </a:lnTo>
                  <a:lnTo>
                    <a:pt x="10381" y="110466"/>
                  </a:lnTo>
                  <a:lnTo>
                    <a:pt x="7869" y="112697"/>
                  </a:lnTo>
                  <a:lnTo>
                    <a:pt x="5242" y="115136"/>
                  </a:lnTo>
                  <a:lnTo>
                    <a:pt x="3491" y="117715"/>
                  </a:lnTo>
                  <a:lnTo>
                    <a:pt x="2324" y="120387"/>
                  </a:lnTo>
                  <a:lnTo>
                    <a:pt x="0" y="128546"/>
                  </a:lnTo>
                  <a:lnTo>
                    <a:pt x="9315" y="128583"/>
                  </a:lnTo>
                  <a:lnTo>
                    <a:pt x="26100" y="128588"/>
                  </a:lnTo>
                  <a:lnTo>
                    <a:pt x="29778" y="127636"/>
                  </a:lnTo>
                  <a:lnTo>
                    <a:pt x="36406" y="124037"/>
                  </a:lnTo>
                  <a:lnTo>
                    <a:pt x="42527" y="121803"/>
                  </a:lnTo>
                  <a:lnTo>
                    <a:pt x="45492" y="121207"/>
                  </a:lnTo>
                  <a:lnTo>
                    <a:pt x="51327" y="118005"/>
                  </a:lnTo>
                  <a:lnTo>
                    <a:pt x="54217" y="115818"/>
                  </a:lnTo>
                  <a:lnTo>
                    <a:pt x="58048" y="114360"/>
                  </a:lnTo>
                  <a:lnTo>
                    <a:pt x="62507" y="113387"/>
                  </a:lnTo>
                  <a:lnTo>
                    <a:pt x="67385" y="112740"/>
                  </a:lnTo>
                  <a:lnTo>
                    <a:pt x="71589" y="112308"/>
                  </a:lnTo>
                  <a:lnTo>
                    <a:pt x="78801" y="111827"/>
                  </a:lnTo>
                  <a:lnTo>
                    <a:pt x="87721" y="111614"/>
                  </a:lnTo>
                  <a:lnTo>
                    <a:pt x="92767" y="111557"/>
                  </a:lnTo>
                  <a:lnTo>
                    <a:pt x="98036" y="110567"/>
                  </a:lnTo>
                  <a:lnTo>
                    <a:pt x="103453" y="108953"/>
                  </a:lnTo>
                  <a:lnTo>
                    <a:pt x="108970" y="106926"/>
                  </a:lnTo>
                  <a:lnTo>
                    <a:pt x="114553" y="105574"/>
                  </a:lnTo>
                  <a:lnTo>
                    <a:pt x="120180" y="104673"/>
                  </a:lnTo>
                  <a:lnTo>
                    <a:pt x="125836" y="104072"/>
                  </a:lnTo>
                  <a:lnTo>
                    <a:pt x="130560" y="103672"/>
                  </a:lnTo>
                  <a:lnTo>
                    <a:pt x="134660" y="103405"/>
                  </a:lnTo>
                  <a:lnTo>
                    <a:pt x="138348" y="103226"/>
                  </a:lnTo>
                  <a:lnTo>
                    <a:pt x="147524" y="103029"/>
                  </a:lnTo>
                  <a:lnTo>
                    <a:pt x="152638" y="102976"/>
                  </a:lnTo>
                  <a:lnTo>
                    <a:pt x="157000" y="103893"/>
                  </a:lnTo>
                  <a:lnTo>
                    <a:pt x="160860" y="105458"/>
                  </a:lnTo>
                  <a:lnTo>
                    <a:pt x="164387" y="107452"/>
                  </a:lnTo>
                  <a:lnTo>
                    <a:pt x="168642" y="107830"/>
                  </a:lnTo>
                  <a:lnTo>
                    <a:pt x="173384" y="107130"/>
                  </a:lnTo>
                  <a:lnTo>
                    <a:pt x="178451" y="105709"/>
                  </a:lnTo>
                  <a:lnTo>
                    <a:pt x="182781" y="104764"/>
                  </a:lnTo>
                  <a:lnTo>
                    <a:pt x="186620" y="104132"/>
                  </a:lnTo>
                  <a:lnTo>
                    <a:pt x="190132" y="103712"/>
                  </a:lnTo>
                  <a:lnTo>
                    <a:pt x="193426" y="104384"/>
                  </a:lnTo>
                  <a:lnTo>
                    <a:pt x="199625" y="107671"/>
                  </a:lnTo>
                  <a:lnTo>
                    <a:pt x="205556" y="109767"/>
                  </a:lnTo>
                  <a:lnTo>
                    <a:pt x="211367" y="110698"/>
                  </a:lnTo>
                  <a:lnTo>
                    <a:pt x="217124" y="111112"/>
                  </a:lnTo>
                  <a:lnTo>
                    <a:pt x="221170" y="111345"/>
                  </a:lnTo>
                  <a:lnTo>
                    <a:pt x="224656" y="113939"/>
                  </a:lnTo>
                  <a:lnTo>
                    <a:pt x="231446" y="12001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4" name="SMARTPenAnnotation252"/>
            <p:cNvSpPr/>
            <p:nvPr/>
          </p:nvSpPr>
          <p:spPr>
            <a:xfrm>
              <a:off x="4563427" y="4757737"/>
              <a:ext cx="13512" cy="265749"/>
            </a:xfrm>
            <a:custGeom>
              <a:avLst/>
              <a:gdLst/>
              <a:ahLst/>
              <a:cxnLst/>
              <a:rect l="0" t="0" r="0" b="0"/>
              <a:pathLst>
                <a:path w="13512" h="265749">
                  <a:moveTo>
                    <a:pt x="0" y="0"/>
                  </a:moveTo>
                  <a:lnTo>
                    <a:pt x="0" y="108598"/>
                  </a:lnTo>
                  <a:lnTo>
                    <a:pt x="953" y="113357"/>
                  </a:lnTo>
                  <a:lnTo>
                    <a:pt x="2540" y="117481"/>
                  </a:lnTo>
                  <a:lnTo>
                    <a:pt x="4551" y="121183"/>
                  </a:lnTo>
                  <a:lnTo>
                    <a:pt x="5892" y="126509"/>
                  </a:lnTo>
                  <a:lnTo>
                    <a:pt x="6785" y="132917"/>
                  </a:lnTo>
                  <a:lnTo>
                    <a:pt x="7381" y="140046"/>
                  </a:lnTo>
                  <a:lnTo>
                    <a:pt x="7778" y="146704"/>
                  </a:lnTo>
                  <a:lnTo>
                    <a:pt x="8219" y="159182"/>
                  </a:lnTo>
                  <a:lnTo>
                    <a:pt x="8526" y="185945"/>
                  </a:lnTo>
                  <a:lnTo>
                    <a:pt x="8573" y="242852"/>
                  </a:lnTo>
                  <a:lnTo>
                    <a:pt x="9525" y="245722"/>
                  </a:lnTo>
                  <a:lnTo>
                    <a:pt x="11113" y="248587"/>
                  </a:lnTo>
                  <a:lnTo>
                    <a:pt x="13123" y="251450"/>
                  </a:lnTo>
                  <a:lnTo>
                    <a:pt x="13511" y="253358"/>
                  </a:lnTo>
                  <a:lnTo>
                    <a:pt x="12817" y="254631"/>
                  </a:lnTo>
                  <a:lnTo>
                    <a:pt x="11403" y="255479"/>
                  </a:lnTo>
                  <a:lnTo>
                    <a:pt x="10459" y="256997"/>
                  </a:lnTo>
                  <a:lnTo>
                    <a:pt x="9830" y="258961"/>
                  </a:lnTo>
                  <a:lnTo>
                    <a:pt x="8573" y="26574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5" name="SMARTPenAnnotation253"/>
            <p:cNvSpPr/>
            <p:nvPr/>
          </p:nvSpPr>
          <p:spPr>
            <a:xfrm>
              <a:off x="4687341" y="4732020"/>
              <a:ext cx="133262" cy="334283"/>
            </a:xfrm>
            <a:custGeom>
              <a:avLst/>
              <a:gdLst/>
              <a:ahLst/>
              <a:cxnLst/>
              <a:rect l="0" t="0" r="0" b="0"/>
              <a:pathLst>
                <a:path w="133262" h="334283">
                  <a:moveTo>
                    <a:pt x="107543" y="0"/>
                  </a:moveTo>
                  <a:lnTo>
                    <a:pt x="100162" y="0"/>
                  </a:lnTo>
                  <a:lnTo>
                    <a:pt x="99765" y="952"/>
                  </a:lnTo>
                  <a:lnTo>
                    <a:pt x="99324" y="4550"/>
                  </a:lnTo>
                  <a:lnTo>
                    <a:pt x="98254" y="6843"/>
                  </a:lnTo>
                  <a:lnTo>
                    <a:pt x="94525" y="11931"/>
                  </a:lnTo>
                  <a:lnTo>
                    <a:pt x="92197" y="14622"/>
                  </a:lnTo>
                  <a:lnTo>
                    <a:pt x="89692" y="17368"/>
                  </a:lnTo>
                  <a:lnTo>
                    <a:pt x="84370" y="22959"/>
                  </a:lnTo>
                  <a:lnTo>
                    <a:pt x="78829" y="28619"/>
                  </a:lnTo>
                  <a:lnTo>
                    <a:pt x="76018" y="32414"/>
                  </a:lnTo>
                  <a:lnTo>
                    <a:pt x="73192" y="36849"/>
                  </a:lnTo>
                  <a:lnTo>
                    <a:pt x="70355" y="41711"/>
                  </a:lnTo>
                  <a:lnTo>
                    <a:pt x="67511" y="45905"/>
                  </a:lnTo>
                  <a:lnTo>
                    <a:pt x="64663" y="49653"/>
                  </a:lnTo>
                  <a:lnTo>
                    <a:pt x="61812" y="53104"/>
                  </a:lnTo>
                  <a:lnTo>
                    <a:pt x="58958" y="57310"/>
                  </a:lnTo>
                  <a:lnTo>
                    <a:pt x="56103" y="62019"/>
                  </a:lnTo>
                  <a:lnTo>
                    <a:pt x="53247" y="67063"/>
                  </a:lnTo>
                  <a:lnTo>
                    <a:pt x="50391" y="73284"/>
                  </a:lnTo>
                  <a:lnTo>
                    <a:pt x="47534" y="80288"/>
                  </a:lnTo>
                  <a:lnTo>
                    <a:pt x="44677" y="87816"/>
                  </a:lnTo>
                  <a:lnTo>
                    <a:pt x="41820" y="94739"/>
                  </a:lnTo>
                  <a:lnTo>
                    <a:pt x="38963" y="101259"/>
                  </a:lnTo>
                  <a:lnTo>
                    <a:pt x="33248" y="113584"/>
                  </a:lnTo>
                  <a:lnTo>
                    <a:pt x="18961" y="142780"/>
                  </a:lnTo>
                  <a:lnTo>
                    <a:pt x="17056" y="149480"/>
                  </a:lnTo>
                  <a:lnTo>
                    <a:pt x="15786" y="156803"/>
                  </a:lnTo>
                  <a:lnTo>
                    <a:pt x="14939" y="164543"/>
                  </a:lnTo>
                  <a:lnTo>
                    <a:pt x="13422" y="171608"/>
                  </a:lnTo>
                  <a:lnTo>
                    <a:pt x="11459" y="178222"/>
                  </a:lnTo>
                  <a:lnTo>
                    <a:pt x="9197" y="184537"/>
                  </a:lnTo>
                  <a:lnTo>
                    <a:pt x="7689" y="190652"/>
                  </a:lnTo>
                  <a:lnTo>
                    <a:pt x="6684" y="196634"/>
                  </a:lnTo>
                  <a:lnTo>
                    <a:pt x="6014" y="202526"/>
                  </a:lnTo>
                  <a:lnTo>
                    <a:pt x="4614" y="208360"/>
                  </a:lnTo>
                  <a:lnTo>
                    <a:pt x="2729" y="214154"/>
                  </a:lnTo>
                  <a:lnTo>
                    <a:pt x="520" y="219921"/>
                  </a:lnTo>
                  <a:lnTo>
                    <a:pt x="0" y="225672"/>
                  </a:lnTo>
                  <a:lnTo>
                    <a:pt x="605" y="231411"/>
                  </a:lnTo>
                  <a:lnTo>
                    <a:pt x="1961" y="237141"/>
                  </a:lnTo>
                  <a:lnTo>
                    <a:pt x="2865" y="242867"/>
                  </a:lnTo>
                  <a:lnTo>
                    <a:pt x="3468" y="248589"/>
                  </a:lnTo>
                  <a:lnTo>
                    <a:pt x="3870" y="254308"/>
                  </a:lnTo>
                  <a:lnTo>
                    <a:pt x="5090" y="260026"/>
                  </a:lnTo>
                  <a:lnTo>
                    <a:pt x="6856" y="265743"/>
                  </a:lnTo>
                  <a:lnTo>
                    <a:pt x="8986" y="271459"/>
                  </a:lnTo>
                  <a:lnTo>
                    <a:pt x="11359" y="276223"/>
                  </a:lnTo>
                  <a:lnTo>
                    <a:pt x="13893" y="280351"/>
                  </a:lnTo>
                  <a:lnTo>
                    <a:pt x="16535" y="284055"/>
                  </a:lnTo>
                  <a:lnTo>
                    <a:pt x="19470" y="293252"/>
                  </a:lnTo>
                  <a:lnTo>
                    <a:pt x="20253" y="298371"/>
                  </a:lnTo>
                  <a:lnTo>
                    <a:pt x="23663" y="306599"/>
                  </a:lnTo>
                  <a:lnTo>
                    <a:pt x="25905" y="310127"/>
                  </a:lnTo>
                  <a:lnTo>
                    <a:pt x="29306" y="313431"/>
                  </a:lnTo>
                  <a:lnTo>
                    <a:pt x="33477" y="316587"/>
                  </a:lnTo>
                  <a:lnTo>
                    <a:pt x="38163" y="319642"/>
                  </a:lnTo>
                  <a:lnTo>
                    <a:pt x="42240" y="322633"/>
                  </a:lnTo>
                  <a:lnTo>
                    <a:pt x="45910" y="325578"/>
                  </a:lnTo>
                  <a:lnTo>
                    <a:pt x="49310" y="328495"/>
                  </a:lnTo>
                  <a:lnTo>
                    <a:pt x="52528" y="330439"/>
                  </a:lnTo>
                  <a:lnTo>
                    <a:pt x="55627" y="331735"/>
                  </a:lnTo>
                  <a:lnTo>
                    <a:pt x="58645" y="332599"/>
                  </a:lnTo>
                  <a:lnTo>
                    <a:pt x="61610" y="333175"/>
                  </a:lnTo>
                  <a:lnTo>
                    <a:pt x="64539" y="333559"/>
                  </a:lnTo>
                  <a:lnTo>
                    <a:pt x="67443" y="333815"/>
                  </a:lnTo>
                  <a:lnTo>
                    <a:pt x="71285" y="333986"/>
                  </a:lnTo>
                  <a:lnTo>
                    <a:pt x="84841" y="334226"/>
                  </a:lnTo>
                  <a:lnTo>
                    <a:pt x="92056" y="334282"/>
                  </a:lnTo>
                  <a:lnTo>
                    <a:pt x="96266" y="333344"/>
                  </a:lnTo>
                  <a:lnTo>
                    <a:pt x="100977" y="331767"/>
                  </a:lnTo>
                  <a:lnTo>
                    <a:pt x="106024" y="329763"/>
                  </a:lnTo>
                  <a:lnTo>
                    <a:pt x="110340" y="328427"/>
                  </a:lnTo>
                  <a:lnTo>
                    <a:pt x="114170" y="327536"/>
                  </a:lnTo>
                  <a:lnTo>
                    <a:pt x="117677" y="326942"/>
                  </a:lnTo>
                  <a:lnTo>
                    <a:pt x="120966" y="325594"/>
                  </a:lnTo>
                  <a:lnTo>
                    <a:pt x="124112" y="323743"/>
                  </a:lnTo>
                  <a:lnTo>
                    <a:pt x="133261" y="31718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6" name="SMARTPenAnnotation254"/>
            <p:cNvSpPr/>
            <p:nvPr/>
          </p:nvSpPr>
          <p:spPr>
            <a:xfrm>
              <a:off x="4846320" y="4852035"/>
              <a:ext cx="42863" cy="154306"/>
            </a:xfrm>
            <a:custGeom>
              <a:avLst/>
              <a:gdLst/>
              <a:ahLst/>
              <a:cxnLst/>
              <a:rect l="0" t="0" r="0" b="0"/>
              <a:pathLst>
                <a:path w="42863" h="154306">
                  <a:moveTo>
                    <a:pt x="0" y="0"/>
                  </a:moveTo>
                  <a:lnTo>
                    <a:pt x="0" y="20150"/>
                  </a:lnTo>
                  <a:lnTo>
                    <a:pt x="952" y="22959"/>
                  </a:lnTo>
                  <a:lnTo>
                    <a:pt x="2540" y="25783"/>
                  </a:lnTo>
                  <a:lnTo>
                    <a:pt x="4550" y="28619"/>
                  </a:lnTo>
                  <a:lnTo>
                    <a:pt x="5891" y="31461"/>
                  </a:lnTo>
                  <a:lnTo>
                    <a:pt x="6785" y="34310"/>
                  </a:lnTo>
                  <a:lnTo>
                    <a:pt x="7381" y="37160"/>
                  </a:lnTo>
                  <a:lnTo>
                    <a:pt x="7778" y="40966"/>
                  </a:lnTo>
                  <a:lnTo>
                    <a:pt x="8042" y="45408"/>
                  </a:lnTo>
                  <a:lnTo>
                    <a:pt x="8219" y="50275"/>
                  </a:lnTo>
                  <a:lnTo>
                    <a:pt x="9289" y="54471"/>
                  </a:lnTo>
                  <a:lnTo>
                    <a:pt x="10955" y="58221"/>
                  </a:lnTo>
                  <a:lnTo>
                    <a:pt x="13018" y="61674"/>
                  </a:lnTo>
                  <a:lnTo>
                    <a:pt x="14394" y="64929"/>
                  </a:lnTo>
                  <a:lnTo>
                    <a:pt x="15311" y="68051"/>
                  </a:lnTo>
                  <a:lnTo>
                    <a:pt x="15922" y="71085"/>
                  </a:lnTo>
                  <a:lnTo>
                    <a:pt x="17282" y="75012"/>
                  </a:lnTo>
                  <a:lnTo>
                    <a:pt x="19141" y="79535"/>
                  </a:lnTo>
                  <a:lnTo>
                    <a:pt x="21333" y="84456"/>
                  </a:lnTo>
                  <a:lnTo>
                    <a:pt x="22794" y="88689"/>
                  </a:lnTo>
                  <a:lnTo>
                    <a:pt x="23769" y="92463"/>
                  </a:lnTo>
                  <a:lnTo>
                    <a:pt x="24418" y="95932"/>
                  </a:lnTo>
                  <a:lnTo>
                    <a:pt x="24851" y="100149"/>
                  </a:lnTo>
                  <a:lnTo>
                    <a:pt x="25140" y="104866"/>
                  </a:lnTo>
                  <a:lnTo>
                    <a:pt x="25333" y="109916"/>
                  </a:lnTo>
                  <a:lnTo>
                    <a:pt x="26413" y="114235"/>
                  </a:lnTo>
                  <a:lnTo>
                    <a:pt x="28086" y="118066"/>
                  </a:lnTo>
                  <a:lnTo>
                    <a:pt x="30154" y="121573"/>
                  </a:lnTo>
                  <a:lnTo>
                    <a:pt x="31533" y="124864"/>
                  </a:lnTo>
                  <a:lnTo>
                    <a:pt x="32451" y="128010"/>
                  </a:lnTo>
                  <a:lnTo>
                    <a:pt x="33064" y="131060"/>
                  </a:lnTo>
                  <a:lnTo>
                    <a:pt x="34425" y="134045"/>
                  </a:lnTo>
                  <a:lnTo>
                    <a:pt x="36285" y="136989"/>
                  </a:lnTo>
                  <a:lnTo>
                    <a:pt x="41563" y="144005"/>
                  </a:lnTo>
                  <a:lnTo>
                    <a:pt x="42285" y="147505"/>
                  </a:lnTo>
                  <a:lnTo>
                    <a:pt x="42862" y="15430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7" name="SMARTPenAnnotation255"/>
            <p:cNvSpPr/>
            <p:nvPr/>
          </p:nvSpPr>
          <p:spPr>
            <a:xfrm>
              <a:off x="4906327" y="4732020"/>
              <a:ext cx="128587" cy="282883"/>
            </a:xfrm>
            <a:custGeom>
              <a:avLst/>
              <a:gdLst/>
              <a:ahLst/>
              <a:cxnLst/>
              <a:rect l="0" t="0" r="0" b="0"/>
              <a:pathLst>
                <a:path w="128587" h="282883">
                  <a:moveTo>
                    <a:pt x="0" y="0"/>
                  </a:moveTo>
                  <a:lnTo>
                    <a:pt x="7381" y="0"/>
                  </a:lnTo>
                  <a:lnTo>
                    <a:pt x="10583" y="2540"/>
                  </a:lnTo>
                  <a:lnTo>
                    <a:pt x="15849" y="7381"/>
                  </a:lnTo>
                  <a:lnTo>
                    <a:pt x="18186" y="7778"/>
                  </a:lnTo>
                  <a:lnTo>
                    <a:pt x="21649" y="8042"/>
                  </a:lnTo>
                  <a:lnTo>
                    <a:pt x="25863" y="8219"/>
                  </a:lnTo>
                  <a:lnTo>
                    <a:pt x="29624" y="9289"/>
                  </a:lnTo>
                  <a:lnTo>
                    <a:pt x="33085" y="10955"/>
                  </a:lnTo>
                  <a:lnTo>
                    <a:pt x="36344" y="13019"/>
                  </a:lnTo>
                  <a:lnTo>
                    <a:pt x="39469" y="15346"/>
                  </a:lnTo>
                  <a:lnTo>
                    <a:pt x="42506" y="17851"/>
                  </a:lnTo>
                  <a:lnTo>
                    <a:pt x="45482" y="20473"/>
                  </a:lnTo>
                  <a:lnTo>
                    <a:pt x="51329" y="25926"/>
                  </a:lnTo>
                  <a:lnTo>
                    <a:pt x="62844" y="37188"/>
                  </a:lnTo>
                  <a:lnTo>
                    <a:pt x="66661" y="40032"/>
                  </a:lnTo>
                  <a:lnTo>
                    <a:pt x="71111" y="42880"/>
                  </a:lnTo>
                  <a:lnTo>
                    <a:pt x="75983" y="45732"/>
                  </a:lnTo>
                  <a:lnTo>
                    <a:pt x="80182" y="49538"/>
                  </a:lnTo>
                  <a:lnTo>
                    <a:pt x="83935" y="53980"/>
                  </a:lnTo>
                  <a:lnTo>
                    <a:pt x="87389" y="58847"/>
                  </a:lnTo>
                  <a:lnTo>
                    <a:pt x="90644" y="63043"/>
                  </a:lnTo>
                  <a:lnTo>
                    <a:pt x="93767" y="66794"/>
                  </a:lnTo>
                  <a:lnTo>
                    <a:pt x="96802" y="70246"/>
                  </a:lnTo>
                  <a:lnTo>
                    <a:pt x="99777" y="73501"/>
                  </a:lnTo>
                  <a:lnTo>
                    <a:pt x="105623" y="79657"/>
                  </a:lnTo>
                  <a:lnTo>
                    <a:pt x="108515" y="83585"/>
                  </a:lnTo>
                  <a:lnTo>
                    <a:pt x="111396" y="88108"/>
                  </a:lnTo>
                  <a:lnTo>
                    <a:pt x="114269" y="93028"/>
                  </a:lnTo>
                  <a:lnTo>
                    <a:pt x="117137" y="98214"/>
                  </a:lnTo>
                  <a:lnTo>
                    <a:pt x="122864" y="109055"/>
                  </a:lnTo>
                  <a:lnTo>
                    <a:pt x="124771" y="114614"/>
                  </a:lnTo>
                  <a:lnTo>
                    <a:pt x="126044" y="120224"/>
                  </a:lnTo>
                  <a:lnTo>
                    <a:pt x="126892" y="125869"/>
                  </a:lnTo>
                  <a:lnTo>
                    <a:pt x="127457" y="131538"/>
                  </a:lnTo>
                  <a:lnTo>
                    <a:pt x="127834" y="137222"/>
                  </a:lnTo>
                  <a:lnTo>
                    <a:pt x="128085" y="142916"/>
                  </a:lnTo>
                  <a:lnTo>
                    <a:pt x="128364" y="154323"/>
                  </a:lnTo>
                  <a:lnTo>
                    <a:pt x="128586" y="232517"/>
                  </a:lnTo>
                  <a:lnTo>
                    <a:pt x="127634" y="236926"/>
                  </a:lnTo>
                  <a:lnTo>
                    <a:pt x="126047" y="241771"/>
                  </a:lnTo>
                  <a:lnTo>
                    <a:pt x="124036" y="246905"/>
                  </a:lnTo>
                  <a:lnTo>
                    <a:pt x="121744" y="251281"/>
                  </a:lnTo>
                  <a:lnTo>
                    <a:pt x="119263" y="255150"/>
                  </a:lnTo>
                  <a:lnTo>
                    <a:pt x="112987" y="263654"/>
                  </a:lnTo>
                  <a:lnTo>
                    <a:pt x="112129" y="267357"/>
                  </a:lnTo>
                  <a:lnTo>
                    <a:pt x="111900" y="269678"/>
                  </a:lnTo>
                  <a:lnTo>
                    <a:pt x="110795" y="271225"/>
                  </a:lnTo>
                  <a:lnTo>
                    <a:pt x="109106" y="272257"/>
                  </a:lnTo>
                  <a:lnTo>
                    <a:pt x="107027" y="272944"/>
                  </a:lnTo>
                  <a:lnTo>
                    <a:pt x="104689" y="274355"/>
                  </a:lnTo>
                  <a:lnTo>
                    <a:pt x="102178" y="276248"/>
                  </a:lnTo>
                  <a:lnTo>
                    <a:pt x="94434" y="282777"/>
                  </a:lnTo>
                  <a:lnTo>
                    <a:pt x="91819" y="282841"/>
                  </a:lnTo>
                  <a:lnTo>
                    <a:pt x="86929" y="282882"/>
                  </a:lnTo>
                  <a:lnTo>
                    <a:pt x="86527" y="281933"/>
                  </a:lnTo>
                  <a:lnTo>
                    <a:pt x="85725" y="27432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8" name="SMARTPenAnnotation256"/>
            <p:cNvSpPr/>
            <p:nvPr/>
          </p:nvSpPr>
          <p:spPr>
            <a:xfrm>
              <a:off x="5163502" y="4886325"/>
              <a:ext cx="188596" cy="8573"/>
            </a:xfrm>
            <a:custGeom>
              <a:avLst/>
              <a:gdLst/>
              <a:ahLst/>
              <a:cxnLst/>
              <a:rect l="0" t="0" r="0" b="0"/>
              <a:pathLst>
                <a:path w="188596" h="8573">
                  <a:moveTo>
                    <a:pt x="0" y="0"/>
                  </a:moveTo>
                  <a:lnTo>
                    <a:pt x="53950" y="0"/>
                  </a:lnTo>
                  <a:lnTo>
                    <a:pt x="57874" y="953"/>
                  </a:lnTo>
                  <a:lnTo>
                    <a:pt x="62396" y="2540"/>
                  </a:lnTo>
                  <a:lnTo>
                    <a:pt x="67314" y="4551"/>
                  </a:lnTo>
                  <a:lnTo>
                    <a:pt x="72499" y="5891"/>
                  </a:lnTo>
                  <a:lnTo>
                    <a:pt x="77860" y="6785"/>
                  </a:lnTo>
                  <a:lnTo>
                    <a:pt x="83339" y="7381"/>
                  </a:lnTo>
                  <a:lnTo>
                    <a:pt x="88897" y="7778"/>
                  </a:lnTo>
                  <a:lnTo>
                    <a:pt x="94507" y="8042"/>
                  </a:lnTo>
                  <a:lnTo>
                    <a:pt x="108964" y="8415"/>
                  </a:lnTo>
                  <a:lnTo>
                    <a:pt x="154129" y="8571"/>
                  </a:lnTo>
                  <a:lnTo>
                    <a:pt x="188595" y="857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9" name="SMARTPenAnnotation257"/>
            <p:cNvSpPr/>
            <p:nvPr/>
          </p:nvSpPr>
          <p:spPr>
            <a:xfrm>
              <a:off x="5214937" y="4800600"/>
              <a:ext cx="42864" cy="180023"/>
            </a:xfrm>
            <a:custGeom>
              <a:avLst/>
              <a:gdLst/>
              <a:ahLst/>
              <a:cxnLst/>
              <a:rect l="0" t="0" r="0" b="0"/>
              <a:pathLst>
                <a:path w="42864" h="180023">
                  <a:moveTo>
                    <a:pt x="0" y="0"/>
                  </a:moveTo>
                  <a:lnTo>
                    <a:pt x="0" y="4551"/>
                  </a:lnTo>
                  <a:lnTo>
                    <a:pt x="953" y="5891"/>
                  </a:lnTo>
                  <a:lnTo>
                    <a:pt x="2540" y="6785"/>
                  </a:lnTo>
                  <a:lnTo>
                    <a:pt x="7381" y="8219"/>
                  </a:lnTo>
                  <a:lnTo>
                    <a:pt x="8730" y="9289"/>
                  </a:lnTo>
                  <a:lnTo>
                    <a:pt x="10583" y="10955"/>
                  </a:lnTo>
                  <a:lnTo>
                    <a:pt x="12770" y="13018"/>
                  </a:lnTo>
                  <a:lnTo>
                    <a:pt x="14229" y="15346"/>
                  </a:lnTo>
                  <a:lnTo>
                    <a:pt x="15201" y="17851"/>
                  </a:lnTo>
                  <a:lnTo>
                    <a:pt x="15849" y="20473"/>
                  </a:lnTo>
                  <a:lnTo>
                    <a:pt x="16281" y="24126"/>
                  </a:lnTo>
                  <a:lnTo>
                    <a:pt x="16569" y="28466"/>
                  </a:lnTo>
                  <a:lnTo>
                    <a:pt x="16761" y="33265"/>
                  </a:lnTo>
                  <a:lnTo>
                    <a:pt x="17842" y="37416"/>
                  </a:lnTo>
                  <a:lnTo>
                    <a:pt x="19515" y="41137"/>
                  </a:lnTo>
                  <a:lnTo>
                    <a:pt x="21582" y="44569"/>
                  </a:lnTo>
                  <a:lnTo>
                    <a:pt x="22961" y="48763"/>
                  </a:lnTo>
                  <a:lnTo>
                    <a:pt x="23880" y="53464"/>
                  </a:lnTo>
                  <a:lnTo>
                    <a:pt x="24492" y="58502"/>
                  </a:lnTo>
                  <a:lnTo>
                    <a:pt x="25853" y="62813"/>
                  </a:lnTo>
                  <a:lnTo>
                    <a:pt x="27713" y="66640"/>
                  </a:lnTo>
                  <a:lnTo>
                    <a:pt x="29906" y="70144"/>
                  </a:lnTo>
                  <a:lnTo>
                    <a:pt x="31367" y="74385"/>
                  </a:lnTo>
                  <a:lnTo>
                    <a:pt x="32341" y="79118"/>
                  </a:lnTo>
                  <a:lnTo>
                    <a:pt x="32991" y="84177"/>
                  </a:lnTo>
                  <a:lnTo>
                    <a:pt x="33424" y="88503"/>
                  </a:lnTo>
                  <a:lnTo>
                    <a:pt x="33713" y="92340"/>
                  </a:lnTo>
                  <a:lnTo>
                    <a:pt x="33905" y="95849"/>
                  </a:lnTo>
                  <a:lnTo>
                    <a:pt x="34119" y="104830"/>
                  </a:lnTo>
                  <a:lnTo>
                    <a:pt x="34176" y="109891"/>
                  </a:lnTo>
                  <a:lnTo>
                    <a:pt x="35166" y="114218"/>
                  </a:lnTo>
                  <a:lnTo>
                    <a:pt x="36780" y="118055"/>
                  </a:lnTo>
                  <a:lnTo>
                    <a:pt x="38807" y="121566"/>
                  </a:lnTo>
                  <a:lnTo>
                    <a:pt x="40159" y="124859"/>
                  </a:lnTo>
                  <a:lnTo>
                    <a:pt x="41060" y="128007"/>
                  </a:lnTo>
                  <a:lnTo>
                    <a:pt x="41661" y="131058"/>
                  </a:lnTo>
                  <a:lnTo>
                    <a:pt x="42061" y="134044"/>
                  </a:lnTo>
                  <a:lnTo>
                    <a:pt x="42329" y="136987"/>
                  </a:lnTo>
                  <a:lnTo>
                    <a:pt x="42507" y="139902"/>
                  </a:lnTo>
                  <a:lnTo>
                    <a:pt x="42704" y="145681"/>
                  </a:lnTo>
                  <a:lnTo>
                    <a:pt x="42831" y="157152"/>
                  </a:lnTo>
                  <a:lnTo>
                    <a:pt x="42863" y="18002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0" name="SMARTPenAnnotation258"/>
            <p:cNvSpPr/>
            <p:nvPr/>
          </p:nvSpPr>
          <p:spPr>
            <a:xfrm>
              <a:off x="5497839" y="4697729"/>
              <a:ext cx="180014" cy="128589"/>
            </a:xfrm>
            <a:custGeom>
              <a:avLst/>
              <a:gdLst/>
              <a:ahLst/>
              <a:cxnLst/>
              <a:rect l="0" t="0" r="0" b="0"/>
              <a:pathLst>
                <a:path w="180014" h="128589">
                  <a:moveTo>
                    <a:pt x="25708" y="0"/>
                  </a:moveTo>
                  <a:lnTo>
                    <a:pt x="17489" y="0"/>
                  </a:lnTo>
                  <a:lnTo>
                    <a:pt x="17292" y="2541"/>
                  </a:lnTo>
                  <a:lnTo>
                    <a:pt x="17240" y="4552"/>
                  </a:lnTo>
                  <a:lnTo>
                    <a:pt x="18158" y="6844"/>
                  </a:lnTo>
                  <a:lnTo>
                    <a:pt x="19722" y="9325"/>
                  </a:lnTo>
                  <a:lnTo>
                    <a:pt x="24526" y="15601"/>
                  </a:lnTo>
                  <a:lnTo>
                    <a:pt x="25183" y="18999"/>
                  </a:lnTo>
                  <a:lnTo>
                    <a:pt x="25357" y="21239"/>
                  </a:lnTo>
                  <a:lnTo>
                    <a:pt x="25475" y="23684"/>
                  </a:lnTo>
                  <a:lnTo>
                    <a:pt x="25604" y="28942"/>
                  </a:lnTo>
                  <a:lnTo>
                    <a:pt x="25699" y="53134"/>
                  </a:lnTo>
                  <a:lnTo>
                    <a:pt x="24749" y="57330"/>
                  </a:lnTo>
                  <a:lnTo>
                    <a:pt x="23164" y="62033"/>
                  </a:lnTo>
                  <a:lnTo>
                    <a:pt x="21154" y="67073"/>
                  </a:lnTo>
                  <a:lnTo>
                    <a:pt x="19815" y="71386"/>
                  </a:lnTo>
                  <a:lnTo>
                    <a:pt x="18922" y="75213"/>
                  </a:lnTo>
                  <a:lnTo>
                    <a:pt x="18327" y="78718"/>
                  </a:lnTo>
                  <a:lnTo>
                    <a:pt x="17930" y="82958"/>
                  </a:lnTo>
                  <a:lnTo>
                    <a:pt x="17665" y="87691"/>
                  </a:lnTo>
                  <a:lnTo>
                    <a:pt x="17488" y="92751"/>
                  </a:lnTo>
                  <a:lnTo>
                    <a:pt x="16418" y="97076"/>
                  </a:lnTo>
                  <a:lnTo>
                    <a:pt x="14752" y="100913"/>
                  </a:lnTo>
                  <a:lnTo>
                    <a:pt x="12689" y="104423"/>
                  </a:lnTo>
                  <a:lnTo>
                    <a:pt x="11314" y="107716"/>
                  </a:lnTo>
                  <a:lnTo>
                    <a:pt x="10397" y="110863"/>
                  </a:lnTo>
                  <a:lnTo>
                    <a:pt x="9786" y="113914"/>
                  </a:lnTo>
                  <a:lnTo>
                    <a:pt x="8426" y="116900"/>
                  </a:lnTo>
                  <a:lnTo>
                    <a:pt x="6566" y="119844"/>
                  </a:lnTo>
                  <a:lnTo>
                    <a:pt x="0" y="128575"/>
                  </a:lnTo>
                  <a:lnTo>
                    <a:pt x="12761" y="128588"/>
                  </a:lnTo>
                  <a:lnTo>
                    <a:pt x="15172" y="127635"/>
                  </a:lnTo>
                  <a:lnTo>
                    <a:pt x="20390" y="124037"/>
                  </a:lnTo>
                  <a:lnTo>
                    <a:pt x="25885" y="121803"/>
                  </a:lnTo>
                  <a:lnTo>
                    <a:pt x="31502" y="120810"/>
                  </a:lnTo>
                  <a:lnTo>
                    <a:pt x="34333" y="120545"/>
                  </a:lnTo>
                  <a:lnTo>
                    <a:pt x="37173" y="120369"/>
                  </a:lnTo>
                  <a:lnTo>
                    <a:pt x="45409" y="120173"/>
                  </a:lnTo>
                  <a:lnTo>
                    <a:pt x="50272" y="120120"/>
                  </a:lnTo>
                  <a:lnTo>
                    <a:pt x="54467" y="119133"/>
                  </a:lnTo>
                  <a:lnTo>
                    <a:pt x="58216" y="117522"/>
                  </a:lnTo>
                  <a:lnTo>
                    <a:pt x="61667" y="115496"/>
                  </a:lnTo>
                  <a:lnTo>
                    <a:pt x="64921" y="114145"/>
                  </a:lnTo>
                  <a:lnTo>
                    <a:pt x="68042" y="113245"/>
                  </a:lnTo>
                  <a:lnTo>
                    <a:pt x="71076" y="112644"/>
                  </a:lnTo>
                  <a:lnTo>
                    <a:pt x="75003" y="112244"/>
                  </a:lnTo>
                  <a:lnTo>
                    <a:pt x="79527" y="111977"/>
                  </a:lnTo>
                  <a:lnTo>
                    <a:pt x="88680" y="111681"/>
                  </a:lnTo>
                  <a:lnTo>
                    <a:pt x="100140" y="111513"/>
                  </a:lnTo>
                  <a:lnTo>
                    <a:pt x="121564" y="111453"/>
                  </a:lnTo>
                  <a:lnTo>
                    <a:pt x="125807" y="112402"/>
                  </a:lnTo>
                  <a:lnTo>
                    <a:pt x="130541" y="113988"/>
                  </a:lnTo>
                  <a:lnTo>
                    <a:pt x="135602" y="115997"/>
                  </a:lnTo>
                  <a:lnTo>
                    <a:pt x="139928" y="117336"/>
                  </a:lnTo>
                  <a:lnTo>
                    <a:pt x="143765" y="118229"/>
                  </a:lnTo>
                  <a:lnTo>
                    <a:pt x="147275" y="118825"/>
                  </a:lnTo>
                  <a:lnTo>
                    <a:pt x="150568" y="119222"/>
                  </a:lnTo>
                  <a:lnTo>
                    <a:pt x="153715" y="119487"/>
                  </a:lnTo>
                  <a:lnTo>
                    <a:pt x="156766" y="119663"/>
                  </a:lnTo>
                  <a:lnTo>
                    <a:pt x="162696" y="119859"/>
                  </a:lnTo>
                  <a:lnTo>
                    <a:pt x="180013" y="12001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1" name="SMARTPenAnnotation259"/>
            <p:cNvSpPr/>
            <p:nvPr/>
          </p:nvSpPr>
          <p:spPr>
            <a:xfrm>
              <a:off x="5669279" y="4680585"/>
              <a:ext cx="25719" cy="291466"/>
            </a:xfrm>
            <a:custGeom>
              <a:avLst/>
              <a:gdLst/>
              <a:ahLst/>
              <a:cxnLst/>
              <a:rect l="0" t="0" r="0" b="0"/>
              <a:pathLst>
                <a:path w="25719" h="291466">
                  <a:moveTo>
                    <a:pt x="0" y="0"/>
                  </a:moveTo>
                  <a:lnTo>
                    <a:pt x="0" y="49952"/>
                  </a:lnTo>
                  <a:lnTo>
                    <a:pt x="953" y="55209"/>
                  </a:lnTo>
                  <a:lnTo>
                    <a:pt x="2541" y="60618"/>
                  </a:lnTo>
                  <a:lnTo>
                    <a:pt x="4551" y="66129"/>
                  </a:lnTo>
                  <a:lnTo>
                    <a:pt x="5892" y="72661"/>
                  </a:lnTo>
                  <a:lnTo>
                    <a:pt x="6786" y="79874"/>
                  </a:lnTo>
                  <a:lnTo>
                    <a:pt x="7382" y="87539"/>
                  </a:lnTo>
                  <a:lnTo>
                    <a:pt x="8731" y="94554"/>
                  </a:lnTo>
                  <a:lnTo>
                    <a:pt x="10584" y="101136"/>
                  </a:lnTo>
                  <a:lnTo>
                    <a:pt x="12771" y="107429"/>
                  </a:lnTo>
                  <a:lnTo>
                    <a:pt x="14229" y="113529"/>
                  </a:lnTo>
                  <a:lnTo>
                    <a:pt x="15201" y="119501"/>
                  </a:lnTo>
                  <a:lnTo>
                    <a:pt x="15849" y="125387"/>
                  </a:lnTo>
                  <a:lnTo>
                    <a:pt x="16282" y="132168"/>
                  </a:lnTo>
                  <a:lnTo>
                    <a:pt x="16570" y="139547"/>
                  </a:lnTo>
                  <a:lnTo>
                    <a:pt x="16975" y="161045"/>
                  </a:lnTo>
                  <a:lnTo>
                    <a:pt x="17112" y="185375"/>
                  </a:lnTo>
                  <a:lnTo>
                    <a:pt x="18075" y="191211"/>
                  </a:lnTo>
                  <a:lnTo>
                    <a:pt x="19671" y="197006"/>
                  </a:lnTo>
                  <a:lnTo>
                    <a:pt x="21687" y="202775"/>
                  </a:lnTo>
                  <a:lnTo>
                    <a:pt x="23030" y="209478"/>
                  </a:lnTo>
                  <a:lnTo>
                    <a:pt x="23926" y="216805"/>
                  </a:lnTo>
                  <a:lnTo>
                    <a:pt x="24523" y="224546"/>
                  </a:lnTo>
                  <a:lnTo>
                    <a:pt x="23969" y="230660"/>
                  </a:lnTo>
                  <a:lnTo>
                    <a:pt x="22647" y="235688"/>
                  </a:lnTo>
                  <a:lnTo>
                    <a:pt x="20813" y="239993"/>
                  </a:lnTo>
                  <a:lnTo>
                    <a:pt x="19591" y="244767"/>
                  </a:lnTo>
                  <a:lnTo>
                    <a:pt x="18776" y="249856"/>
                  </a:lnTo>
                  <a:lnTo>
                    <a:pt x="18232" y="255153"/>
                  </a:lnTo>
                  <a:lnTo>
                    <a:pt x="18823" y="259637"/>
                  </a:lnTo>
                  <a:lnTo>
                    <a:pt x="20169" y="263578"/>
                  </a:lnTo>
                  <a:lnTo>
                    <a:pt x="22018" y="267159"/>
                  </a:lnTo>
                  <a:lnTo>
                    <a:pt x="23251" y="270498"/>
                  </a:lnTo>
                  <a:lnTo>
                    <a:pt x="24074" y="273677"/>
                  </a:lnTo>
                  <a:lnTo>
                    <a:pt x="25393" y="281072"/>
                  </a:lnTo>
                  <a:lnTo>
                    <a:pt x="25690" y="290114"/>
                  </a:lnTo>
                  <a:lnTo>
                    <a:pt x="25718" y="29146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2" name="SMARTPenAnnotation260"/>
            <p:cNvSpPr/>
            <p:nvPr/>
          </p:nvSpPr>
          <p:spPr>
            <a:xfrm>
              <a:off x="5793194" y="4637753"/>
              <a:ext cx="133261" cy="368588"/>
            </a:xfrm>
            <a:custGeom>
              <a:avLst/>
              <a:gdLst/>
              <a:ahLst/>
              <a:cxnLst/>
              <a:rect l="0" t="0" r="0" b="0"/>
              <a:pathLst>
                <a:path w="133261" h="368588">
                  <a:moveTo>
                    <a:pt x="133260" y="8542"/>
                  </a:moveTo>
                  <a:lnTo>
                    <a:pt x="128710" y="8542"/>
                  </a:lnTo>
                  <a:lnTo>
                    <a:pt x="127369" y="7589"/>
                  </a:lnTo>
                  <a:lnTo>
                    <a:pt x="126475" y="6002"/>
                  </a:lnTo>
                  <a:lnTo>
                    <a:pt x="125041" y="1161"/>
                  </a:lnTo>
                  <a:lnTo>
                    <a:pt x="123971" y="763"/>
                  </a:lnTo>
                  <a:lnTo>
                    <a:pt x="120241" y="322"/>
                  </a:lnTo>
                  <a:lnTo>
                    <a:pt x="117338" y="74"/>
                  </a:lnTo>
                  <a:lnTo>
                    <a:pt x="114119" y="16"/>
                  </a:lnTo>
                  <a:lnTo>
                    <a:pt x="111927" y="0"/>
                  </a:lnTo>
                  <a:lnTo>
                    <a:pt x="110466" y="942"/>
                  </a:lnTo>
                  <a:lnTo>
                    <a:pt x="109491" y="2523"/>
                  </a:lnTo>
                  <a:lnTo>
                    <a:pt x="108842" y="4529"/>
                  </a:lnTo>
                  <a:lnTo>
                    <a:pt x="107457" y="5867"/>
                  </a:lnTo>
                  <a:lnTo>
                    <a:pt x="105580" y="6758"/>
                  </a:lnTo>
                  <a:lnTo>
                    <a:pt x="103377" y="7353"/>
                  </a:lnTo>
                  <a:lnTo>
                    <a:pt x="100955" y="8702"/>
                  </a:lnTo>
                  <a:lnTo>
                    <a:pt x="98389" y="10553"/>
                  </a:lnTo>
                  <a:lnTo>
                    <a:pt x="95726" y="12740"/>
                  </a:lnTo>
                  <a:lnTo>
                    <a:pt x="92997" y="15150"/>
                  </a:lnTo>
                  <a:lnTo>
                    <a:pt x="87426" y="20369"/>
                  </a:lnTo>
                  <a:lnTo>
                    <a:pt x="84606" y="24047"/>
                  </a:lnTo>
                  <a:lnTo>
                    <a:pt x="81775" y="28403"/>
                  </a:lnTo>
                  <a:lnTo>
                    <a:pt x="78934" y="33213"/>
                  </a:lnTo>
                  <a:lnTo>
                    <a:pt x="76088" y="37372"/>
                  </a:lnTo>
                  <a:lnTo>
                    <a:pt x="73238" y="41097"/>
                  </a:lnTo>
                  <a:lnTo>
                    <a:pt x="70386" y="44532"/>
                  </a:lnTo>
                  <a:lnTo>
                    <a:pt x="67531" y="48728"/>
                  </a:lnTo>
                  <a:lnTo>
                    <a:pt x="64676" y="53430"/>
                  </a:lnTo>
                  <a:lnTo>
                    <a:pt x="61820" y="58470"/>
                  </a:lnTo>
                  <a:lnTo>
                    <a:pt x="58011" y="63734"/>
                  </a:lnTo>
                  <a:lnTo>
                    <a:pt x="53567" y="69149"/>
                  </a:lnTo>
                  <a:lnTo>
                    <a:pt x="48699" y="74665"/>
                  </a:lnTo>
                  <a:lnTo>
                    <a:pt x="44501" y="81198"/>
                  </a:lnTo>
                  <a:lnTo>
                    <a:pt x="40750" y="88412"/>
                  </a:lnTo>
                  <a:lnTo>
                    <a:pt x="34042" y="103094"/>
                  </a:lnTo>
                  <a:lnTo>
                    <a:pt x="27886" y="115970"/>
                  </a:lnTo>
                  <a:lnTo>
                    <a:pt x="24911" y="123023"/>
                  </a:lnTo>
                  <a:lnTo>
                    <a:pt x="21975" y="130583"/>
                  </a:lnTo>
                  <a:lnTo>
                    <a:pt x="19065" y="138479"/>
                  </a:lnTo>
                  <a:lnTo>
                    <a:pt x="17125" y="146602"/>
                  </a:lnTo>
                  <a:lnTo>
                    <a:pt x="15832" y="154874"/>
                  </a:lnTo>
                  <a:lnTo>
                    <a:pt x="14970" y="163247"/>
                  </a:lnTo>
                  <a:lnTo>
                    <a:pt x="13443" y="170734"/>
                  </a:lnTo>
                  <a:lnTo>
                    <a:pt x="11472" y="177630"/>
                  </a:lnTo>
                  <a:lnTo>
                    <a:pt x="9206" y="184132"/>
                  </a:lnTo>
                  <a:lnTo>
                    <a:pt x="7694" y="191324"/>
                  </a:lnTo>
                  <a:lnTo>
                    <a:pt x="6688" y="198977"/>
                  </a:lnTo>
                  <a:lnTo>
                    <a:pt x="6016" y="206936"/>
                  </a:lnTo>
                  <a:lnTo>
                    <a:pt x="4616" y="214147"/>
                  </a:lnTo>
                  <a:lnTo>
                    <a:pt x="2730" y="220860"/>
                  </a:lnTo>
                  <a:lnTo>
                    <a:pt x="520" y="227239"/>
                  </a:lnTo>
                  <a:lnTo>
                    <a:pt x="0" y="233398"/>
                  </a:lnTo>
                  <a:lnTo>
                    <a:pt x="605" y="239408"/>
                  </a:lnTo>
                  <a:lnTo>
                    <a:pt x="1961" y="245320"/>
                  </a:lnTo>
                  <a:lnTo>
                    <a:pt x="2865" y="252119"/>
                  </a:lnTo>
                  <a:lnTo>
                    <a:pt x="3468" y="259509"/>
                  </a:lnTo>
                  <a:lnTo>
                    <a:pt x="3869" y="267293"/>
                  </a:lnTo>
                  <a:lnTo>
                    <a:pt x="6856" y="278482"/>
                  </a:lnTo>
                  <a:lnTo>
                    <a:pt x="16535" y="297977"/>
                  </a:lnTo>
                  <a:lnTo>
                    <a:pt x="19470" y="308947"/>
                  </a:lnTo>
                  <a:lnTo>
                    <a:pt x="20253" y="314539"/>
                  </a:lnTo>
                  <a:lnTo>
                    <a:pt x="23662" y="323293"/>
                  </a:lnTo>
                  <a:lnTo>
                    <a:pt x="25905" y="326961"/>
                  </a:lnTo>
                  <a:lnTo>
                    <a:pt x="28352" y="330359"/>
                  </a:lnTo>
                  <a:lnTo>
                    <a:pt x="30937" y="333576"/>
                  </a:lnTo>
                  <a:lnTo>
                    <a:pt x="33613" y="336673"/>
                  </a:lnTo>
                  <a:lnTo>
                    <a:pt x="37301" y="339692"/>
                  </a:lnTo>
                  <a:lnTo>
                    <a:pt x="41665" y="342656"/>
                  </a:lnTo>
                  <a:lnTo>
                    <a:pt x="46480" y="345584"/>
                  </a:lnTo>
                  <a:lnTo>
                    <a:pt x="50641" y="348489"/>
                  </a:lnTo>
                  <a:lnTo>
                    <a:pt x="54369" y="351378"/>
                  </a:lnTo>
                  <a:lnTo>
                    <a:pt x="57806" y="354257"/>
                  </a:lnTo>
                  <a:lnTo>
                    <a:pt x="62003" y="356176"/>
                  </a:lnTo>
                  <a:lnTo>
                    <a:pt x="66705" y="357456"/>
                  </a:lnTo>
                  <a:lnTo>
                    <a:pt x="71745" y="358308"/>
                  </a:lnTo>
                  <a:lnTo>
                    <a:pt x="76058" y="358877"/>
                  </a:lnTo>
                  <a:lnTo>
                    <a:pt x="79885" y="359256"/>
                  </a:lnTo>
                  <a:lnTo>
                    <a:pt x="83390" y="359509"/>
                  </a:lnTo>
                  <a:lnTo>
                    <a:pt x="86678" y="360630"/>
                  </a:lnTo>
                  <a:lnTo>
                    <a:pt x="89824" y="362329"/>
                  </a:lnTo>
                  <a:lnTo>
                    <a:pt x="92872" y="364415"/>
                  </a:lnTo>
                  <a:lnTo>
                    <a:pt x="95857" y="365806"/>
                  </a:lnTo>
                  <a:lnTo>
                    <a:pt x="98801" y="366733"/>
                  </a:lnTo>
                  <a:lnTo>
                    <a:pt x="101715" y="367351"/>
                  </a:lnTo>
                  <a:lnTo>
                    <a:pt x="104610" y="367763"/>
                  </a:lnTo>
                  <a:lnTo>
                    <a:pt x="107493" y="368037"/>
                  </a:lnTo>
                  <a:lnTo>
                    <a:pt x="110367" y="368220"/>
                  </a:lnTo>
                  <a:lnTo>
                    <a:pt x="118640" y="368424"/>
                  </a:lnTo>
                  <a:lnTo>
                    <a:pt x="133260" y="36858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3" name="SMARTPenAnnotation261"/>
            <p:cNvSpPr/>
            <p:nvPr/>
          </p:nvSpPr>
          <p:spPr>
            <a:xfrm>
              <a:off x="5926456" y="4740592"/>
              <a:ext cx="180022" cy="85621"/>
            </a:xfrm>
            <a:custGeom>
              <a:avLst/>
              <a:gdLst/>
              <a:ahLst/>
              <a:cxnLst/>
              <a:rect l="0" t="0" r="0" b="0"/>
              <a:pathLst>
                <a:path w="180022" h="85621">
                  <a:moveTo>
                    <a:pt x="34289" y="0"/>
                  </a:moveTo>
                  <a:lnTo>
                    <a:pt x="17251" y="0"/>
                  </a:lnTo>
                  <a:lnTo>
                    <a:pt x="17191" y="2540"/>
                  </a:lnTo>
                  <a:lnTo>
                    <a:pt x="17145" y="28619"/>
                  </a:lnTo>
                  <a:lnTo>
                    <a:pt x="16192" y="31462"/>
                  </a:lnTo>
                  <a:lnTo>
                    <a:pt x="14604" y="34310"/>
                  </a:lnTo>
                  <a:lnTo>
                    <a:pt x="12593" y="37160"/>
                  </a:lnTo>
                  <a:lnTo>
                    <a:pt x="11252" y="40014"/>
                  </a:lnTo>
                  <a:lnTo>
                    <a:pt x="10359" y="42868"/>
                  </a:lnTo>
                  <a:lnTo>
                    <a:pt x="9763" y="45724"/>
                  </a:lnTo>
                  <a:lnTo>
                    <a:pt x="9366" y="48580"/>
                  </a:lnTo>
                  <a:lnTo>
                    <a:pt x="9101" y="51437"/>
                  </a:lnTo>
                  <a:lnTo>
                    <a:pt x="8924" y="54294"/>
                  </a:lnTo>
                  <a:lnTo>
                    <a:pt x="7854" y="57151"/>
                  </a:lnTo>
                  <a:lnTo>
                    <a:pt x="6188" y="60008"/>
                  </a:lnTo>
                  <a:lnTo>
                    <a:pt x="4125" y="62865"/>
                  </a:lnTo>
                  <a:lnTo>
                    <a:pt x="2749" y="65723"/>
                  </a:lnTo>
                  <a:lnTo>
                    <a:pt x="1832" y="68580"/>
                  </a:lnTo>
                  <a:lnTo>
                    <a:pt x="3" y="77133"/>
                  </a:lnTo>
                  <a:lnTo>
                    <a:pt x="0" y="77149"/>
                  </a:lnTo>
                  <a:lnTo>
                    <a:pt x="118383" y="77153"/>
                  </a:lnTo>
                  <a:lnTo>
                    <a:pt x="122736" y="78105"/>
                  </a:lnTo>
                  <a:lnTo>
                    <a:pt x="126591" y="79693"/>
                  </a:lnTo>
                  <a:lnTo>
                    <a:pt x="130114" y="81703"/>
                  </a:lnTo>
                  <a:lnTo>
                    <a:pt x="133414" y="83044"/>
                  </a:lnTo>
                  <a:lnTo>
                    <a:pt x="136568" y="83938"/>
                  </a:lnTo>
                  <a:lnTo>
                    <a:pt x="139622" y="84534"/>
                  </a:lnTo>
                  <a:lnTo>
                    <a:pt x="142611" y="84931"/>
                  </a:lnTo>
                  <a:lnTo>
                    <a:pt x="145556" y="85195"/>
                  </a:lnTo>
                  <a:lnTo>
                    <a:pt x="148472" y="85372"/>
                  </a:lnTo>
                  <a:lnTo>
                    <a:pt x="154252" y="85568"/>
                  </a:lnTo>
                  <a:lnTo>
                    <a:pt x="157127" y="85620"/>
                  </a:lnTo>
                  <a:lnTo>
                    <a:pt x="159996" y="84703"/>
                  </a:lnTo>
                  <a:lnTo>
                    <a:pt x="162861" y="83139"/>
                  </a:lnTo>
                  <a:lnTo>
                    <a:pt x="165723" y="81143"/>
                  </a:lnTo>
                  <a:lnTo>
                    <a:pt x="168584" y="79813"/>
                  </a:lnTo>
                  <a:lnTo>
                    <a:pt x="171444" y="78927"/>
                  </a:lnTo>
                  <a:lnTo>
                    <a:pt x="180021" y="7715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4" name="SMARTPenAnnotation262"/>
            <p:cNvSpPr/>
            <p:nvPr/>
          </p:nvSpPr>
          <p:spPr>
            <a:xfrm>
              <a:off x="6080759" y="4706302"/>
              <a:ext cx="17146" cy="214314"/>
            </a:xfrm>
            <a:custGeom>
              <a:avLst/>
              <a:gdLst/>
              <a:ahLst/>
              <a:cxnLst/>
              <a:rect l="0" t="0" r="0" b="0"/>
              <a:pathLst>
                <a:path w="17146" h="214314">
                  <a:moveTo>
                    <a:pt x="17145" y="0"/>
                  </a:moveTo>
                  <a:lnTo>
                    <a:pt x="458" y="0"/>
                  </a:lnTo>
                  <a:lnTo>
                    <a:pt x="91" y="5892"/>
                  </a:lnTo>
                  <a:lnTo>
                    <a:pt x="18" y="10583"/>
                  </a:lnTo>
                  <a:lnTo>
                    <a:pt x="0" y="100131"/>
                  </a:lnTo>
                  <a:lnTo>
                    <a:pt x="953" y="106759"/>
                  </a:lnTo>
                  <a:lnTo>
                    <a:pt x="2541" y="114035"/>
                  </a:lnTo>
                  <a:lnTo>
                    <a:pt x="4552" y="121743"/>
                  </a:lnTo>
                  <a:lnTo>
                    <a:pt x="5892" y="127835"/>
                  </a:lnTo>
                  <a:lnTo>
                    <a:pt x="6786" y="132848"/>
                  </a:lnTo>
                  <a:lnTo>
                    <a:pt x="7382" y="137143"/>
                  </a:lnTo>
                  <a:lnTo>
                    <a:pt x="7779" y="141912"/>
                  </a:lnTo>
                  <a:lnTo>
                    <a:pt x="8044" y="146995"/>
                  </a:lnTo>
                  <a:lnTo>
                    <a:pt x="8337" y="157724"/>
                  </a:lnTo>
                  <a:lnTo>
                    <a:pt x="8542" y="181260"/>
                  </a:lnTo>
                  <a:lnTo>
                    <a:pt x="9505" y="184658"/>
                  </a:lnTo>
                  <a:lnTo>
                    <a:pt x="11099" y="187876"/>
                  </a:lnTo>
                  <a:lnTo>
                    <a:pt x="13115" y="190973"/>
                  </a:lnTo>
                  <a:lnTo>
                    <a:pt x="14458" y="193991"/>
                  </a:lnTo>
                  <a:lnTo>
                    <a:pt x="15354" y="196955"/>
                  </a:lnTo>
                  <a:lnTo>
                    <a:pt x="15951" y="199883"/>
                  </a:lnTo>
                  <a:lnTo>
                    <a:pt x="16349" y="202788"/>
                  </a:lnTo>
                  <a:lnTo>
                    <a:pt x="16792" y="208556"/>
                  </a:lnTo>
                  <a:lnTo>
                    <a:pt x="17145" y="21431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5" name="SMARTPenAnnotation263"/>
            <p:cNvSpPr/>
            <p:nvPr/>
          </p:nvSpPr>
          <p:spPr>
            <a:xfrm>
              <a:off x="6149340" y="4603432"/>
              <a:ext cx="102861" cy="360046"/>
            </a:xfrm>
            <a:custGeom>
              <a:avLst/>
              <a:gdLst/>
              <a:ahLst/>
              <a:cxnLst/>
              <a:rect l="0" t="0" r="0" b="0"/>
              <a:pathLst>
                <a:path w="102861" h="360046">
                  <a:moveTo>
                    <a:pt x="0" y="0"/>
                  </a:moveTo>
                  <a:lnTo>
                    <a:pt x="7381" y="7381"/>
                  </a:lnTo>
                  <a:lnTo>
                    <a:pt x="8043" y="10583"/>
                  </a:lnTo>
                  <a:lnTo>
                    <a:pt x="8219" y="12770"/>
                  </a:lnTo>
                  <a:lnTo>
                    <a:pt x="9289" y="15181"/>
                  </a:lnTo>
                  <a:lnTo>
                    <a:pt x="10955" y="17741"/>
                  </a:lnTo>
                  <a:lnTo>
                    <a:pt x="13018" y="20400"/>
                  </a:lnTo>
                  <a:lnTo>
                    <a:pt x="15346" y="23125"/>
                  </a:lnTo>
                  <a:lnTo>
                    <a:pt x="17851" y="25895"/>
                  </a:lnTo>
                  <a:lnTo>
                    <a:pt x="23173" y="31511"/>
                  </a:lnTo>
                  <a:lnTo>
                    <a:pt x="28714" y="37182"/>
                  </a:lnTo>
                  <a:lnTo>
                    <a:pt x="31525" y="40981"/>
                  </a:lnTo>
                  <a:lnTo>
                    <a:pt x="34352" y="45418"/>
                  </a:lnTo>
                  <a:lnTo>
                    <a:pt x="37188" y="50282"/>
                  </a:lnTo>
                  <a:lnTo>
                    <a:pt x="40032" y="55428"/>
                  </a:lnTo>
                  <a:lnTo>
                    <a:pt x="45732" y="66227"/>
                  </a:lnTo>
                  <a:lnTo>
                    <a:pt x="62866" y="100057"/>
                  </a:lnTo>
                  <a:lnTo>
                    <a:pt x="65723" y="104805"/>
                  </a:lnTo>
                  <a:lnTo>
                    <a:pt x="68580" y="108922"/>
                  </a:lnTo>
                  <a:lnTo>
                    <a:pt x="71438" y="112620"/>
                  </a:lnTo>
                  <a:lnTo>
                    <a:pt x="74295" y="116990"/>
                  </a:lnTo>
                  <a:lnTo>
                    <a:pt x="77152" y="121808"/>
                  </a:lnTo>
                  <a:lnTo>
                    <a:pt x="80010" y="126926"/>
                  </a:lnTo>
                  <a:lnTo>
                    <a:pt x="82867" y="133195"/>
                  </a:lnTo>
                  <a:lnTo>
                    <a:pt x="85725" y="140231"/>
                  </a:lnTo>
                  <a:lnTo>
                    <a:pt x="88582" y="147781"/>
                  </a:lnTo>
                  <a:lnTo>
                    <a:pt x="90487" y="154718"/>
                  </a:lnTo>
                  <a:lnTo>
                    <a:pt x="91757" y="161248"/>
                  </a:lnTo>
                  <a:lnTo>
                    <a:pt x="92604" y="167506"/>
                  </a:lnTo>
                  <a:lnTo>
                    <a:pt x="94121" y="173583"/>
                  </a:lnTo>
                  <a:lnTo>
                    <a:pt x="96084" y="179540"/>
                  </a:lnTo>
                  <a:lnTo>
                    <a:pt x="98346" y="185416"/>
                  </a:lnTo>
                  <a:lnTo>
                    <a:pt x="99854" y="191238"/>
                  </a:lnTo>
                  <a:lnTo>
                    <a:pt x="100859" y="197025"/>
                  </a:lnTo>
                  <a:lnTo>
                    <a:pt x="101529" y="202788"/>
                  </a:lnTo>
                  <a:lnTo>
                    <a:pt x="101976" y="208534"/>
                  </a:lnTo>
                  <a:lnTo>
                    <a:pt x="102274" y="214270"/>
                  </a:lnTo>
                  <a:lnTo>
                    <a:pt x="102605" y="225724"/>
                  </a:lnTo>
                  <a:lnTo>
                    <a:pt x="102860" y="266911"/>
                  </a:lnTo>
                  <a:lnTo>
                    <a:pt x="100325" y="276107"/>
                  </a:lnTo>
                  <a:lnTo>
                    <a:pt x="98316" y="281226"/>
                  </a:lnTo>
                  <a:lnTo>
                    <a:pt x="96083" y="291995"/>
                  </a:lnTo>
                  <a:lnTo>
                    <a:pt x="95488" y="297533"/>
                  </a:lnTo>
                  <a:lnTo>
                    <a:pt x="92286" y="306227"/>
                  </a:lnTo>
                  <a:lnTo>
                    <a:pt x="90099" y="309879"/>
                  </a:lnTo>
                  <a:lnTo>
                    <a:pt x="87669" y="316477"/>
                  </a:lnTo>
                  <a:lnTo>
                    <a:pt x="85636" y="323536"/>
                  </a:lnTo>
                  <a:lnTo>
                    <a:pt x="83761" y="328086"/>
                  </a:lnTo>
                  <a:lnTo>
                    <a:pt x="81558" y="333024"/>
                  </a:lnTo>
                  <a:lnTo>
                    <a:pt x="79110" y="341051"/>
                  </a:lnTo>
                  <a:lnTo>
                    <a:pt x="78457" y="344525"/>
                  </a:lnTo>
                  <a:lnTo>
                    <a:pt x="77070" y="346841"/>
                  </a:lnTo>
                  <a:lnTo>
                    <a:pt x="75192" y="348385"/>
                  </a:lnTo>
                  <a:lnTo>
                    <a:pt x="72988" y="349414"/>
                  </a:lnTo>
                  <a:lnTo>
                    <a:pt x="70566" y="351053"/>
                  </a:lnTo>
                  <a:lnTo>
                    <a:pt x="67999" y="353098"/>
                  </a:lnTo>
                  <a:lnTo>
                    <a:pt x="61586" y="358673"/>
                  </a:lnTo>
                  <a:lnTo>
                    <a:pt x="60107" y="359130"/>
                  </a:lnTo>
                  <a:lnTo>
                    <a:pt x="58169" y="359435"/>
                  </a:lnTo>
                  <a:lnTo>
                    <a:pt x="51457" y="360043"/>
                  </a:lnTo>
                  <a:lnTo>
                    <a:pt x="51438" y="360044"/>
                  </a:lnTo>
                  <a:lnTo>
                    <a:pt x="51435" y="36004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6" name="SMARTPenAnnotation264"/>
            <p:cNvSpPr/>
            <p:nvPr/>
          </p:nvSpPr>
          <p:spPr>
            <a:xfrm>
              <a:off x="6355079" y="4826317"/>
              <a:ext cx="222887" cy="17137"/>
            </a:xfrm>
            <a:custGeom>
              <a:avLst/>
              <a:gdLst/>
              <a:ahLst/>
              <a:cxnLst/>
              <a:rect l="0" t="0" r="0" b="0"/>
              <a:pathLst>
                <a:path w="222887" h="17137">
                  <a:moveTo>
                    <a:pt x="0" y="8573"/>
                  </a:moveTo>
                  <a:lnTo>
                    <a:pt x="7382" y="8573"/>
                  </a:lnTo>
                  <a:lnTo>
                    <a:pt x="8731" y="9525"/>
                  </a:lnTo>
                  <a:lnTo>
                    <a:pt x="10584" y="11113"/>
                  </a:lnTo>
                  <a:lnTo>
                    <a:pt x="12771" y="13124"/>
                  </a:lnTo>
                  <a:lnTo>
                    <a:pt x="15182" y="14464"/>
                  </a:lnTo>
                  <a:lnTo>
                    <a:pt x="17742" y="15358"/>
                  </a:lnTo>
                  <a:lnTo>
                    <a:pt x="20400" y="15954"/>
                  </a:lnTo>
                  <a:lnTo>
                    <a:pt x="23125" y="16351"/>
                  </a:lnTo>
                  <a:lnTo>
                    <a:pt x="28694" y="16792"/>
                  </a:lnTo>
                  <a:lnTo>
                    <a:pt x="36883" y="16988"/>
                  </a:lnTo>
                  <a:lnTo>
                    <a:pt x="74447" y="17136"/>
                  </a:lnTo>
                  <a:lnTo>
                    <a:pt x="80112" y="16187"/>
                  </a:lnTo>
                  <a:lnTo>
                    <a:pt x="85793" y="14601"/>
                  </a:lnTo>
                  <a:lnTo>
                    <a:pt x="91486" y="12591"/>
                  </a:lnTo>
                  <a:lnTo>
                    <a:pt x="97186" y="11252"/>
                  </a:lnTo>
                  <a:lnTo>
                    <a:pt x="102890" y="10359"/>
                  </a:lnTo>
                  <a:lnTo>
                    <a:pt x="108599" y="9763"/>
                  </a:lnTo>
                  <a:lnTo>
                    <a:pt x="114309" y="8414"/>
                  </a:lnTo>
                  <a:lnTo>
                    <a:pt x="120022" y="6562"/>
                  </a:lnTo>
                  <a:lnTo>
                    <a:pt x="125734" y="4375"/>
                  </a:lnTo>
                  <a:lnTo>
                    <a:pt x="131449" y="2916"/>
                  </a:lnTo>
                  <a:lnTo>
                    <a:pt x="137163" y="1944"/>
                  </a:lnTo>
                  <a:lnTo>
                    <a:pt x="142877" y="1297"/>
                  </a:lnTo>
                  <a:lnTo>
                    <a:pt x="148592" y="865"/>
                  </a:lnTo>
                  <a:lnTo>
                    <a:pt x="154306" y="576"/>
                  </a:lnTo>
                  <a:lnTo>
                    <a:pt x="165736" y="256"/>
                  </a:lnTo>
                  <a:lnTo>
                    <a:pt x="204074" y="10"/>
                  </a:lnTo>
                  <a:lnTo>
                    <a:pt x="222886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7" name="SMARTPenAnnotation265"/>
            <p:cNvSpPr/>
            <p:nvPr/>
          </p:nvSpPr>
          <p:spPr>
            <a:xfrm>
              <a:off x="6663690" y="4714875"/>
              <a:ext cx="317183" cy="214312"/>
            </a:xfrm>
            <a:custGeom>
              <a:avLst/>
              <a:gdLst/>
              <a:ahLst/>
              <a:cxnLst/>
              <a:rect l="0" t="0" r="0" b="0"/>
              <a:pathLst>
                <a:path w="317183" h="214312">
                  <a:moveTo>
                    <a:pt x="0" y="0"/>
                  </a:moveTo>
                  <a:lnTo>
                    <a:pt x="168945" y="0"/>
                  </a:lnTo>
                  <a:lnTo>
                    <a:pt x="173590" y="953"/>
                  </a:lnTo>
                  <a:lnTo>
                    <a:pt x="184678" y="5891"/>
                  </a:lnTo>
                  <a:lnTo>
                    <a:pt x="193996" y="7778"/>
                  </a:lnTo>
                  <a:lnTo>
                    <a:pt x="199885" y="8219"/>
                  </a:lnTo>
                  <a:lnTo>
                    <a:pt x="202789" y="9289"/>
                  </a:lnTo>
                  <a:lnTo>
                    <a:pt x="211427" y="14394"/>
                  </a:lnTo>
                  <a:lnTo>
                    <a:pt x="217157" y="15922"/>
                  </a:lnTo>
                  <a:lnTo>
                    <a:pt x="219067" y="17282"/>
                  </a:lnTo>
                  <a:lnTo>
                    <a:pt x="220339" y="19141"/>
                  </a:lnTo>
                  <a:lnTo>
                    <a:pt x="221754" y="23747"/>
                  </a:lnTo>
                  <a:lnTo>
                    <a:pt x="222381" y="28969"/>
                  </a:lnTo>
                  <a:lnTo>
                    <a:pt x="222785" y="34191"/>
                  </a:lnTo>
                  <a:lnTo>
                    <a:pt x="222865" y="43407"/>
                  </a:lnTo>
                  <a:lnTo>
                    <a:pt x="222871" y="46083"/>
                  </a:lnTo>
                  <a:lnTo>
                    <a:pt x="221923" y="48819"/>
                  </a:lnTo>
                  <a:lnTo>
                    <a:pt x="218330" y="54400"/>
                  </a:lnTo>
                  <a:lnTo>
                    <a:pt x="216038" y="58174"/>
                  </a:lnTo>
                  <a:lnTo>
                    <a:pt x="213558" y="62595"/>
                  </a:lnTo>
                  <a:lnTo>
                    <a:pt x="210952" y="67447"/>
                  </a:lnTo>
                  <a:lnTo>
                    <a:pt x="208262" y="71635"/>
                  </a:lnTo>
                  <a:lnTo>
                    <a:pt x="205516" y="75379"/>
                  </a:lnTo>
                  <a:lnTo>
                    <a:pt x="202733" y="78828"/>
                  </a:lnTo>
                  <a:lnTo>
                    <a:pt x="197101" y="85199"/>
                  </a:lnTo>
                  <a:lnTo>
                    <a:pt x="191423" y="91206"/>
                  </a:lnTo>
                  <a:lnTo>
                    <a:pt x="185724" y="97051"/>
                  </a:lnTo>
                  <a:lnTo>
                    <a:pt x="182871" y="100895"/>
                  </a:lnTo>
                  <a:lnTo>
                    <a:pt x="180017" y="105363"/>
                  </a:lnTo>
                  <a:lnTo>
                    <a:pt x="177161" y="110247"/>
                  </a:lnTo>
                  <a:lnTo>
                    <a:pt x="174305" y="114455"/>
                  </a:lnTo>
                  <a:lnTo>
                    <a:pt x="171448" y="118214"/>
                  </a:lnTo>
                  <a:lnTo>
                    <a:pt x="168591" y="121671"/>
                  </a:lnTo>
                  <a:lnTo>
                    <a:pt x="160336" y="128053"/>
                  </a:lnTo>
                  <a:lnTo>
                    <a:pt x="155468" y="131089"/>
                  </a:lnTo>
                  <a:lnTo>
                    <a:pt x="152223" y="134065"/>
                  </a:lnTo>
                  <a:lnTo>
                    <a:pt x="150059" y="137002"/>
                  </a:lnTo>
                  <a:lnTo>
                    <a:pt x="146702" y="142804"/>
                  </a:lnTo>
                  <a:lnTo>
                    <a:pt x="142036" y="148559"/>
                  </a:lnTo>
                  <a:lnTo>
                    <a:pt x="136787" y="154291"/>
                  </a:lnTo>
                  <a:lnTo>
                    <a:pt x="134053" y="157153"/>
                  </a:lnTo>
                  <a:lnTo>
                    <a:pt x="132231" y="160013"/>
                  </a:lnTo>
                  <a:lnTo>
                    <a:pt x="130207" y="165732"/>
                  </a:lnTo>
                  <a:lnTo>
                    <a:pt x="126767" y="171449"/>
                  </a:lnTo>
                  <a:lnTo>
                    <a:pt x="124516" y="174306"/>
                  </a:lnTo>
                  <a:lnTo>
                    <a:pt x="122015" y="180021"/>
                  </a:lnTo>
                  <a:lnTo>
                    <a:pt x="120410" y="186901"/>
                  </a:lnTo>
                  <a:lnTo>
                    <a:pt x="120132" y="192644"/>
                  </a:lnTo>
                  <a:lnTo>
                    <a:pt x="120030" y="199111"/>
                  </a:lnTo>
                  <a:lnTo>
                    <a:pt x="120025" y="201321"/>
                  </a:lnTo>
                  <a:lnTo>
                    <a:pt x="120974" y="202794"/>
                  </a:lnTo>
                  <a:lnTo>
                    <a:pt x="122559" y="203776"/>
                  </a:lnTo>
                  <a:lnTo>
                    <a:pt x="124569" y="204430"/>
                  </a:lnTo>
                  <a:lnTo>
                    <a:pt x="125908" y="205819"/>
                  </a:lnTo>
                  <a:lnTo>
                    <a:pt x="126801" y="207698"/>
                  </a:lnTo>
                  <a:lnTo>
                    <a:pt x="127397" y="209902"/>
                  </a:lnTo>
                  <a:lnTo>
                    <a:pt x="128746" y="211373"/>
                  </a:lnTo>
                  <a:lnTo>
                    <a:pt x="130598" y="212352"/>
                  </a:lnTo>
                  <a:lnTo>
                    <a:pt x="135196" y="213441"/>
                  </a:lnTo>
                  <a:lnTo>
                    <a:pt x="143140" y="214054"/>
                  </a:lnTo>
                  <a:lnTo>
                    <a:pt x="151525" y="214236"/>
                  </a:lnTo>
                  <a:lnTo>
                    <a:pt x="195651" y="214311"/>
                  </a:lnTo>
                  <a:lnTo>
                    <a:pt x="200918" y="213359"/>
                  </a:lnTo>
                  <a:lnTo>
                    <a:pt x="206336" y="211772"/>
                  </a:lnTo>
                  <a:lnTo>
                    <a:pt x="211852" y="209761"/>
                  </a:lnTo>
                  <a:lnTo>
                    <a:pt x="217434" y="208420"/>
                  </a:lnTo>
                  <a:lnTo>
                    <a:pt x="223061" y="207527"/>
                  </a:lnTo>
                  <a:lnTo>
                    <a:pt x="228717" y="206931"/>
                  </a:lnTo>
                  <a:lnTo>
                    <a:pt x="234393" y="206534"/>
                  </a:lnTo>
                  <a:lnTo>
                    <a:pt x="240082" y="206269"/>
                  </a:lnTo>
                  <a:lnTo>
                    <a:pt x="254650" y="205897"/>
                  </a:lnTo>
                  <a:lnTo>
                    <a:pt x="304721" y="205740"/>
                  </a:lnTo>
                  <a:lnTo>
                    <a:pt x="317182" y="20574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8" name="SMARTPenAnnotation266"/>
            <p:cNvSpPr/>
            <p:nvPr/>
          </p:nvSpPr>
          <p:spPr>
            <a:xfrm>
              <a:off x="6757987" y="4774891"/>
              <a:ext cx="197169" cy="17137"/>
            </a:xfrm>
            <a:custGeom>
              <a:avLst/>
              <a:gdLst/>
              <a:ahLst/>
              <a:cxnLst/>
              <a:rect l="0" t="0" r="0" b="0"/>
              <a:pathLst>
                <a:path w="197169" h="17137">
                  <a:moveTo>
                    <a:pt x="0" y="17136"/>
                  </a:moveTo>
                  <a:lnTo>
                    <a:pt x="7381" y="17136"/>
                  </a:lnTo>
                  <a:lnTo>
                    <a:pt x="9683" y="16184"/>
                  </a:lnTo>
                  <a:lnTo>
                    <a:pt x="13123" y="14596"/>
                  </a:lnTo>
                  <a:lnTo>
                    <a:pt x="17321" y="12586"/>
                  </a:lnTo>
                  <a:lnTo>
                    <a:pt x="21072" y="11245"/>
                  </a:lnTo>
                  <a:lnTo>
                    <a:pt x="24526" y="10351"/>
                  </a:lnTo>
                  <a:lnTo>
                    <a:pt x="27780" y="9755"/>
                  </a:lnTo>
                  <a:lnTo>
                    <a:pt x="30904" y="9358"/>
                  </a:lnTo>
                  <a:lnTo>
                    <a:pt x="36912" y="8917"/>
                  </a:lnTo>
                  <a:lnTo>
                    <a:pt x="42758" y="8720"/>
                  </a:lnTo>
                  <a:lnTo>
                    <a:pt x="54272" y="8594"/>
                  </a:lnTo>
                  <a:lnTo>
                    <a:pt x="83368" y="8566"/>
                  </a:lnTo>
                  <a:lnTo>
                    <a:pt x="87964" y="7613"/>
                  </a:lnTo>
                  <a:lnTo>
                    <a:pt x="91980" y="6025"/>
                  </a:lnTo>
                  <a:lnTo>
                    <a:pt x="95610" y="4014"/>
                  </a:lnTo>
                  <a:lnTo>
                    <a:pt x="99935" y="2673"/>
                  </a:lnTo>
                  <a:lnTo>
                    <a:pt x="104723" y="1779"/>
                  </a:lnTo>
                  <a:lnTo>
                    <a:pt x="109820" y="1183"/>
                  </a:lnTo>
                  <a:lnTo>
                    <a:pt x="114171" y="786"/>
                  </a:lnTo>
                  <a:lnTo>
                    <a:pt x="118024" y="521"/>
                  </a:lnTo>
                  <a:lnTo>
                    <a:pt x="121545" y="344"/>
                  </a:lnTo>
                  <a:lnTo>
                    <a:pt x="130538" y="148"/>
                  </a:lnTo>
                  <a:lnTo>
                    <a:pt x="168707" y="0"/>
                  </a:lnTo>
                  <a:lnTo>
                    <a:pt x="173431" y="950"/>
                  </a:lnTo>
                  <a:lnTo>
                    <a:pt x="177533" y="2535"/>
                  </a:lnTo>
                  <a:lnTo>
                    <a:pt x="181221" y="4545"/>
                  </a:lnTo>
                  <a:lnTo>
                    <a:pt x="184631" y="5884"/>
                  </a:lnTo>
                  <a:lnTo>
                    <a:pt x="187858" y="6777"/>
                  </a:lnTo>
                  <a:lnTo>
                    <a:pt x="197168" y="856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9" name="SMARTPenAnnotation267"/>
            <p:cNvSpPr/>
            <p:nvPr/>
          </p:nvSpPr>
          <p:spPr>
            <a:xfrm>
              <a:off x="7135177" y="4749165"/>
              <a:ext cx="128589" cy="17146"/>
            </a:xfrm>
            <a:custGeom>
              <a:avLst/>
              <a:gdLst/>
              <a:ahLst/>
              <a:cxnLst/>
              <a:rect l="0" t="0" r="0" b="0"/>
              <a:pathLst>
                <a:path w="128589" h="17146">
                  <a:moveTo>
                    <a:pt x="0" y="17145"/>
                  </a:moveTo>
                  <a:lnTo>
                    <a:pt x="0" y="12594"/>
                  </a:lnTo>
                  <a:lnTo>
                    <a:pt x="953" y="11253"/>
                  </a:lnTo>
                  <a:lnTo>
                    <a:pt x="2540" y="10359"/>
                  </a:lnTo>
                  <a:lnTo>
                    <a:pt x="7381" y="8925"/>
                  </a:lnTo>
                  <a:lnTo>
                    <a:pt x="10583" y="8729"/>
                  </a:lnTo>
                  <a:lnTo>
                    <a:pt x="15181" y="8642"/>
                  </a:lnTo>
                  <a:lnTo>
                    <a:pt x="20400" y="8603"/>
                  </a:lnTo>
                  <a:lnTo>
                    <a:pt x="23125" y="7640"/>
                  </a:lnTo>
                  <a:lnTo>
                    <a:pt x="25895" y="6046"/>
                  </a:lnTo>
                  <a:lnTo>
                    <a:pt x="28693" y="4030"/>
                  </a:lnTo>
                  <a:lnTo>
                    <a:pt x="32463" y="2687"/>
                  </a:lnTo>
                  <a:lnTo>
                    <a:pt x="36882" y="1791"/>
                  </a:lnTo>
                  <a:lnTo>
                    <a:pt x="41733" y="1194"/>
                  </a:lnTo>
                  <a:lnTo>
                    <a:pt x="45920" y="796"/>
                  </a:lnTo>
                  <a:lnTo>
                    <a:pt x="49663" y="531"/>
                  </a:lnTo>
                  <a:lnTo>
                    <a:pt x="53112" y="353"/>
                  </a:lnTo>
                  <a:lnTo>
                    <a:pt x="62023" y="157"/>
                  </a:lnTo>
                  <a:lnTo>
                    <a:pt x="128588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0" name="SMARTPenAnnotation268"/>
            <p:cNvSpPr/>
            <p:nvPr/>
          </p:nvSpPr>
          <p:spPr>
            <a:xfrm>
              <a:off x="7126605" y="4800600"/>
              <a:ext cx="180023" cy="8573"/>
            </a:xfrm>
            <a:custGeom>
              <a:avLst/>
              <a:gdLst/>
              <a:ahLst/>
              <a:cxnLst/>
              <a:rect l="0" t="0" r="0" b="0"/>
              <a:pathLst>
                <a:path w="180023" h="8573">
                  <a:moveTo>
                    <a:pt x="0" y="8572"/>
                  </a:moveTo>
                  <a:lnTo>
                    <a:pt x="7381" y="8572"/>
                  </a:lnTo>
                  <a:lnTo>
                    <a:pt x="8730" y="7620"/>
                  </a:lnTo>
                  <a:lnTo>
                    <a:pt x="10583" y="6032"/>
                  </a:lnTo>
                  <a:lnTo>
                    <a:pt x="12770" y="4022"/>
                  </a:lnTo>
                  <a:lnTo>
                    <a:pt x="16133" y="2681"/>
                  </a:lnTo>
                  <a:lnTo>
                    <a:pt x="20281" y="1787"/>
                  </a:lnTo>
                  <a:lnTo>
                    <a:pt x="24950" y="1191"/>
                  </a:lnTo>
                  <a:lnTo>
                    <a:pt x="29969" y="794"/>
                  </a:lnTo>
                  <a:lnTo>
                    <a:pt x="35219" y="529"/>
                  </a:lnTo>
                  <a:lnTo>
                    <a:pt x="49170" y="156"/>
                  </a:lnTo>
                  <a:lnTo>
                    <a:pt x="94461" y="4"/>
                  </a:lnTo>
                  <a:lnTo>
                    <a:pt x="146899" y="0"/>
                  </a:lnTo>
                  <a:lnTo>
                    <a:pt x="151273" y="953"/>
                  </a:lnTo>
                  <a:lnTo>
                    <a:pt x="156093" y="2540"/>
                  </a:lnTo>
                  <a:lnTo>
                    <a:pt x="161212" y="4551"/>
                  </a:lnTo>
                  <a:lnTo>
                    <a:pt x="165577" y="5891"/>
                  </a:lnTo>
                  <a:lnTo>
                    <a:pt x="169440" y="6785"/>
                  </a:lnTo>
                  <a:lnTo>
                    <a:pt x="180022" y="857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1" name="SMARTPenAnnotation269"/>
            <p:cNvSpPr/>
            <p:nvPr/>
          </p:nvSpPr>
          <p:spPr>
            <a:xfrm>
              <a:off x="7400956" y="4663440"/>
              <a:ext cx="17114" cy="231458"/>
            </a:xfrm>
            <a:custGeom>
              <a:avLst/>
              <a:gdLst/>
              <a:ahLst/>
              <a:cxnLst/>
              <a:rect l="0" t="0" r="0" b="0"/>
              <a:pathLst>
                <a:path w="17114" h="231458">
                  <a:moveTo>
                    <a:pt x="8541" y="0"/>
                  </a:moveTo>
                  <a:lnTo>
                    <a:pt x="73" y="0"/>
                  </a:lnTo>
                  <a:lnTo>
                    <a:pt x="0" y="4551"/>
                  </a:lnTo>
                  <a:lnTo>
                    <a:pt x="942" y="6843"/>
                  </a:lnTo>
                  <a:lnTo>
                    <a:pt x="2523" y="9325"/>
                  </a:lnTo>
                  <a:lnTo>
                    <a:pt x="4529" y="11931"/>
                  </a:lnTo>
                  <a:lnTo>
                    <a:pt x="5867" y="14622"/>
                  </a:lnTo>
                  <a:lnTo>
                    <a:pt x="6758" y="17368"/>
                  </a:lnTo>
                  <a:lnTo>
                    <a:pt x="7353" y="20150"/>
                  </a:lnTo>
                  <a:lnTo>
                    <a:pt x="7749" y="22959"/>
                  </a:lnTo>
                  <a:lnTo>
                    <a:pt x="8189" y="28619"/>
                  </a:lnTo>
                  <a:lnTo>
                    <a:pt x="8384" y="36849"/>
                  </a:lnTo>
                  <a:lnTo>
                    <a:pt x="8437" y="41711"/>
                  </a:lnTo>
                  <a:lnTo>
                    <a:pt x="9425" y="46857"/>
                  </a:lnTo>
                  <a:lnTo>
                    <a:pt x="11034" y="52193"/>
                  </a:lnTo>
                  <a:lnTo>
                    <a:pt x="13061" y="57655"/>
                  </a:lnTo>
                  <a:lnTo>
                    <a:pt x="14412" y="63202"/>
                  </a:lnTo>
                  <a:lnTo>
                    <a:pt x="15313" y="68805"/>
                  </a:lnTo>
                  <a:lnTo>
                    <a:pt x="15913" y="74444"/>
                  </a:lnTo>
                  <a:lnTo>
                    <a:pt x="16313" y="81062"/>
                  </a:lnTo>
                  <a:lnTo>
                    <a:pt x="16757" y="96035"/>
                  </a:lnTo>
                  <a:lnTo>
                    <a:pt x="15923" y="103076"/>
                  </a:lnTo>
                  <a:lnTo>
                    <a:pt x="14415" y="109675"/>
                  </a:lnTo>
                  <a:lnTo>
                    <a:pt x="12458" y="115979"/>
                  </a:lnTo>
                  <a:lnTo>
                    <a:pt x="11152" y="122086"/>
                  </a:lnTo>
                  <a:lnTo>
                    <a:pt x="10282" y="128063"/>
                  </a:lnTo>
                  <a:lnTo>
                    <a:pt x="9701" y="133953"/>
                  </a:lnTo>
                  <a:lnTo>
                    <a:pt x="9314" y="139785"/>
                  </a:lnTo>
                  <a:lnTo>
                    <a:pt x="9057" y="145577"/>
                  </a:lnTo>
                  <a:lnTo>
                    <a:pt x="8770" y="157093"/>
                  </a:lnTo>
                  <a:lnTo>
                    <a:pt x="8642" y="168561"/>
                  </a:lnTo>
                  <a:lnTo>
                    <a:pt x="9561" y="173334"/>
                  </a:lnTo>
                  <a:lnTo>
                    <a:pt x="11126" y="177469"/>
                  </a:lnTo>
                  <a:lnTo>
                    <a:pt x="13122" y="181177"/>
                  </a:lnTo>
                  <a:lnTo>
                    <a:pt x="14452" y="184602"/>
                  </a:lnTo>
                  <a:lnTo>
                    <a:pt x="15340" y="187838"/>
                  </a:lnTo>
                  <a:lnTo>
                    <a:pt x="15931" y="190948"/>
                  </a:lnTo>
                  <a:lnTo>
                    <a:pt x="16325" y="193973"/>
                  </a:lnTo>
                  <a:lnTo>
                    <a:pt x="16763" y="199875"/>
                  </a:lnTo>
                  <a:lnTo>
                    <a:pt x="16958" y="205673"/>
                  </a:lnTo>
                  <a:lnTo>
                    <a:pt x="17105" y="221187"/>
                  </a:lnTo>
                  <a:lnTo>
                    <a:pt x="17113" y="23145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2" name="SMARTPenAnnotation270"/>
            <p:cNvSpPr/>
            <p:nvPr/>
          </p:nvSpPr>
          <p:spPr>
            <a:xfrm>
              <a:off x="7512764" y="4663474"/>
              <a:ext cx="128155" cy="231392"/>
            </a:xfrm>
            <a:custGeom>
              <a:avLst/>
              <a:gdLst/>
              <a:ahLst/>
              <a:cxnLst/>
              <a:rect l="0" t="0" r="0" b="0"/>
              <a:pathLst>
                <a:path w="128155" h="231392">
                  <a:moveTo>
                    <a:pt x="68183" y="25683"/>
                  </a:moveTo>
                  <a:lnTo>
                    <a:pt x="72734" y="25683"/>
                  </a:lnTo>
                  <a:lnTo>
                    <a:pt x="74075" y="24731"/>
                  </a:lnTo>
                  <a:lnTo>
                    <a:pt x="74968" y="23143"/>
                  </a:lnTo>
                  <a:lnTo>
                    <a:pt x="76402" y="18302"/>
                  </a:lnTo>
                  <a:lnTo>
                    <a:pt x="76686" y="11454"/>
                  </a:lnTo>
                  <a:lnTo>
                    <a:pt x="76746" y="4372"/>
                  </a:lnTo>
                  <a:lnTo>
                    <a:pt x="76753" y="1271"/>
                  </a:lnTo>
                  <a:lnTo>
                    <a:pt x="75802" y="836"/>
                  </a:lnTo>
                  <a:lnTo>
                    <a:pt x="72204" y="352"/>
                  </a:lnTo>
                  <a:lnTo>
                    <a:pt x="69911" y="223"/>
                  </a:lnTo>
                  <a:lnTo>
                    <a:pt x="64824" y="80"/>
                  </a:lnTo>
                  <a:lnTo>
                    <a:pt x="56604" y="0"/>
                  </a:lnTo>
                  <a:lnTo>
                    <a:pt x="53796" y="941"/>
                  </a:lnTo>
                  <a:lnTo>
                    <a:pt x="50972" y="2521"/>
                  </a:lnTo>
                  <a:lnTo>
                    <a:pt x="48137" y="4527"/>
                  </a:lnTo>
                  <a:lnTo>
                    <a:pt x="45294" y="6816"/>
                  </a:lnTo>
                  <a:lnTo>
                    <a:pt x="42446" y="9295"/>
                  </a:lnTo>
                  <a:lnTo>
                    <a:pt x="39595" y="11900"/>
                  </a:lnTo>
                  <a:lnTo>
                    <a:pt x="33887" y="17335"/>
                  </a:lnTo>
                  <a:lnTo>
                    <a:pt x="13890" y="37126"/>
                  </a:lnTo>
                  <a:lnTo>
                    <a:pt x="11986" y="40932"/>
                  </a:lnTo>
                  <a:lnTo>
                    <a:pt x="10715" y="45374"/>
                  </a:lnTo>
                  <a:lnTo>
                    <a:pt x="9869" y="50240"/>
                  </a:lnTo>
                  <a:lnTo>
                    <a:pt x="8352" y="54438"/>
                  </a:lnTo>
                  <a:lnTo>
                    <a:pt x="6388" y="58187"/>
                  </a:lnTo>
                  <a:lnTo>
                    <a:pt x="2619" y="64895"/>
                  </a:lnTo>
                  <a:lnTo>
                    <a:pt x="943" y="71051"/>
                  </a:lnTo>
                  <a:lnTo>
                    <a:pt x="199" y="76962"/>
                  </a:lnTo>
                  <a:lnTo>
                    <a:pt x="0" y="79871"/>
                  </a:lnTo>
                  <a:lnTo>
                    <a:pt x="820" y="82764"/>
                  </a:lnTo>
                  <a:lnTo>
                    <a:pt x="4271" y="88517"/>
                  </a:lnTo>
                  <a:lnTo>
                    <a:pt x="7019" y="92560"/>
                  </a:lnTo>
                  <a:lnTo>
                    <a:pt x="7662" y="96046"/>
                  </a:lnTo>
                  <a:lnTo>
                    <a:pt x="7833" y="98309"/>
                  </a:lnTo>
                  <a:lnTo>
                    <a:pt x="8900" y="100770"/>
                  </a:lnTo>
                  <a:lnTo>
                    <a:pt x="12625" y="106046"/>
                  </a:lnTo>
                  <a:lnTo>
                    <a:pt x="14952" y="107833"/>
                  </a:lnTo>
                  <a:lnTo>
                    <a:pt x="17456" y="109025"/>
                  </a:lnTo>
                  <a:lnTo>
                    <a:pt x="20077" y="109819"/>
                  </a:lnTo>
                  <a:lnTo>
                    <a:pt x="22778" y="111301"/>
                  </a:lnTo>
                  <a:lnTo>
                    <a:pt x="25530" y="113242"/>
                  </a:lnTo>
                  <a:lnTo>
                    <a:pt x="28318" y="115488"/>
                  </a:lnTo>
                  <a:lnTo>
                    <a:pt x="31129" y="117938"/>
                  </a:lnTo>
                  <a:lnTo>
                    <a:pt x="33955" y="120524"/>
                  </a:lnTo>
                  <a:lnTo>
                    <a:pt x="36793" y="123200"/>
                  </a:lnTo>
                  <a:lnTo>
                    <a:pt x="39636" y="124985"/>
                  </a:lnTo>
                  <a:lnTo>
                    <a:pt x="42484" y="126174"/>
                  </a:lnTo>
                  <a:lnTo>
                    <a:pt x="45335" y="126967"/>
                  </a:lnTo>
                  <a:lnTo>
                    <a:pt x="48189" y="128449"/>
                  </a:lnTo>
                  <a:lnTo>
                    <a:pt x="51044" y="130388"/>
                  </a:lnTo>
                  <a:lnTo>
                    <a:pt x="53899" y="132634"/>
                  </a:lnTo>
                  <a:lnTo>
                    <a:pt x="56756" y="135084"/>
                  </a:lnTo>
                  <a:lnTo>
                    <a:pt x="59612" y="137669"/>
                  </a:lnTo>
                  <a:lnTo>
                    <a:pt x="65326" y="143083"/>
                  </a:lnTo>
                  <a:lnTo>
                    <a:pt x="71042" y="148663"/>
                  </a:lnTo>
                  <a:lnTo>
                    <a:pt x="73899" y="150532"/>
                  </a:lnTo>
                  <a:lnTo>
                    <a:pt x="76756" y="151778"/>
                  </a:lnTo>
                  <a:lnTo>
                    <a:pt x="79613" y="152609"/>
                  </a:lnTo>
                  <a:lnTo>
                    <a:pt x="82470" y="154115"/>
                  </a:lnTo>
                  <a:lnTo>
                    <a:pt x="85328" y="156072"/>
                  </a:lnTo>
                  <a:lnTo>
                    <a:pt x="88186" y="158329"/>
                  </a:lnTo>
                  <a:lnTo>
                    <a:pt x="91043" y="160786"/>
                  </a:lnTo>
                  <a:lnTo>
                    <a:pt x="93901" y="163377"/>
                  </a:lnTo>
                  <a:lnTo>
                    <a:pt x="96758" y="166057"/>
                  </a:lnTo>
                  <a:lnTo>
                    <a:pt x="98663" y="168795"/>
                  </a:lnTo>
                  <a:lnTo>
                    <a:pt x="100779" y="174379"/>
                  </a:lnTo>
                  <a:lnTo>
                    <a:pt x="104260" y="180035"/>
                  </a:lnTo>
                  <a:lnTo>
                    <a:pt x="109706" y="186877"/>
                  </a:lnTo>
                  <a:lnTo>
                    <a:pt x="110450" y="190352"/>
                  </a:lnTo>
                  <a:lnTo>
                    <a:pt x="110781" y="195072"/>
                  </a:lnTo>
                  <a:lnTo>
                    <a:pt x="111011" y="204117"/>
                  </a:lnTo>
                  <a:lnTo>
                    <a:pt x="111035" y="209786"/>
                  </a:lnTo>
                  <a:lnTo>
                    <a:pt x="110086" y="212235"/>
                  </a:lnTo>
                  <a:lnTo>
                    <a:pt x="106491" y="217498"/>
                  </a:lnTo>
                  <a:lnTo>
                    <a:pt x="104200" y="219282"/>
                  </a:lnTo>
                  <a:lnTo>
                    <a:pt x="101719" y="220472"/>
                  </a:lnTo>
                  <a:lnTo>
                    <a:pt x="99113" y="221265"/>
                  </a:lnTo>
                  <a:lnTo>
                    <a:pt x="96423" y="221793"/>
                  </a:lnTo>
                  <a:lnTo>
                    <a:pt x="93677" y="222146"/>
                  </a:lnTo>
                  <a:lnTo>
                    <a:pt x="90894" y="222381"/>
                  </a:lnTo>
                  <a:lnTo>
                    <a:pt x="88086" y="223490"/>
                  </a:lnTo>
                  <a:lnTo>
                    <a:pt x="85262" y="225182"/>
                  </a:lnTo>
                  <a:lnTo>
                    <a:pt x="82427" y="227262"/>
                  </a:lnTo>
                  <a:lnTo>
                    <a:pt x="79584" y="228649"/>
                  </a:lnTo>
                  <a:lnTo>
                    <a:pt x="76736" y="229574"/>
                  </a:lnTo>
                  <a:lnTo>
                    <a:pt x="73885" y="230190"/>
                  </a:lnTo>
                  <a:lnTo>
                    <a:pt x="71032" y="230601"/>
                  </a:lnTo>
                  <a:lnTo>
                    <a:pt x="68177" y="230875"/>
                  </a:lnTo>
                  <a:lnTo>
                    <a:pt x="65322" y="231058"/>
                  </a:lnTo>
                  <a:lnTo>
                    <a:pt x="62466" y="231180"/>
                  </a:lnTo>
                  <a:lnTo>
                    <a:pt x="56752" y="231315"/>
                  </a:lnTo>
                  <a:lnTo>
                    <a:pt x="48180" y="231391"/>
                  </a:lnTo>
                  <a:lnTo>
                    <a:pt x="45323" y="230449"/>
                  </a:lnTo>
                  <a:lnTo>
                    <a:pt x="42466" y="228869"/>
                  </a:lnTo>
                  <a:lnTo>
                    <a:pt x="39608" y="226863"/>
                  </a:lnTo>
                  <a:lnTo>
                    <a:pt x="36751" y="225525"/>
                  </a:lnTo>
                  <a:lnTo>
                    <a:pt x="33893" y="224634"/>
                  </a:lnTo>
                  <a:lnTo>
                    <a:pt x="31036" y="224039"/>
                  </a:lnTo>
                  <a:lnTo>
                    <a:pt x="28178" y="223643"/>
                  </a:lnTo>
                  <a:lnTo>
                    <a:pt x="25320" y="223379"/>
                  </a:lnTo>
                  <a:lnTo>
                    <a:pt x="18442" y="222955"/>
                  </a:lnTo>
                  <a:lnTo>
                    <a:pt x="17877" y="221968"/>
                  </a:lnTo>
                  <a:lnTo>
                    <a:pt x="17250" y="218331"/>
                  </a:lnTo>
                  <a:lnTo>
                    <a:pt x="16130" y="216980"/>
                  </a:lnTo>
                  <a:lnTo>
                    <a:pt x="14431" y="216080"/>
                  </a:lnTo>
                  <a:lnTo>
                    <a:pt x="12346" y="215479"/>
                  </a:lnTo>
                  <a:lnTo>
                    <a:pt x="10956" y="214126"/>
                  </a:lnTo>
                  <a:lnTo>
                    <a:pt x="10029" y="212272"/>
                  </a:lnTo>
                  <a:lnTo>
                    <a:pt x="8542" y="207003"/>
                  </a:lnTo>
                  <a:lnTo>
                    <a:pt x="10879" y="203742"/>
                  </a:lnTo>
                  <a:lnTo>
                    <a:pt x="12835" y="201539"/>
                  </a:lnTo>
                  <a:lnTo>
                    <a:pt x="14139" y="199118"/>
                  </a:lnTo>
                  <a:lnTo>
                    <a:pt x="15975" y="192112"/>
                  </a:lnTo>
                  <a:lnTo>
                    <a:pt x="16405" y="190139"/>
                  </a:lnTo>
                  <a:lnTo>
                    <a:pt x="16595" y="184182"/>
                  </a:lnTo>
                  <a:lnTo>
                    <a:pt x="16646" y="179927"/>
                  </a:lnTo>
                  <a:lnTo>
                    <a:pt x="17632" y="176137"/>
                  </a:lnTo>
                  <a:lnTo>
                    <a:pt x="21269" y="169387"/>
                  </a:lnTo>
                  <a:lnTo>
                    <a:pt x="24524" y="165301"/>
                  </a:lnTo>
                  <a:lnTo>
                    <a:pt x="28600" y="160671"/>
                  </a:lnTo>
                  <a:lnTo>
                    <a:pt x="37255" y="151400"/>
                  </a:lnTo>
                  <a:lnTo>
                    <a:pt x="44277" y="144105"/>
                  </a:lnTo>
                  <a:lnTo>
                    <a:pt x="47484" y="139873"/>
                  </a:lnTo>
                  <a:lnTo>
                    <a:pt x="50573" y="135148"/>
                  </a:lnTo>
                  <a:lnTo>
                    <a:pt x="53586" y="130092"/>
                  </a:lnTo>
                  <a:lnTo>
                    <a:pt x="57499" y="124817"/>
                  </a:lnTo>
                  <a:lnTo>
                    <a:pt x="62013" y="119394"/>
                  </a:lnTo>
                  <a:lnTo>
                    <a:pt x="71156" y="109242"/>
                  </a:lnTo>
                  <a:lnTo>
                    <a:pt x="78395" y="101556"/>
                  </a:lnTo>
                  <a:lnTo>
                    <a:pt x="92376" y="87322"/>
                  </a:lnTo>
                  <a:lnTo>
                    <a:pt x="95742" y="82968"/>
                  </a:lnTo>
                  <a:lnTo>
                    <a:pt x="97986" y="79113"/>
                  </a:lnTo>
                  <a:lnTo>
                    <a:pt x="99481" y="75591"/>
                  </a:lnTo>
                  <a:lnTo>
                    <a:pt x="102384" y="71338"/>
                  </a:lnTo>
                  <a:lnTo>
                    <a:pt x="106223" y="66596"/>
                  </a:lnTo>
                  <a:lnTo>
                    <a:pt x="110688" y="61531"/>
                  </a:lnTo>
                  <a:lnTo>
                    <a:pt x="113665" y="57202"/>
                  </a:lnTo>
                  <a:lnTo>
                    <a:pt x="115650" y="53363"/>
                  </a:lnTo>
                  <a:lnTo>
                    <a:pt x="116972" y="49851"/>
                  </a:lnTo>
                  <a:lnTo>
                    <a:pt x="118807" y="46558"/>
                  </a:lnTo>
                  <a:lnTo>
                    <a:pt x="120982" y="43410"/>
                  </a:lnTo>
                  <a:lnTo>
                    <a:pt x="123385" y="40358"/>
                  </a:lnTo>
                  <a:lnTo>
                    <a:pt x="126055" y="34428"/>
                  </a:lnTo>
                  <a:lnTo>
                    <a:pt x="127769" y="27410"/>
                  </a:lnTo>
                  <a:lnTo>
                    <a:pt x="128066" y="21644"/>
                  </a:lnTo>
                  <a:lnTo>
                    <a:pt x="128154" y="18454"/>
                  </a:lnTo>
                  <a:lnTo>
                    <a:pt x="125634" y="15168"/>
                  </a:lnTo>
                  <a:lnTo>
                    <a:pt x="123629" y="12958"/>
                  </a:lnTo>
                  <a:lnTo>
                    <a:pt x="121339" y="11484"/>
                  </a:lnTo>
                  <a:lnTo>
                    <a:pt x="118861" y="10502"/>
                  </a:lnTo>
                  <a:lnTo>
                    <a:pt x="116256" y="9848"/>
                  </a:lnTo>
                  <a:lnTo>
                    <a:pt x="113566" y="9411"/>
                  </a:lnTo>
                  <a:lnTo>
                    <a:pt x="110821" y="9120"/>
                  </a:lnTo>
                  <a:lnTo>
                    <a:pt x="108039" y="8926"/>
                  </a:lnTo>
                  <a:lnTo>
                    <a:pt x="104278" y="9749"/>
                  </a:lnTo>
                  <a:lnTo>
                    <a:pt x="99867" y="11251"/>
                  </a:lnTo>
                  <a:lnTo>
                    <a:pt x="95021" y="13204"/>
                  </a:lnTo>
                  <a:lnTo>
                    <a:pt x="90837" y="14506"/>
                  </a:lnTo>
                  <a:lnTo>
                    <a:pt x="87096" y="15374"/>
                  </a:lnTo>
                  <a:lnTo>
                    <a:pt x="83649" y="15953"/>
                  </a:lnTo>
                  <a:lnTo>
                    <a:pt x="80398" y="16339"/>
                  </a:lnTo>
                  <a:lnTo>
                    <a:pt x="77280" y="16596"/>
                  </a:lnTo>
                  <a:lnTo>
                    <a:pt x="74247" y="16768"/>
                  </a:lnTo>
                  <a:lnTo>
                    <a:pt x="68339" y="16958"/>
                  </a:lnTo>
                  <a:lnTo>
                    <a:pt x="59611" y="1711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3" name="SMARTPenAnnotation271"/>
            <p:cNvSpPr/>
            <p:nvPr/>
          </p:nvSpPr>
          <p:spPr>
            <a:xfrm>
              <a:off x="4700587" y="5194935"/>
              <a:ext cx="188596" cy="137161"/>
            </a:xfrm>
            <a:custGeom>
              <a:avLst/>
              <a:gdLst/>
              <a:ahLst/>
              <a:cxnLst/>
              <a:rect l="0" t="0" r="0" b="0"/>
              <a:pathLst>
                <a:path w="188596" h="137161">
                  <a:moveTo>
                    <a:pt x="60008" y="0"/>
                  </a:moveTo>
                  <a:lnTo>
                    <a:pt x="43224" y="0"/>
                  </a:lnTo>
                  <a:lnTo>
                    <a:pt x="40483" y="2540"/>
                  </a:lnTo>
                  <a:lnTo>
                    <a:pt x="35513" y="7381"/>
                  </a:lnTo>
                  <a:lnTo>
                    <a:pt x="35106" y="8730"/>
                  </a:lnTo>
                  <a:lnTo>
                    <a:pt x="34653" y="12770"/>
                  </a:lnTo>
                  <a:lnTo>
                    <a:pt x="34532" y="15181"/>
                  </a:lnTo>
                  <a:lnTo>
                    <a:pt x="34397" y="20400"/>
                  </a:lnTo>
                  <a:lnTo>
                    <a:pt x="34322" y="28693"/>
                  </a:lnTo>
                  <a:lnTo>
                    <a:pt x="33359" y="31511"/>
                  </a:lnTo>
                  <a:lnTo>
                    <a:pt x="31764" y="34342"/>
                  </a:lnTo>
                  <a:lnTo>
                    <a:pt x="29749" y="37182"/>
                  </a:lnTo>
                  <a:lnTo>
                    <a:pt x="28405" y="40028"/>
                  </a:lnTo>
                  <a:lnTo>
                    <a:pt x="27509" y="42878"/>
                  </a:lnTo>
                  <a:lnTo>
                    <a:pt x="26912" y="45730"/>
                  </a:lnTo>
                  <a:lnTo>
                    <a:pt x="26514" y="49537"/>
                  </a:lnTo>
                  <a:lnTo>
                    <a:pt x="26248" y="53979"/>
                  </a:lnTo>
                  <a:lnTo>
                    <a:pt x="26071" y="58846"/>
                  </a:lnTo>
                  <a:lnTo>
                    <a:pt x="25001" y="63043"/>
                  </a:lnTo>
                  <a:lnTo>
                    <a:pt x="23335" y="66794"/>
                  </a:lnTo>
                  <a:lnTo>
                    <a:pt x="21272" y="70247"/>
                  </a:lnTo>
                  <a:lnTo>
                    <a:pt x="19896" y="73501"/>
                  </a:lnTo>
                  <a:lnTo>
                    <a:pt x="18979" y="76623"/>
                  </a:lnTo>
                  <a:lnTo>
                    <a:pt x="18368" y="79657"/>
                  </a:lnTo>
                  <a:lnTo>
                    <a:pt x="17960" y="82632"/>
                  </a:lnTo>
                  <a:lnTo>
                    <a:pt x="17688" y="85568"/>
                  </a:lnTo>
                  <a:lnTo>
                    <a:pt x="17507" y="88478"/>
                  </a:lnTo>
                  <a:lnTo>
                    <a:pt x="16434" y="91370"/>
                  </a:lnTo>
                  <a:lnTo>
                    <a:pt x="14766" y="94251"/>
                  </a:lnTo>
                  <a:lnTo>
                    <a:pt x="12702" y="97124"/>
                  </a:lnTo>
                  <a:lnTo>
                    <a:pt x="10373" y="99991"/>
                  </a:lnTo>
                  <a:lnTo>
                    <a:pt x="7868" y="102856"/>
                  </a:lnTo>
                  <a:lnTo>
                    <a:pt x="1555" y="109746"/>
                  </a:lnTo>
                  <a:lnTo>
                    <a:pt x="1036" y="111264"/>
                  </a:lnTo>
                  <a:lnTo>
                    <a:pt x="460" y="115491"/>
                  </a:lnTo>
                  <a:lnTo>
                    <a:pt x="40" y="119618"/>
                  </a:lnTo>
                  <a:lnTo>
                    <a:pt x="0" y="128479"/>
                  </a:lnTo>
                  <a:lnTo>
                    <a:pt x="2540" y="131079"/>
                  </a:lnTo>
                  <a:lnTo>
                    <a:pt x="4551" y="133106"/>
                  </a:lnTo>
                  <a:lnTo>
                    <a:pt x="6844" y="134457"/>
                  </a:lnTo>
                  <a:lnTo>
                    <a:pt x="11931" y="135959"/>
                  </a:lnTo>
                  <a:lnTo>
                    <a:pt x="17368" y="136626"/>
                  </a:lnTo>
                  <a:lnTo>
                    <a:pt x="22959" y="136922"/>
                  </a:lnTo>
                  <a:lnTo>
                    <a:pt x="28619" y="137055"/>
                  </a:lnTo>
                  <a:lnTo>
                    <a:pt x="188595" y="13716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4" name="SMARTPenAnnotation272"/>
            <p:cNvSpPr/>
            <p:nvPr/>
          </p:nvSpPr>
          <p:spPr>
            <a:xfrm>
              <a:off x="4855252" y="5212079"/>
              <a:ext cx="16786" cy="300039"/>
            </a:xfrm>
            <a:custGeom>
              <a:avLst/>
              <a:gdLst/>
              <a:ahLst/>
              <a:cxnLst/>
              <a:rect l="0" t="0" r="0" b="0"/>
              <a:pathLst>
                <a:path w="16786" h="300039">
                  <a:moveTo>
                    <a:pt x="16785" y="0"/>
                  </a:moveTo>
                  <a:lnTo>
                    <a:pt x="8317" y="0"/>
                  </a:lnTo>
                  <a:lnTo>
                    <a:pt x="12794" y="0"/>
                  </a:lnTo>
                  <a:lnTo>
                    <a:pt x="14125" y="953"/>
                  </a:lnTo>
                  <a:lnTo>
                    <a:pt x="15012" y="2541"/>
                  </a:lnTo>
                  <a:lnTo>
                    <a:pt x="15603" y="4552"/>
                  </a:lnTo>
                  <a:lnTo>
                    <a:pt x="15997" y="6844"/>
                  </a:lnTo>
                  <a:lnTo>
                    <a:pt x="16434" y="11932"/>
                  </a:lnTo>
                  <a:lnTo>
                    <a:pt x="16630" y="19909"/>
                  </a:lnTo>
                  <a:lnTo>
                    <a:pt x="16785" y="145883"/>
                  </a:lnTo>
                  <a:lnTo>
                    <a:pt x="15833" y="154405"/>
                  </a:lnTo>
                  <a:lnTo>
                    <a:pt x="14245" y="162945"/>
                  </a:lnTo>
                  <a:lnTo>
                    <a:pt x="12235" y="171495"/>
                  </a:lnTo>
                  <a:lnTo>
                    <a:pt x="11846" y="180053"/>
                  </a:lnTo>
                  <a:lnTo>
                    <a:pt x="12540" y="188616"/>
                  </a:lnTo>
                  <a:lnTo>
                    <a:pt x="13955" y="197181"/>
                  </a:lnTo>
                  <a:lnTo>
                    <a:pt x="13946" y="204797"/>
                  </a:lnTo>
                  <a:lnTo>
                    <a:pt x="12988" y="211779"/>
                  </a:lnTo>
                  <a:lnTo>
                    <a:pt x="11396" y="218339"/>
                  </a:lnTo>
                  <a:lnTo>
                    <a:pt x="10335" y="224617"/>
                  </a:lnTo>
                  <a:lnTo>
                    <a:pt x="9627" y="230707"/>
                  </a:lnTo>
                  <a:lnTo>
                    <a:pt x="9156" y="236672"/>
                  </a:lnTo>
                  <a:lnTo>
                    <a:pt x="8841" y="242555"/>
                  </a:lnTo>
                  <a:lnTo>
                    <a:pt x="8492" y="254170"/>
                  </a:lnTo>
                  <a:lnTo>
                    <a:pt x="7446" y="258982"/>
                  </a:lnTo>
                  <a:lnTo>
                    <a:pt x="5797" y="263143"/>
                  </a:lnTo>
                  <a:lnTo>
                    <a:pt x="3745" y="266868"/>
                  </a:lnTo>
                  <a:lnTo>
                    <a:pt x="2377" y="270305"/>
                  </a:lnTo>
                  <a:lnTo>
                    <a:pt x="1465" y="273548"/>
                  </a:lnTo>
                  <a:lnTo>
                    <a:pt x="856" y="276664"/>
                  </a:lnTo>
                  <a:lnTo>
                    <a:pt x="451" y="279693"/>
                  </a:lnTo>
                  <a:lnTo>
                    <a:pt x="0" y="285598"/>
                  </a:lnTo>
                  <a:lnTo>
                    <a:pt x="833" y="288506"/>
                  </a:lnTo>
                  <a:lnTo>
                    <a:pt x="2340" y="291398"/>
                  </a:lnTo>
                  <a:lnTo>
                    <a:pt x="8213" y="30003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5" name="SMARTPenAnnotation273"/>
            <p:cNvSpPr/>
            <p:nvPr/>
          </p:nvSpPr>
          <p:spPr>
            <a:xfrm>
              <a:off x="5257800" y="5220652"/>
              <a:ext cx="25718" cy="231459"/>
            </a:xfrm>
            <a:custGeom>
              <a:avLst/>
              <a:gdLst/>
              <a:ahLst/>
              <a:cxnLst/>
              <a:rect l="0" t="0" r="0" b="0"/>
              <a:pathLst>
                <a:path w="25718" h="231459">
                  <a:moveTo>
                    <a:pt x="0" y="0"/>
                  </a:moveTo>
                  <a:lnTo>
                    <a:pt x="0" y="66962"/>
                  </a:lnTo>
                  <a:lnTo>
                    <a:pt x="952" y="72264"/>
                  </a:lnTo>
                  <a:lnTo>
                    <a:pt x="2540" y="77704"/>
                  </a:lnTo>
                  <a:lnTo>
                    <a:pt x="4550" y="83235"/>
                  </a:lnTo>
                  <a:lnTo>
                    <a:pt x="5891" y="89780"/>
                  </a:lnTo>
                  <a:lnTo>
                    <a:pt x="6785" y="97001"/>
                  </a:lnTo>
                  <a:lnTo>
                    <a:pt x="7380" y="104672"/>
                  </a:lnTo>
                  <a:lnTo>
                    <a:pt x="7778" y="111692"/>
                  </a:lnTo>
                  <a:lnTo>
                    <a:pt x="8219" y="124571"/>
                  </a:lnTo>
                  <a:lnTo>
                    <a:pt x="9289" y="130672"/>
                  </a:lnTo>
                  <a:lnTo>
                    <a:pt x="10955" y="136645"/>
                  </a:lnTo>
                  <a:lnTo>
                    <a:pt x="13018" y="142531"/>
                  </a:lnTo>
                  <a:lnTo>
                    <a:pt x="14394" y="149314"/>
                  </a:lnTo>
                  <a:lnTo>
                    <a:pt x="15311" y="156693"/>
                  </a:lnTo>
                  <a:lnTo>
                    <a:pt x="15922" y="164469"/>
                  </a:lnTo>
                  <a:lnTo>
                    <a:pt x="16329" y="171558"/>
                  </a:lnTo>
                  <a:lnTo>
                    <a:pt x="16783" y="184516"/>
                  </a:lnTo>
                  <a:lnTo>
                    <a:pt x="17073" y="201512"/>
                  </a:lnTo>
                  <a:lnTo>
                    <a:pt x="17113" y="207989"/>
                  </a:lnTo>
                  <a:lnTo>
                    <a:pt x="18076" y="211049"/>
                  </a:lnTo>
                  <a:lnTo>
                    <a:pt x="19671" y="214042"/>
                  </a:lnTo>
                  <a:lnTo>
                    <a:pt x="21686" y="216990"/>
                  </a:lnTo>
                  <a:lnTo>
                    <a:pt x="23030" y="219907"/>
                  </a:lnTo>
                  <a:lnTo>
                    <a:pt x="23926" y="222805"/>
                  </a:lnTo>
                  <a:lnTo>
                    <a:pt x="25717" y="23145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6" name="SMARTPenAnnotation274"/>
            <p:cNvSpPr/>
            <p:nvPr/>
          </p:nvSpPr>
          <p:spPr>
            <a:xfrm>
              <a:off x="5163502" y="5306377"/>
              <a:ext cx="214314" cy="17146"/>
            </a:xfrm>
            <a:custGeom>
              <a:avLst/>
              <a:gdLst/>
              <a:ahLst/>
              <a:cxnLst/>
              <a:rect l="0" t="0" r="0" b="0"/>
              <a:pathLst>
                <a:path w="214314" h="17146">
                  <a:moveTo>
                    <a:pt x="0" y="17145"/>
                  </a:moveTo>
                  <a:lnTo>
                    <a:pt x="11932" y="17145"/>
                  </a:lnTo>
                  <a:lnTo>
                    <a:pt x="14622" y="16193"/>
                  </a:lnTo>
                  <a:lnTo>
                    <a:pt x="17368" y="14605"/>
                  </a:lnTo>
                  <a:lnTo>
                    <a:pt x="20151" y="12595"/>
                  </a:lnTo>
                  <a:lnTo>
                    <a:pt x="23912" y="11254"/>
                  </a:lnTo>
                  <a:lnTo>
                    <a:pt x="28324" y="10360"/>
                  </a:lnTo>
                  <a:lnTo>
                    <a:pt x="33170" y="9764"/>
                  </a:lnTo>
                  <a:lnTo>
                    <a:pt x="37353" y="9367"/>
                  </a:lnTo>
                  <a:lnTo>
                    <a:pt x="41095" y="9102"/>
                  </a:lnTo>
                  <a:lnTo>
                    <a:pt x="47792" y="8808"/>
                  </a:lnTo>
                  <a:lnTo>
                    <a:pt x="53943" y="8677"/>
                  </a:lnTo>
                  <a:lnTo>
                    <a:pt x="67313" y="8604"/>
                  </a:lnTo>
                  <a:lnTo>
                    <a:pt x="72497" y="7641"/>
                  </a:lnTo>
                  <a:lnTo>
                    <a:pt x="77859" y="6046"/>
                  </a:lnTo>
                  <a:lnTo>
                    <a:pt x="83338" y="4031"/>
                  </a:lnTo>
                  <a:lnTo>
                    <a:pt x="87944" y="2687"/>
                  </a:lnTo>
                  <a:lnTo>
                    <a:pt x="91967" y="1792"/>
                  </a:lnTo>
                  <a:lnTo>
                    <a:pt x="95601" y="1195"/>
                  </a:lnTo>
                  <a:lnTo>
                    <a:pt x="99929" y="797"/>
                  </a:lnTo>
                  <a:lnTo>
                    <a:pt x="104720" y="531"/>
                  </a:lnTo>
                  <a:lnTo>
                    <a:pt x="115122" y="236"/>
                  </a:lnTo>
                  <a:lnTo>
                    <a:pt x="169793" y="3"/>
                  </a:lnTo>
                  <a:lnTo>
                    <a:pt x="214313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7" name="SMARTPenAnnotation275"/>
            <p:cNvSpPr/>
            <p:nvPr/>
          </p:nvSpPr>
          <p:spPr>
            <a:xfrm>
              <a:off x="5609272" y="5152072"/>
              <a:ext cx="17146" cy="231458"/>
            </a:xfrm>
            <a:custGeom>
              <a:avLst/>
              <a:gdLst/>
              <a:ahLst/>
              <a:cxnLst/>
              <a:rect l="0" t="0" r="0" b="0"/>
              <a:pathLst>
                <a:path w="17146" h="231458">
                  <a:moveTo>
                    <a:pt x="17145" y="0"/>
                  </a:moveTo>
                  <a:lnTo>
                    <a:pt x="17145" y="24702"/>
                  </a:lnTo>
                  <a:lnTo>
                    <a:pt x="16193" y="28851"/>
                  </a:lnTo>
                  <a:lnTo>
                    <a:pt x="14605" y="32569"/>
                  </a:lnTo>
                  <a:lnTo>
                    <a:pt x="12594" y="36000"/>
                  </a:lnTo>
                  <a:lnTo>
                    <a:pt x="11253" y="40193"/>
                  </a:lnTo>
                  <a:lnTo>
                    <a:pt x="10360" y="44893"/>
                  </a:lnTo>
                  <a:lnTo>
                    <a:pt x="9764" y="49931"/>
                  </a:lnTo>
                  <a:lnTo>
                    <a:pt x="9367" y="55195"/>
                  </a:lnTo>
                  <a:lnTo>
                    <a:pt x="9102" y="60609"/>
                  </a:lnTo>
                  <a:lnTo>
                    <a:pt x="8926" y="66124"/>
                  </a:lnTo>
                  <a:lnTo>
                    <a:pt x="7856" y="72657"/>
                  </a:lnTo>
                  <a:lnTo>
                    <a:pt x="6190" y="79871"/>
                  </a:lnTo>
                  <a:lnTo>
                    <a:pt x="4126" y="87538"/>
                  </a:lnTo>
                  <a:lnTo>
                    <a:pt x="2751" y="94553"/>
                  </a:lnTo>
                  <a:lnTo>
                    <a:pt x="1834" y="101136"/>
                  </a:lnTo>
                  <a:lnTo>
                    <a:pt x="1223" y="107429"/>
                  </a:lnTo>
                  <a:lnTo>
                    <a:pt x="815" y="113529"/>
                  </a:lnTo>
                  <a:lnTo>
                    <a:pt x="544" y="119501"/>
                  </a:lnTo>
                  <a:lnTo>
                    <a:pt x="242" y="131217"/>
                  </a:lnTo>
                  <a:lnTo>
                    <a:pt x="0" y="23145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8" name="SMARTPenAnnotation276"/>
            <p:cNvSpPr/>
            <p:nvPr/>
          </p:nvSpPr>
          <p:spPr>
            <a:xfrm>
              <a:off x="5739166" y="5152072"/>
              <a:ext cx="203125" cy="282894"/>
            </a:xfrm>
            <a:custGeom>
              <a:avLst/>
              <a:gdLst/>
              <a:ahLst/>
              <a:cxnLst/>
              <a:rect l="0" t="0" r="0" b="0"/>
              <a:pathLst>
                <a:path w="203125" h="282894">
                  <a:moveTo>
                    <a:pt x="41556" y="0"/>
                  </a:moveTo>
                  <a:lnTo>
                    <a:pt x="37005" y="0"/>
                  </a:lnTo>
                  <a:lnTo>
                    <a:pt x="35664" y="953"/>
                  </a:lnTo>
                  <a:lnTo>
                    <a:pt x="34771" y="2540"/>
                  </a:lnTo>
                  <a:lnTo>
                    <a:pt x="33337" y="7381"/>
                  </a:lnTo>
                  <a:lnTo>
                    <a:pt x="33088" y="12770"/>
                  </a:lnTo>
                  <a:lnTo>
                    <a:pt x="32101" y="15181"/>
                  </a:lnTo>
                  <a:lnTo>
                    <a:pt x="28464" y="20400"/>
                  </a:lnTo>
                  <a:lnTo>
                    <a:pt x="27113" y="24077"/>
                  </a:lnTo>
                  <a:lnTo>
                    <a:pt x="26213" y="28434"/>
                  </a:lnTo>
                  <a:lnTo>
                    <a:pt x="25612" y="33244"/>
                  </a:lnTo>
                  <a:lnTo>
                    <a:pt x="24259" y="37403"/>
                  </a:lnTo>
                  <a:lnTo>
                    <a:pt x="20216" y="44563"/>
                  </a:lnTo>
                  <a:lnTo>
                    <a:pt x="17784" y="50921"/>
                  </a:lnTo>
                  <a:lnTo>
                    <a:pt x="15750" y="57874"/>
                  </a:lnTo>
                  <a:lnTo>
                    <a:pt x="13875" y="62396"/>
                  </a:lnTo>
                  <a:lnTo>
                    <a:pt x="11672" y="67314"/>
                  </a:lnTo>
                  <a:lnTo>
                    <a:pt x="10203" y="72499"/>
                  </a:lnTo>
                  <a:lnTo>
                    <a:pt x="9224" y="77860"/>
                  </a:lnTo>
                  <a:lnTo>
                    <a:pt x="8571" y="83339"/>
                  </a:lnTo>
                  <a:lnTo>
                    <a:pt x="7184" y="88897"/>
                  </a:lnTo>
                  <a:lnTo>
                    <a:pt x="5306" y="94507"/>
                  </a:lnTo>
                  <a:lnTo>
                    <a:pt x="3102" y="100153"/>
                  </a:lnTo>
                  <a:lnTo>
                    <a:pt x="1632" y="105821"/>
                  </a:lnTo>
                  <a:lnTo>
                    <a:pt x="653" y="111505"/>
                  </a:lnTo>
                  <a:lnTo>
                    <a:pt x="0" y="117199"/>
                  </a:lnTo>
                  <a:lnTo>
                    <a:pt x="517" y="121948"/>
                  </a:lnTo>
                  <a:lnTo>
                    <a:pt x="1814" y="126066"/>
                  </a:lnTo>
                  <a:lnTo>
                    <a:pt x="3632" y="129764"/>
                  </a:lnTo>
                  <a:lnTo>
                    <a:pt x="4843" y="134134"/>
                  </a:lnTo>
                  <a:lnTo>
                    <a:pt x="5651" y="138953"/>
                  </a:lnTo>
                  <a:lnTo>
                    <a:pt x="6189" y="144070"/>
                  </a:lnTo>
                  <a:lnTo>
                    <a:pt x="6548" y="149387"/>
                  </a:lnTo>
                  <a:lnTo>
                    <a:pt x="6787" y="154836"/>
                  </a:lnTo>
                  <a:lnTo>
                    <a:pt x="7124" y="169067"/>
                  </a:lnTo>
                  <a:lnTo>
                    <a:pt x="7238" y="186960"/>
                  </a:lnTo>
                  <a:lnTo>
                    <a:pt x="8200" y="191315"/>
                  </a:lnTo>
                  <a:lnTo>
                    <a:pt x="13152" y="201995"/>
                  </a:lnTo>
                  <a:lnTo>
                    <a:pt x="14644" y="208203"/>
                  </a:lnTo>
                  <a:lnTo>
                    <a:pt x="17848" y="214137"/>
                  </a:lnTo>
                  <a:lnTo>
                    <a:pt x="22446" y="220902"/>
                  </a:lnTo>
                  <a:lnTo>
                    <a:pt x="25006" y="225373"/>
                  </a:lnTo>
                  <a:lnTo>
                    <a:pt x="27666" y="230259"/>
                  </a:lnTo>
                  <a:lnTo>
                    <a:pt x="30390" y="233516"/>
                  </a:lnTo>
                  <a:lnTo>
                    <a:pt x="33160" y="235687"/>
                  </a:lnTo>
                  <a:lnTo>
                    <a:pt x="38777" y="239053"/>
                  </a:lnTo>
                  <a:lnTo>
                    <a:pt x="44448" y="243723"/>
                  </a:lnTo>
                  <a:lnTo>
                    <a:pt x="47294" y="245350"/>
                  </a:lnTo>
                  <a:lnTo>
                    <a:pt x="56803" y="248591"/>
                  </a:lnTo>
                  <a:lnTo>
                    <a:pt x="61245" y="250500"/>
                  </a:lnTo>
                  <a:lnTo>
                    <a:pt x="66112" y="252725"/>
                  </a:lnTo>
                  <a:lnTo>
                    <a:pt x="70309" y="254208"/>
                  </a:lnTo>
                  <a:lnTo>
                    <a:pt x="74060" y="255197"/>
                  </a:lnTo>
                  <a:lnTo>
                    <a:pt x="77513" y="255857"/>
                  </a:lnTo>
                  <a:lnTo>
                    <a:pt x="81720" y="256296"/>
                  </a:lnTo>
                  <a:lnTo>
                    <a:pt x="86429" y="256589"/>
                  </a:lnTo>
                  <a:lnTo>
                    <a:pt x="91474" y="256784"/>
                  </a:lnTo>
                  <a:lnTo>
                    <a:pt x="95790" y="255962"/>
                  </a:lnTo>
                  <a:lnTo>
                    <a:pt x="99620" y="254462"/>
                  </a:lnTo>
                  <a:lnTo>
                    <a:pt x="103125" y="252508"/>
                  </a:lnTo>
                  <a:lnTo>
                    <a:pt x="106414" y="250254"/>
                  </a:lnTo>
                  <a:lnTo>
                    <a:pt x="112610" y="245209"/>
                  </a:lnTo>
                  <a:lnTo>
                    <a:pt x="116547" y="243483"/>
                  </a:lnTo>
                  <a:lnTo>
                    <a:pt x="121078" y="242332"/>
                  </a:lnTo>
                  <a:lnTo>
                    <a:pt x="126003" y="241565"/>
                  </a:lnTo>
                  <a:lnTo>
                    <a:pt x="130239" y="240101"/>
                  </a:lnTo>
                  <a:lnTo>
                    <a:pt x="134016" y="238172"/>
                  </a:lnTo>
                  <a:lnTo>
                    <a:pt x="137486" y="235934"/>
                  </a:lnTo>
                  <a:lnTo>
                    <a:pt x="141704" y="233489"/>
                  </a:lnTo>
                  <a:lnTo>
                    <a:pt x="151471" y="228233"/>
                  </a:lnTo>
                  <a:lnTo>
                    <a:pt x="155790" y="224545"/>
                  </a:lnTo>
                  <a:lnTo>
                    <a:pt x="159623" y="220182"/>
                  </a:lnTo>
                  <a:lnTo>
                    <a:pt x="163129" y="215368"/>
                  </a:lnTo>
                  <a:lnTo>
                    <a:pt x="166420" y="211206"/>
                  </a:lnTo>
                  <a:lnTo>
                    <a:pt x="172616" y="204042"/>
                  </a:lnTo>
                  <a:lnTo>
                    <a:pt x="178545" y="197683"/>
                  </a:lnTo>
                  <a:lnTo>
                    <a:pt x="181459" y="194653"/>
                  </a:lnTo>
                  <a:lnTo>
                    <a:pt x="183403" y="190729"/>
                  </a:lnTo>
                  <a:lnTo>
                    <a:pt x="184698" y="186207"/>
                  </a:lnTo>
                  <a:lnTo>
                    <a:pt x="185561" y="181289"/>
                  </a:lnTo>
                  <a:lnTo>
                    <a:pt x="189061" y="173283"/>
                  </a:lnTo>
                  <a:lnTo>
                    <a:pt x="191328" y="169815"/>
                  </a:lnTo>
                  <a:lnTo>
                    <a:pt x="192839" y="165597"/>
                  </a:lnTo>
                  <a:lnTo>
                    <a:pt x="193846" y="160881"/>
                  </a:lnTo>
                  <a:lnTo>
                    <a:pt x="194518" y="155831"/>
                  </a:lnTo>
                  <a:lnTo>
                    <a:pt x="197804" y="147681"/>
                  </a:lnTo>
                  <a:lnTo>
                    <a:pt x="201487" y="140883"/>
                  </a:lnTo>
                  <a:lnTo>
                    <a:pt x="203124" y="134687"/>
                  </a:lnTo>
                  <a:lnTo>
                    <a:pt x="202608" y="132654"/>
                  </a:lnTo>
                  <a:lnTo>
                    <a:pt x="201312" y="131299"/>
                  </a:lnTo>
                  <a:lnTo>
                    <a:pt x="199495" y="130395"/>
                  </a:lnTo>
                  <a:lnTo>
                    <a:pt x="198283" y="128840"/>
                  </a:lnTo>
                  <a:lnTo>
                    <a:pt x="197476" y="126851"/>
                  </a:lnTo>
                  <a:lnTo>
                    <a:pt x="196938" y="124572"/>
                  </a:lnTo>
                  <a:lnTo>
                    <a:pt x="195627" y="123054"/>
                  </a:lnTo>
                  <a:lnTo>
                    <a:pt x="193800" y="122040"/>
                  </a:lnTo>
                  <a:lnTo>
                    <a:pt x="189230" y="120916"/>
                  </a:lnTo>
                  <a:lnTo>
                    <a:pt x="184024" y="120415"/>
                  </a:lnTo>
                  <a:lnTo>
                    <a:pt x="178535" y="120193"/>
                  </a:lnTo>
                  <a:lnTo>
                    <a:pt x="170090" y="120068"/>
                  </a:lnTo>
                  <a:lnTo>
                    <a:pt x="167250" y="120050"/>
                  </a:lnTo>
                  <a:lnTo>
                    <a:pt x="164405" y="120991"/>
                  </a:lnTo>
                  <a:lnTo>
                    <a:pt x="158703" y="124577"/>
                  </a:lnTo>
                  <a:lnTo>
                    <a:pt x="152994" y="126805"/>
                  </a:lnTo>
                  <a:lnTo>
                    <a:pt x="150138" y="127399"/>
                  </a:lnTo>
                  <a:lnTo>
                    <a:pt x="146329" y="129700"/>
                  </a:lnTo>
                  <a:lnTo>
                    <a:pt x="141885" y="133140"/>
                  </a:lnTo>
                  <a:lnTo>
                    <a:pt x="137017" y="137337"/>
                  </a:lnTo>
                  <a:lnTo>
                    <a:pt x="132819" y="141088"/>
                  </a:lnTo>
                  <a:lnTo>
                    <a:pt x="125615" y="147796"/>
                  </a:lnTo>
                  <a:lnTo>
                    <a:pt x="116204" y="156927"/>
                  </a:lnTo>
                  <a:lnTo>
                    <a:pt x="82762" y="190255"/>
                  </a:lnTo>
                  <a:lnTo>
                    <a:pt x="80457" y="193512"/>
                  </a:lnTo>
                  <a:lnTo>
                    <a:pt x="77895" y="199670"/>
                  </a:lnTo>
                  <a:lnTo>
                    <a:pt x="74217" y="205583"/>
                  </a:lnTo>
                  <a:lnTo>
                    <a:pt x="69407" y="211385"/>
                  </a:lnTo>
                  <a:lnTo>
                    <a:pt x="64094" y="217139"/>
                  </a:lnTo>
                  <a:lnTo>
                    <a:pt x="62296" y="220960"/>
                  </a:lnTo>
                  <a:lnTo>
                    <a:pt x="61098" y="225411"/>
                  </a:lnTo>
                  <a:lnTo>
                    <a:pt x="60299" y="230285"/>
                  </a:lnTo>
                  <a:lnTo>
                    <a:pt x="59411" y="238238"/>
                  </a:lnTo>
                  <a:lnTo>
                    <a:pt x="59016" y="244949"/>
                  </a:lnTo>
                  <a:lnTo>
                    <a:pt x="58842" y="251106"/>
                  </a:lnTo>
                  <a:lnTo>
                    <a:pt x="58705" y="272618"/>
                  </a:lnTo>
                  <a:lnTo>
                    <a:pt x="58702" y="278366"/>
                  </a:lnTo>
                  <a:lnTo>
                    <a:pt x="59654" y="279875"/>
                  </a:lnTo>
                  <a:lnTo>
                    <a:pt x="61242" y="280881"/>
                  </a:lnTo>
                  <a:lnTo>
                    <a:pt x="67274" y="28289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9" name="SMARTPenAnnotation277"/>
            <p:cNvSpPr/>
            <p:nvPr/>
          </p:nvSpPr>
          <p:spPr>
            <a:xfrm>
              <a:off x="6217920" y="5220652"/>
              <a:ext cx="205740" cy="17146"/>
            </a:xfrm>
            <a:custGeom>
              <a:avLst/>
              <a:gdLst/>
              <a:ahLst/>
              <a:cxnLst/>
              <a:rect l="0" t="0" r="0" b="0"/>
              <a:pathLst>
                <a:path w="205740" h="17146">
                  <a:moveTo>
                    <a:pt x="0" y="17145"/>
                  </a:moveTo>
                  <a:lnTo>
                    <a:pt x="4550" y="17145"/>
                  </a:lnTo>
                  <a:lnTo>
                    <a:pt x="6843" y="16193"/>
                  </a:lnTo>
                  <a:lnTo>
                    <a:pt x="9325" y="14605"/>
                  </a:lnTo>
                  <a:lnTo>
                    <a:pt x="11931" y="12595"/>
                  </a:lnTo>
                  <a:lnTo>
                    <a:pt x="14622" y="11254"/>
                  </a:lnTo>
                  <a:lnTo>
                    <a:pt x="17368" y="10360"/>
                  </a:lnTo>
                  <a:lnTo>
                    <a:pt x="20151" y="9764"/>
                  </a:lnTo>
                  <a:lnTo>
                    <a:pt x="22959" y="9367"/>
                  </a:lnTo>
                  <a:lnTo>
                    <a:pt x="28619" y="8926"/>
                  </a:lnTo>
                  <a:lnTo>
                    <a:pt x="31462" y="7856"/>
                  </a:lnTo>
                  <a:lnTo>
                    <a:pt x="34309" y="6190"/>
                  </a:lnTo>
                  <a:lnTo>
                    <a:pt x="37160" y="4126"/>
                  </a:lnTo>
                  <a:lnTo>
                    <a:pt x="40966" y="2751"/>
                  </a:lnTo>
                  <a:lnTo>
                    <a:pt x="45408" y="1834"/>
                  </a:lnTo>
                  <a:lnTo>
                    <a:pt x="50274" y="1223"/>
                  </a:lnTo>
                  <a:lnTo>
                    <a:pt x="55424" y="815"/>
                  </a:lnTo>
                  <a:lnTo>
                    <a:pt x="60761" y="544"/>
                  </a:lnTo>
                  <a:lnTo>
                    <a:pt x="74836" y="161"/>
                  </a:lnTo>
                  <a:lnTo>
                    <a:pt x="108951" y="9"/>
                  </a:lnTo>
                  <a:lnTo>
                    <a:pt x="205739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0" name="SMARTPenAnnotation278"/>
            <p:cNvSpPr/>
            <p:nvPr/>
          </p:nvSpPr>
          <p:spPr>
            <a:xfrm>
              <a:off x="6560819" y="5109219"/>
              <a:ext cx="214314" cy="265739"/>
            </a:xfrm>
            <a:custGeom>
              <a:avLst/>
              <a:gdLst/>
              <a:ahLst/>
              <a:cxnLst/>
              <a:rect l="0" t="0" r="0" b="0"/>
              <a:pathLst>
                <a:path w="214314" h="265739">
                  <a:moveTo>
                    <a:pt x="0" y="25708"/>
                  </a:moveTo>
                  <a:lnTo>
                    <a:pt x="11932" y="25708"/>
                  </a:lnTo>
                  <a:lnTo>
                    <a:pt x="14623" y="24756"/>
                  </a:lnTo>
                  <a:lnTo>
                    <a:pt x="20152" y="21158"/>
                  </a:lnTo>
                  <a:lnTo>
                    <a:pt x="23913" y="19817"/>
                  </a:lnTo>
                  <a:lnTo>
                    <a:pt x="28324" y="18923"/>
                  </a:lnTo>
                  <a:lnTo>
                    <a:pt x="33171" y="18327"/>
                  </a:lnTo>
                  <a:lnTo>
                    <a:pt x="37354" y="17930"/>
                  </a:lnTo>
                  <a:lnTo>
                    <a:pt x="41095" y="17665"/>
                  </a:lnTo>
                  <a:lnTo>
                    <a:pt x="44542" y="17489"/>
                  </a:lnTo>
                  <a:lnTo>
                    <a:pt x="48745" y="16419"/>
                  </a:lnTo>
                  <a:lnTo>
                    <a:pt x="53452" y="14753"/>
                  </a:lnTo>
                  <a:lnTo>
                    <a:pt x="58495" y="12689"/>
                  </a:lnTo>
                  <a:lnTo>
                    <a:pt x="62810" y="11314"/>
                  </a:lnTo>
                  <a:lnTo>
                    <a:pt x="66638" y="10397"/>
                  </a:lnTo>
                  <a:lnTo>
                    <a:pt x="70143" y="9786"/>
                  </a:lnTo>
                  <a:lnTo>
                    <a:pt x="74385" y="9378"/>
                  </a:lnTo>
                  <a:lnTo>
                    <a:pt x="79118" y="9107"/>
                  </a:lnTo>
                  <a:lnTo>
                    <a:pt x="89456" y="8805"/>
                  </a:lnTo>
                  <a:lnTo>
                    <a:pt x="100401" y="8670"/>
                  </a:lnTo>
                  <a:lnTo>
                    <a:pt x="105035" y="7682"/>
                  </a:lnTo>
                  <a:lnTo>
                    <a:pt x="109076" y="6071"/>
                  </a:lnTo>
                  <a:lnTo>
                    <a:pt x="112722" y="4044"/>
                  </a:lnTo>
                  <a:lnTo>
                    <a:pt x="117058" y="2693"/>
                  </a:lnTo>
                  <a:lnTo>
                    <a:pt x="121854" y="1792"/>
                  </a:lnTo>
                  <a:lnTo>
                    <a:pt x="126956" y="1192"/>
                  </a:lnTo>
                  <a:lnTo>
                    <a:pt x="131310" y="791"/>
                  </a:lnTo>
                  <a:lnTo>
                    <a:pt x="135166" y="524"/>
                  </a:lnTo>
                  <a:lnTo>
                    <a:pt x="138688" y="347"/>
                  </a:lnTo>
                  <a:lnTo>
                    <a:pt x="145142" y="148"/>
                  </a:lnTo>
                  <a:lnTo>
                    <a:pt x="159942" y="12"/>
                  </a:lnTo>
                  <a:lnTo>
                    <a:pt x="165702" y="0"/>
                  </a:lnTo>
                  <a:lnTo>
                    <a:pt x="168571" y="949"/>
                  </a:lnTo>
                  <a:lnTo>
                    <a:pt x="174298" y="4544"/>
                  </a:lnTo>
                  <a:lnTo>
                    <a:pt x="178327" y="7372"/>
                  </a:lnTo>
                  <a:lnTo>
                    <a:pt x="178892" y="8722"/>
                  </a:lnTo>
                  <a:lnTo>
                    <a:pt x="179874" y="15839"/>
                  </a:lnTo>
                  <a:lnTo>
                    <a:pt x="179994" y="23723"/>
                  </a:lnTo>
                  <a:lnTo>
                    <a:pt x="180010" y="28954"/>
                  </a:lnTo>
                  <a:lnTo>
                    <a:pt x="179062" y="31682"/>
                  </a:lnTo>
                  <a:lnTo>
                    <a:pt x="175469" y="37253"/>
                  </a:lnTo>
                  <a:lnTo>
                    <a:pt x="170697" y="45444"/>
                  </a:lnTo>
                  <a:lnTo>
                    <a:pt x="165400" y="55435"/>
                  </a:lnTo>
                  <a:lnTo>
                    <a:pt x="159872" y="66225"/>
                  </a:lnTo>
                  <a:lnTo>
                    <a:pt x="156111" y="71770"/>
                  </a:lnTo>
                  <a:lnTo>
                    <a:pt x="151699" y="77371"/>
                  </a:lnTo>
                  <a:lnTo>
                    <a:pt x="146853" y="83010"/>
                  </a:lnTo>
                  <a:lnTo>
                    <a:pt x="142670" y="88674"/>
                  </a:lnTo>
                  <a:lnTo>
                    <a:pt x="138928" y="94356"/>
                  </a:lnTo>
                  <a:lnTo>
                    <a:pt x="135482" y="100048"/>
                  </a:lnTo>
                  <a:lnTo>
                    <a:pt x="131279" y="105748"/>
                  </a:lnTo>
                  <a:lnTo>
                    <a:pt x="126572" y="111453"/>
                  </a:lnTo>
                  <a:lnTo>
                    <a:pt x="121529" y="117161"/>
                  </a:lnTo>
                  <a:lnTo>
                    <a:pt x="117215" y="122872"/>
                  </a:lnTo>
                  <a:lnTo>
                    <a:pt x="113386" y="128584"/>
                  </a:lnTo>
                  <a:lnTo>
                    <a:pt x="109880" y="134297"/>
                  </a:lnTo>
                  <a:lnTo>
                    <a:pt x="95846" y="155990"/>
                  </a:lnTo>
                  <a:lnTo>
                    <a:pt x="91519" y="162093"/>
                  </a:lnTo>
                  <a:lnTo>
                    <a:pt x="87683" y="167113"/>
                  </a:lnTo>
                  <a:lnTo>
                    <a:pt x="84173" y="171414"/>
                  </a:lnTo>
                  <a:lnTo>
                    <a:pt x="80881" y="176185"/>
                  </a:lnTo>
                  <a:lnTo>
                    <a:pt x="77733" y="181271"/>
                  </a:lnTo>
                  <a:lnTo>
                    <a:pt x="74682" y="186567"/>
                  </a:lnTo>
                  <a:lnTo>
                    <a:pt x="68753" y="197531"/>
                  </a:lnTo>
                  <a:lnTo>
                    <a:pt x="65838" y="203122"/>
                  </a:lnTo>
                  <a:lnTo>
                    <a:pt x="62942" y="207802"/>
                  </a:lnTo>
                  <a:lnTo>
                    <a:pt x="57185" y="215541"/>
                  </a:lnTo>
                  <a:lnTo>
                    <a:pt x="51451" y="222155"/>
                  </a:lnTo>
                  <a:lnTo>
                    <a:pt x="45727" y="228271"/>
                  </a:lnTo>
                  <a:lnTo>
                    <a:pt x="40009" y="234163"/>
                  </a:lnTo>
                  <a:lnTo>
                    <a:pt x="38103" y="237068"/>
                  </a:lnTo>
                  <a:lnTo>
                    <a:pt x="35421" y="244755"/>
                  </a:lnTo>
                  <a:lnTo>
                    <a:pt x="34335" y="248443"/>
                  </a:lnTo>
                  <a:lnTo>
                    <a:pt x="34295" y="255961"/>
                  </a:lnTo>
                  <a:lnTo>
                    <a:pt x="35246" y="256362"/>
                  </a:lnTo>
                  <a:lnTo>
                    <a:pt x="41136" y="256927"/>
                  </a:lnTo>
                  <a:lnTo>
                    <a:pt x="46223" y="257060"/>
                  </a:lnTo>
                  <a:lnTo>
                    <a:pt x="199555" y="257166"/>
                  </a:lnTo>
                  <a:lnTo>
                    <a:pt x="202569" y="258118"/>
                  </a:lnTo>
                  <a:lnTo>
                    <a:pt x="205531" y="259706"/>
                  </a:lnTo>
                  <a:lnTo>
                    <a:pt x="214313" y="26573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1" name="SMARTPenAnnotation279"/>
            <p:cNvSpPr/>
            <p:nvPr/>
          </p:nvSpPr>
          <p:spPr>
            <a:xfrm>
              <a:off x="6603682" y="5212079"/>
              <a:ext cx="162878" cy="8574"/>
            </a:xfrm>
            <a:custGeom>
              <a:avLst/>
              <a:gdLst/>
              <a:ahLst/>
              <a:cxnLst/>
              <a:rect l="0" t="0" r="0" b="0"/>
              <a:pathLst>
                <a:path w="162878" h="8574">
                  <a:moveTo>
                    <a:pt x="0" y="8573"/>
                  </a:moveTo>
                  <a:lnTo>
                    <a:pt x="4551" y="8573"/>
                  </a:lnTo>
                  <a:lnTo>
                    <a:pt x="6843" y="7621"/>
                  </a:lnTo>
                  <a:lnTo>
                    <a:pt x="9325" y="6033"/>
                  </a:lnTo>
                  <a:lnTo>
                    <a:pt x="11932" y="4023"/>
                  </a:lnTo>
                  <a:lnTo>
                    <a:pt x="14622" y="2682"/>
                  </a:lnTo>
                  <a:lnTo>
                    <a:pt x="17368" y="1788"/>
                  </a:lnTo>
                  <a:lnTo>
                    <a:pt x="20151" y="1192"/>
                  </a:lnTo>
                  <a:lnTo>
                    <a:pt x="22959" y="795"/>
                  </a:lnTo>
                  <a:lnTo>
                    <a:pt x="25784" y="530"/>
                  </a:lnTo>
                  <a:lnTo>
                    <a:pt x="28620" y="354"/>
                  </a:lnTo>
                  <a:lnTo>
                    <a:pt x="31462" y="1188"/>
                  </a:lnTo>
                  <a:lnTo>
                    <a:pt x="34310" y="2698"/>
                  </a:lnTo>
                  <a:lnTo>
                    <a:pt x="37160" y="4656"/>
                  </a:lnTo>
                  <a:lnTo>
                    <a:pt x="40966" y="5962"/>
                  </a:lnTo>
                  <a:lnTo>
                    <a:pt x="45409" y="6832"/>
                  </a:lnTo>
                  <a:lnTo>
                    <a:pt x="50275" y="7413"/>
                  </a:lnTo>
                  <a:lnTo>
                    <a:pt x="54472" y="7799"/>
                  </a:lnTo>
                  <a:lnTo>
                    <a:pt x="58222" y="8057"/>
                  </a:lnTo>
                  <a:lnTo>
                    <a:pt x="61674" y="8229"/>
                  </a:lnTo>
                  <a:lnTo>
                    <a:pt x="70592" y="8420"/>
                  </a:lnTo>
                  <a:lnTo>
                    <a:pt x="118384" y="8570"/>
                  </a:lnTo>
                  <a:lnTo>
                    <a:pt x="123690" y="7619"/>
                  </a:lnTo>
                  <a:lnTo>
                    <a:pt x="129133" y="6032"/>
                  </a:lnTo>
                  <a:lnTo>
                    <a:pt x="134666" y="4021"/>
                  </a:lnTo>
                  <a:lnTo>
                    <a:pt x="139307" y="2681"/>
                  </a:lnTo>
                  <a:lnTo>
                    <a:pt x="143354" y="1788"/>
                  </a:lnTo>
                  <a:lnTo>
                    <a:pt x="147005" y="1192"/>
                  </a:lnTo>
                  <a:lnTo>
                    <a:pt x="150391" y="795"/>
                  </a:lnTo>
                  <a:lnTo>
                    <a:pt x="153600" y="530"/>
                  </a:lnTo>
                  <a:lnTo>
                    <a:pt x="16287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2" name="SMARTPenAnnotation280"/>
            <p:cNvSpPr/>
            <p:nvPr/>
          </p:nvSpPr>
          <p:spPr>
            <a:xfrm>
              <a:off x="7040880" y="5160645"/>
              <a:ext cx="111443" cy="17146"/>
            </a:xfrm>
            <a:custGeom>
              <a:avLst/>
              <a:gdLst/>
              <a:ahLst/>
              <a:cxnLst/>
              <a:rect l="0" t="0" r="0" b="0"/>
              <a:pathLst>
                <a:path w="111443" h="17146">
                  <a:moveTo>
                    <a:pt x="0" y="17145"/>
                  </a:moveTo>
                  <a:lnTo>
                    <a:pt x="12770" y="17145"/>
                  </a:lnTo>
                  <a:lnTo>
                    <a:pt x="16133" y="16192"/>
                  </a:lnTo>
                  <a:lnTo>
                    <a:pt x="20281" y="14605"/>
                  </a:lnTo>
                  <a:lnTo>
                    <a:pt x="24950" y="12594"/>
                  </a:lnTo>
                  <a:lnTo>
                    <a:pt x="29016" y="11253"/>
                  </a:lnTo>
                  <a:lnTo>
                    <a:pt x="32678" y="10359"/>
                  </a:lnTo>
                  <a:lnTo>
                    <a:pt x="36073" y="9763"/>
                  </a:lnTo>
                  <a:lnTo>
                    <a:pt x="40242" y="9366"/>
                  </a:lnTo>
                  <a:lnTo>
                    <a:pt x="44924" y="9102"/>
                  </a:lnTo>
                  <a:lnTo>
                    <a:pt x="49953" y="8925"/>
                  </a:lnTo>
                  <a:lnTo>
                    <a:pt x="54256" y="7855"/>
                  </a:lnTo>
                  <a:lnTo>
                    <a:pt x="58078" y="6190"/>
                  </a:lnTo>
                  <a:lnTo>
                    <a:pt x="61579" y="4126"/>
                  </a:lnTo>
                  <a:lnTo>
                    <a:pt x="64865" y="2751"/>
                  </a:lnTo>
                  <a:lnTo>
                    <a:pt x="68008" y="1834"/>
                  </a:lnTo>
                  <a:lnTo>
                    <a:pt x="71057" y="1222"/>
                  </a:lnTo>
                  <a:lnTo>
                    <a:pt x="74993" y="815"/>
                  </a:lnTo>
                  <a:lnTo>
                    <a:pt x="79523" y="543"/>
                  </a:lnTo>
                  <a:lnTo>
                    <a:pt x="88684" y="241"/>
                  </a:lnTo>
                  <a:lnTo>
                    <a:pt x="102325" y="47"/>
                  </a:lnTo>
                  <a:lnTo>
                    <a:pt x="111442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3" name="SMARTPenAnnotation281"/>
            <p:cNvSpPr/>
            <p:nvPr/>
          </p:nvSpPr>
          <p:spPr>
            <a:xfrm>
              <a:off x="7015162" y="5229225"/>
              <a:ext cx="205741" cy="25718"/>
            </a:xfrm>
            <a:custGeom>
              <a:avLst/>
              <a:gdLst/>
              <a:ahLst/>
              <a:cxnLst/>
              <a:rect l="0" t="0" r="0" b="0"/>
              <a:pathLst>
                <a:path w="205741" h="25718">
                  <a:moveTo>
                    <a:pt x="0" y="25717"/>
                  </a:moveTo>
                  <a:lnTo>
                    <a:pt x="7381" y="25717"/>
                  </a:lnTo>
                  <a:lnTo>
                    <a:pt x="9683" y="24765"/>
                  </a:lnTo>
                  <a:lnTo>
                    <a:pt x="13123" y="23178"/>
                  </a:lnTo>
                  <a:lnTo>
                    <a:pt x="17321" y="21166"/>
                  </a:lnTo>
                  <a:lnTo>
                    <a:pt x="21072" y="19825"/>
                  </a:lnTo>
                  <a:lnTo>
                    <a:pt x="24526" y="18932"/>
                  </a:lnTo>
                  <a:lnTo>
                    <a:pt x="27780" y="18336"/>
                  </a:lnTo>
                  <a:lnTo>
                    <a:pt x="30904" y="16986"/>
                  </a:lnTo>
                  <a:lnTo>
                    <a:pt x="33937" y="15134"/>
                  </a:lnTo>
                  <a:lnTo>
                    <a:pt x="36912" y="12947"/>
                  </a:lnTo>
                  <a:lnTo>
                    <a:pt x="40801" y="11489"/>
                  </a:lnTo>
                  <a:lnTo>
                    <a:pt x="45298" y="10516"/>
                  </a:lnTo>
                  <a:lnTo>
                    <a:pt x="50202" y="9869"/>
                  </a:lnTo>
                  <a:lnTo>
                    <a:pt x="55375" y="9437"/>
                  </a:lnTo>
                  <a:lnTo>
                    <a:pt x="60729" y="9148"/>
                  </a:lnTo>
                  <a:lnTo>
                    <a:pt x="66204" y="8956"/>
                  </a:lnTo>
                  <a:lnTo>
                    <a:pt x="71758" y="7876"/>
                  </a:lnTo>
                  <a:lnTo>
                    <a:pt x="77367" y="6203"/>
                  </a:lnTo>
                  <a:lnTo>
                    <a:pt x="83010" y="4135"/>
                  </a:lnTo>
                  <a:lnTo>
                    <a:pt x="89630" y="2756"/>
                  </a:lnTo>
                  <a:lnTo>
                    <a:pt x="96901" y="1838"/>
                  </a:lnTo>
                  <a:lnTo>
                    <a:pt x="104605" y="1225"/>
                  </a:lnTo>
                  <a:lnTo>
                    <a:pt x="111647" y="817"/>
                  </a:lnTo>
                  <a:lnTo>
                    <a:pt x="124551" y="363"/>
                  </a:lnTo>
                  <a:lnTo>
                    <a:pt x="137975" y="107"/>
                  </a:lnTo>
                  <a:lnTo>
                    <a:pt x="20574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4" name="SMARTPenAnnotation282"/>
            <p:cNvSpPr/>
            <p:nvPr/>
          </p:nvSpPr>
          <p:spPr>
            <a:xfrm>
              <a:off x="7289483" y="5074920"/>
              <a:ext cx="17145" cy="231458"/>
            </a:xfrm>
            <a:custGeom>
              <a:avLst/>
              <a:gdLst/>
              <a:ahLst/>
              <a:cxnLst/>
              <a:rect l="0" t="0" r="0" b="0"/>
              <a:pathLst>
                <a:path w="17145" h="231458">
                  <a:moveTo>
                    <a:pt x="17144" y="0"/>
                  </a:moveTo>
                  <a:lnTo>
                    <a:pt x="17144" y="24702"/>
                  </a:lnTo>
                  <a:lnTo>
                    <a:pt x="16192" y="29802"/>
                  </a:lnTo>
                  <a:lnTo>
                    <a:pt x="14604" y="35108"/>
                  </a:lnTo>
                  <a:lnTo>
                    <a:pt x="12593" y="40551"/>
                  </a:lnTo>
                  <a:lnTo>
                    <a:pt x="11252" y="46084"/>
                  </a:lnTo>
                  <a:lnTo>
                    <a:pt x="10359" y="51677"/>
                  </a:lnTo>
                  <a:lnTo>
                    <a:pt x="9763" y="57312"/>
                  </a:lnTo>
                  <a:lnTo>
                    <a:pt x="9366" y="63925"/>
                  </a:lnTo>
                  <a:lnTo>
                    <a:pt x="8925" y="78893"/>
                  </a:lnTo>
                  <a:lnTo>
                    <a:pt x="8676" y="98835"/>
                  </a:lnTo>
                  <a:lnTo>
                    <a:pt x="7689" y="104942"/>
                  </a:lnTo>
                  <a:lnTo>
                    <a:pt x="6078" y="110919"/>
                  </a:lnTo>
                  <a:lnTo>
                    <a:pt x="4051" y="116808"/>
                  </a:lnTo>
                  <a:lnTo>
                    <a:pt x="2701" y="123592"/>
                  </a:lnTo>
                  <a:lnTo>
                    <a:pt x="1800" y="130972"/>
                  </a:lnTo>
                  <a:lnTo>
                    <a:pt x="1200" y="138750"/>
                  </a:lnTo>
                  <a:lnTo>
                    <a:pt x="799" y="145840"/>
                  </a:lnTo>
                  <a:lnTo>
                    <a:pt x="354" y="158798"/>
                  </a:lnTo>
                  <a:lnTo>
                    <a:pt x="46" y="185894"/>
                  </a:lnTo>
                  <a:lnTo>
                    <a:pt x="0" y="217123"/>
                  </a:lnTo>
                  <a:lnTo>
                    <a:pt x="952" y="219996"/>
                  </a:lnTo>
                  <a:lnTo>
                    <a:pt x="2540" y="222863"/>
                  </a:lnTo>
                  <a:lnTo>
                    <a:pt x="8572" y="23145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5" name="SMARTPenAnnotation283"/>
            <p:cNvSpPr/>
            <p:nvPr/>
          </p:nvSpPr>
          <p:spPr>
            <a:xfrm>
              <a:off x="7400925" y="5058169"/>
              <a:ext cx="119971" cy="256664"/>
            </a:xfrm>
            <a:custGeom>
              <a:avLst/>
              <a:gdLst/>
              <a:ahLst/>
              <a:cxnLst/>
              <a:rect l="0" t="0" r="0" b="0"/>
              <a:pathLst>
                <a:path w="119971" h="256664">
                  <a:moveTo>
                    <a:pt x="51434" y="51041"/>
                  </a:moveTo>
                  <a:lnTo>
                    <a:pt x="51434" y="29802"/>
                  </a:lnTo>
                  <a:lnTo>
                    <a:pt x="50482" y="27357"/>
                  </a:lnTo>
                  <a:lnTo>
                    <a:pt x="46883" y="22099"/>
                  </a:lnTo>
                  <a:lnTo>
                    <a:pt x="44054" y="18335"/>
                  </a:lnTo>
                  <a:lnTo>
                    <a:pt x="43392" y="14915"/>
                  </a:lnTo>
                  <a:lnTo>
                    <a:pt x="43215" y="12669"/>
                  </a:lnTo>
                  <a:lnTo>
                    <a:pt x="42145" y="11173"/>
                  </a:lnTo>
                  <a:lnTo>
                    <a:pt x="40479" y="10174"/>
                  </a:lnTo>
                  <a:lnTo>
                    <a:pt x="34652" y="8295"/>
                  </a:lnTo>
                  <a:lnTo>
                    <a:pt x="31911" y="8230"/>
                  </a:lnTo>
                  <a:lnTo>
                    <a:pt x="29846" y="8213"/>
                  </a:lnTo>
                  <a:lnTo>
                    <a:pt x="27517" y="9154"/>
                  </a:lnTo>
                  <a:lnTo>
                    <a:pt x="25012" y="10734"/>
                  </a:lnTo>
                  <a:lnTo>
                    <a:pt x="22390" y="12740"/>
                  </a:lnTo>
                  <a:lnTo>
                    <a:pt x="19689" y="15029"/>
                  </a:lnTo>
                  <a:lnTo>
                    <a:pt x="16936" y="17508"/>
                  </a:lnTo>
                  <a:lnTo>
                    <a:pt x="14147" y="20113"/>
                  </a:lnTo>
                  <a:lnTo>
                    <a:pt x="12289" y="22802"/>
                  </a:lnTo>
                  <a:lnTo>
                    <a:pt x="10224" y="28330"/>
                  </a:lnTo>
                  <a:lnTo>
                    <a:pt x="6767" y="33962"/>
                  </a:lnTo>
                  <a:lnTo>
                    <a:pt x="4511" y="36797"/>
                  </a:lnTo>
                  <a:lnTo>
                    <a:pt x="3007" y="40593"/>
                  </a:lnTo>
                  <a:lnTo>
                    <a:pt x="2005" y="45028"/>
                  </a:lnTo>
                  <a:lnTo>
                    <a:pt x="396" y="56732"/>
                  </a:lnTo>
                  <a:lnTo>
                    <a:pt x="117" y="63310"/>
                  </a:lnTo>
                  <a:lnTo>
                    <a:pt x="10" y="79689"/>
                  </a:lnTo>
                  <a:lnTo>
                    <a:pt x="959" y="82523"/>
                  </a:lnTo>
                  <a:lnTo>
                    <a:pt x="4553" y="88210"/>
                  </a:lnTo>
                  <a:lnTo>
                    <a:pt x="6846" y="91060"/>
                  </a:lnTo>
                  <a:lnTo>
                    <a:pt x="9326" y="93913"/>
                  </a:lnTo>
                  <a:lnTo>
                    <a:pt x="11933" y="96767"/>
                  </a:lnTo>
                  <a:lnTo>
                    <a:pt x="13670" y="99622"/>
                  </a:lnTo>
                  <a:lnTo>
                    <a:pt x="15601" y="105335"/>
                  </a:lnTo>
                  <a:lnTo>
                    <a:pt x="18998" y="111049"/>
                  </a:lnTo>
                  <a:lnTo>
                    <a:pt x="21239" y="113906"/>
                  </a:lnTo>
                  <a:lnTo>
                    <a:pt x="23684" y="115811"/>
                  </a:lnTo>
                  <a:lnTo>
                    <a:pt x="26266" y="117081"/>
                  </a:lnTo>
                  <a:lnTo>
                    <a:pt x="28941" y="117927"/>
                  </a:lnTo>
                  <a:lnTo>
                    <a:pt x="31677" y="119444"/>
                  </a:lnTo>
                  <a:lnTo>
                    <a:pt x="34452" y="121408"/>
                  </a:lnTo>
                  <a:lnTo>
                    <a:pt x="37255" y="123670"/>
                  </a:lnTo>
                  <a:lnTo>
                    <a:pt x="40077" y="126130"/>
                  </a:lnTo>
                  <a:lnTo>
                    <a:pt x="42910" y="128722"/>
                  </a:lnTo>
                  <a:lnTo>
                    <a:pt x="48599" y="134144"/>
                  </a:lnTo>
                  <a:lnTo>
                    <a:pt x="80010" y="165343"/>
                  </a:lnTo>
                  <a:lnTo>
                    <a:pt x="81915" y="168200"/>
                  </a:lnTo>
                  <a:lnTo>
                    <a:pt x="84032" y="173914"/>
                  </a:lnTo>
                  <a:lnTo>
                    <a:pt x="84972" y="179629"/>
                  </a:lnTo>
                  <a:lnTo>
                    <a:pt x="85390" y="185343"/>
                  </a:lnTo>
                  <a:lnTo>
                    <a:pt x="85576" y="191058"/>
                  </a:lnTo>
                  <a:lnTo>
                    <a:pt x="85721" y="224995"/>
                  </a:lnTo>
                  <a:lnTo>
                    <a:pt x="84770" y="227970"/>
                  </a:lnTo>
                  <a:lnTo>
                    <a:pt x="81173" y="233816"/>
                  </a:lnTo>
                  <a:lnTo>
                    <a:pt x="78940" y="239589"/>
                  </a:lnTo>
                  <a:lnTo>
                    <a:pt x="78344" y="242462"/>
                  </a:lnTo>
                  <a:lnTo>
                    <a:pt x="76994" y="244377"/>
                  </a:lnTo>
                  <a:lnTo>
                    <a:pt x="75141" y="245654"/>
                  </a:lnTo>
                  <a:lnTo>
                    <a:pt x="72955" y="246506"/>
                  </a:lnTo>
                  <a:lnTo>
                    <a:pt x="70544" y="248026"/>
                  </a:lnTo>
                  <a:lnTo>
                    <a:pt x="67984" y="249991"/>
                  </a:lnTo>
                  <a:lnTo>
                    <a:pt x="65325" y="252254"/>
                  </a:lnTo>
                  <a:lnTo>
                    <a:pt x="62600" y="253763"/>
                  </a:lnTo>
                  <a:lnTo>
                    <a:pt x="59831" y="254769"/>
                  </a:lnTo>
                  <a:lnTo>
                    <a:pt x="57032" y="255439"/>
                  </a:lnTo>
                  <a:lnTo>
                    <a:pt x="54213" y="255886"/>
                  </a:lnTo>
                  <a:lnTo>
                    <a:pt x="51382" y="256185"/>
                  </a:lnTo>
                  <a:lnTo>
                    <a:pt x="48542" y="256384"/>
                  </a:lnTo>
                  <a:lnTo>
                    <a:pt x="45697" y="256516"/>
                  </a:lnTo>
                  <a:lnTo>
                    <a:pt x="39994" y="256663"/>
                  </a:lnTo>
                  <a:lnTo>
                    <a:pt x="38093" y="255750"/>
                  </a:lnTo>
                  <a:lnTo>
                    <a:pt x="36825" y="254188"/>
                  </a:lnTo>
                  <a:lnTo>
                    <a:pt x="35980" y="252195"/>
                  </a:lnTo>
                  <a:lnTo>
                    <a:pt x="34464" y="250866"/>
                  </a:lnTo>
                  <a:lnTo>
                    <a:pt x="32501" y="249980"/>
                  </a:lnTo>
                  <a:lnTo>
                    <a:pt x="30240" y="249389"/>
                  </a:lnTo>
                  <a:lnTo>
                    <a:pt x="27779" y="248996"/>
                  </a:lnTo>
                  <a:lnTo>
                    <a:pt x="25187" y="248733"/>
                  </a:lnTo>
                  <a:lnTo>
                    <a:pt x="22506" y="248558"/>
                  </a:lnTo>
                  <a:lnTo>
                    <a:pt x="20719" y="247489"/>
                  </a:lnTo>
                  <a:lnTo>
                    <a:pt x="19528" y="245824"/>
                  </a:lnTo>
                  <a:lnTo>
                    <a:pt x="18204" y="241433"/>
                  </a:lnTo>
                  <a:lnTo>
                    <a:pt x="17458" y="233606"/>
                  </a:lnTo>
                  <a:lnTo>
                    <a:pt x="17284" y="228066"/>
                  </a:lnTo>
                  <a:lnTo>
                    <a:pt x="17164" y="213900"/>
                  </a:lnTo>
                  <a:lnTo>
                    <a:pt x="17157" y="211049"/>
                  </a:lnTo>
                  <a:lnTo>
                    <a:pt x="18105" y="207243"/>
                  </a:lnTo>
                  <a:lnTo>
                    <a:pt x="19690" y="202800"/>
                  </a:lnTo>
                  <a:lnTo>
                    <a:pt x="21699" y="197934"/>
                  </a:lnTo>
                  <a:lnTo>
                    <a:pt x="23991" y="193737"/>
                  </a:lnTo>
                  <a:lnTo>
                    <a:pt x="26472" y="189987"/>
                  </a:lnTo>
                  <a:lnTo>
                    <a:pt x="29078" y="186534"/>
                  </a:lnTo>
                  <a:lnTo>
                    <a:pt x="31767" y="182327"/>
                  </a:lnTo>
                  <a:lnTo>
                    <a:pt x="34513" y="177618"/>
                  </a:lnTo>
                  <a:lnTo>
                    <a:pt x="37296" y="172573"/>
                  </a:lnTo>
                  <a:lnTo>
                    <a:pt x="39151" y="168257"/>
                  </a:lnTo>
                  <a:lnTo>
                    <a:pt x="41213" y="160922"/>
                  </a:lnTo>
                  <a:lnTo>
                    <a:pt x="43668" y="156680"/>
                  </a:lnTo>
                  <a:lnTo>
                    <a:pt x="47210" y="151947"/>
                  </a:lnTo>
                  <a:lnTo>
                    <a:pt x="51475" y="146886"/>
                  </a:lnTo>
                  <a:lnTo>
                    <a:pt x="55272" y="141608"/>
                  </a:lnTo>
                  <a:lnTo>
                    <a:pt x="58756" y="136184"/>
                  </a:lnTo>
                  <a:lnTo>
                    <a:pt x="62030" y="130663"/>
                  </a:lnTo>
                  <a:lnTo>
                    <a:pt x="65165" y="126030"/>
                  </a:lnTo>
                  <a:lnTo>
                    <a:pt x="68209" y="121988"/>
                  </a:lnTo>
                  <a:lnTo>
                    <a:pt x="71190" y="118342"/>
                  </a:lnTo>
                  <a:lnTo>
                    <a:pt x="74130" y="114005"/>
                  </a:lnTo>
                  <a:lnTo>
                    <a:pt x="77042" y="109210"/>
                  </a:lnTo>
                  <a:lnTo>
                    <a:pt x="79936" y="104108"/>
                  </a:lnTo>
                  <a:lnTo>
                    <a:pt x="82818" y="99754"/>
                  </a:lnTo>
                  <a:lnTo>
                    <a:pt x="85692" y="95899"/>
                  </a:lnTo>
                  <a:lnTo>
                    <a:pt x="88561" y="92376"/>
                  </a:lnTo>
                  <a:lnTo>
                    <a:pt x="91425" y="89075"/>
                  </a:lnTo>
                  <a:lnTo>
                    <a:pt x="94288" y="85922"/>
                  </a:lnTo>
                  <a:lnTo>
                    <a:pt x="100008" y="79879"/>
                  </a:lnTo>
                  <a:lnTo>
                    <a:pt x="105726" y="74018"/>
                  </a:lnTo>
                  <a:lnTo>
                    <a:pt x="108583" y="70169"/>
                  </a:lnTo>
                  <a:lnTo>
                    <a:pt x="111442" y="65698"/>
                  </a:lnTo>
                  <a:lnTo>
                    <a:pt x="114299" y="60812"/>
                  </a:lnTo>
                  <a:lnTo>
                    <a:pt x="117475" y="52844"/>
                  </a:lnTo>
                  <a:lnTo>
                    <a:pt x="118885" y="46127"/>
                  </a:lnTo>
                  <a:lnTo>
                    <a:pt x="119513" y="39967"/>
                  </a:lnTo>
                  <a:lnTo>
                    <a:pt x="119791" y="34054"/>
                  </a:lnTo>
                  <a:lnTo>
                    <a:pt x="119970" y="27048"/>
                  </a:lnTo>
                  <a:lnTo>
                    <a:pt x="117455" y="23550"/>
                  </a:lnTo>
                  <a:lnTo>
                    <a:pt x="115451" y="21283"/>
                  </a:lnTo>
                  <a:lnTo>
                    <a:pt x="114114" y="18820"/>
                  </a:lnTo>
                  <a:lnTo>
                    <a:pt x="112630" y="13543"/>
                  </a:lnTo>
                  <a:lnTo>
                    <a:pt x="111281" y="11754"/>
                  </a:lnTo>
                  <a:lnTo>
                    <a:pt x="109430" y="10563"/>
                  </a:lnTo>
                  <a:lnTo>
                    <a:pt x="107243" y="9768"/>
                  </a:lnTo>
                  <a:lnTo>
                    <a:pt x="104833" y="8285"/>
                  </a:lnTo>
                  <a:lnTo>
                    <a:pt x="102274" y="6345"/>
                  </a:lnTo>
                  <a:lnTo>
                    <a:pt x="99614" y="4099"/>
                  </a:lnTo>
                  <a:lnTo>
                    <a:pt x="95937" y="2601"/>
                  </a:lnTo>
                  <a:lnTo>
                    <a:pt x="91581" y="1602"/>
                  </a:lnTo>
                  <a:lnTo>
                    <a:pt x="86771" y="937"/>
                  </a:lnTo>
                  <a:lnTo>
                    <a:pt x="82612" y="493"/>
                  </a:lnTo>
                  <a:lnTo>
                    <a:pt x="78887" y="197"/>
                  </a:lnTo>
                  <a:lnTo>
                    <a:pt x="75451" y="0"/>
                  </a:lnTo>
                  <a:lnTo>
                    <a:pt x="71256" y="821"/>
                  </a:lnTo>
                  <a:lnTo>
                    <a:pt x="66554" y="2321"/>
                  </a:lnTo>
                  <a:lnTo>
                    <a:pt x="61514" y="4273"/>
                  </a:lnTo>
                  <a:lnTo>
                    <a:pt x="56250" y="6527"/>
                  </a:lnTo>
                  <a:lnTo>
                    <a:pt x="45320" y="11572"/>
                  </a:lnTo>
                  <a:lnTo>
                    <a:pt x="39738" y="13298"/>
                  </a:lnTo>
                  <a:lnTo>
                    <a:pt x="34111" y="14449"/>
                  </a:lnTo>
                  <a:lnTo>
                    <a:pt x="28456" y="15216"/>
                  </a:lnTo>
                  <a:lnTo>
                    <a:pt x="23733" y="16680"/>
                  </a:lnTo>
                  <a:lnTo>
                    <a:pt x="19632" y="18609"/>
                  </a:lnTo>
                  <a:lnTo>
                    <a:pt x="15945" y="20847"/>
                  </a:lnTo>
                  <a:lnTo>
                    <a:pt x="12535" y="23291"/>
                  </a:lnTo>
                  <a:lnTo>
                    <a:pt x="9309" y="25874"/>
                  </a:lnTo>
                  <a:lnTo>
                    <a:pt x="0" y="3389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6" name="SMARTPenAnnotation284"/>
            <p:cNvSpPr/>
            <p:nvPr/>
          </p:nvSpPr>
          <p:spPr>
            <a:xfrm>
              <a:off x="5326392" y="5589386"/>
              <a:ext cx="171438" cy="231203"/>
            </a:xfrm>
            <a:custGeom>
              <a:avLst/>
              <a:gdLst/>
              <a:ahLst/>
              <a:cxnLst/>
              <a:rect l="0" t="0" r="0" b="0"/>
              <a:pathLst>
                <a:path w="171438" h="231203">
                  <a:moveTo>
                    <a:pt x="17133" y="59891"/>
                  </a:moveTo>
                  <a:lnTo>
                    <a:pt x="17133" y="55341"/>
                  </a:lnTo>
                  <a:lnTo>
                    <a:pt x="18085" y="54000"/>
                  </a:lnTo>
                  <a:lnTo>
                    <a:pt x="19673" y="53106"/>
                  </a:lnTo>
                  <a:lnTo>
                    <a:pt x="24513" y="51672"/>
                  </a:lnTo>
                  <a:lnTo>
                    <a:pt x="24911" y="50602"/>
                  </a:lnTo>
                  <a:lnTo>
                    <a:pt x="25352" y="46872"/>
                  </a:lnTo>
                  <a:lnTo>
                    <a:pt x="26422" y="45497"/>
                  </a:lnTo>
                  <a:lnTo>
                    <a:pt x="28088" y="44580"/>
                  </a:lnTo>
                  <a:lnTo>
                    <a:pt x="30151" y="43969"/>
                  </a:lnTo>
                  <a:lnTo>
                    <a:pt x="34984" y="40749"/>
                  </a:lnTo>
                  <a:lnTo>
                    <a:pt x="40306" y="36143"/>
                  </a:lnTo>
                  <a:lnTo>
                    <a:pt x="45847" y="30922"/>
                  </a:lnTo>
                  <a:lnTo>
                    <a:pt x="48658" y="29148"/>
                  </a:lnTo>
                  <a:lnTo>
                    <a:pt x="51485" y="27966"/>
                  </a:lnTo>
                  <a:lnTo>
                    <a:pt x="54321" y="27178"/>
                  </a:lnTo>
                  <a:lnTo>
                    <a:pt x="57165" y="25700"/>
                  </a:lnTo>
                  <a:lnTo>
                    <a:pt x="60013" y="23762"/>
                  </a:lnTo>
                  <a:lnTo>
                    <a:pt x="62865" y="21518"/>
                  </a:lnTo>
                  <a:lnTo>
                    <a:pt x="65719" y="19069"/>
                  </a:lnTo>
                  <a:lnTo>
                    <a:pt x="68573" y="16484"/>
                  </a:lnTo>
                  <a:lnTo>
                    <a:pt x="71429" y="13808"/>
                  </a:lnTo>
                  <a:lnTo>
                    <a:pt x="75237" y="12024"/>
                  </a:lnTo>
                  <a:lnTo>
                    <a:pt x="79682" y="10835"/>
                  </a:lnTo>
                  <a:lnTo>
                    <a:pt x="84549" y="10042"/>
                  </a:lnTo>
                  <a:lnTo>
                    <a:pt x="88747" y="8561"/>
                  </a:lnTo>
                  <a:lnTo>
                    <a:pt x="92498" y="6621"/>
                  </a:lnTo>
                  <a:lnTo>
                    <a:pt x="95951" y="4375"/>
                  </a:lnTo>
                  <a:lnTo>
                    <a:pt x="99206" y="2878"/>
                  </a:lnTo>
                  <a:lnTo>
                    <a:pt x="102328" y="1880"/>
                  </a:lnTo>
                  <a:lnTo>
                    <a:pt x="105362" y="1214"/>
                  </a:lnTo>
                  <a:lnTo>
                    <a:pt x="108337" y="771"/>
                  </a:lnTo>
                  <a:lnTo>
                    <a:pt x="111273" y="475"/>
                  </a:lnTo>
                  <a:lnTo>
                    <a:pt x="114183" y="278"/>
                  </a:lnTo>
                  <a:lnTo>
                    <a:pt x="118028" y="147"/>
                  </a:lnTo>
                  <a:lnTo>
                    <a:pt x="127380" y="0"/>
                  </a:lnTo>
                  <a:lnTo>
                    <a:pt x="131588" y="914"/>
                  </a:lnTo>
                  <a:lnTo>
                    <a:pt x="135347" y="2476"/>
                  </a:lnTo>
                  <a:lnTo>
                    <a:pt x="138805" y="4469"/>
                  </a:lnTo>
                  <a:lnTo>
                    <a:pt x="142062" y="5798"/>
                  </a:lnTo>
                  <a:lnTo>
                    <a:pt x="145186" y="6684"/>
                  </a:lnTo>
                  <a:lnTo>
                    <a:pt x="148222" y="7275"/>
                  </a:lnTo>
                  <a:lnTo>
                    <a:pt x="151198" y="8621"/>
                  </a:lnTo>
                  <a:lnTo>
                    <a:pt x="154135" y="10471"/>
                  </a:lnTo>
                  <a:lnTo>
                    <a:pt x="157045" y="12657"/>
                  </a:lnTo>
                  <a:lnTo>
                    <a:pt x="158985" y="15067"/>
                  </a:lnTo>
                  <a:lnTo>
                    <a:pt x="160278" y="17626"/>
                  </a:lnTo>
                  <a:lnTo>
                    <a:pt x="161140" y="20284"/>
                  </a:lnTo>
                  <a:lnTo>
                    <a:pt x="164639" y="25778"/>
                  </a:lnTo>
                  <a:lnTo>
                    <a:pt x="166905" y="28577"/>
                  </a:lnTo>
                  <a:lnTo>
                    <a:pt x="168416" y="32347"/>
                  </a:lnTo>
                  <a:lnTo>
                    <a:pt x="169423" y="36766"/>
                  </a:lnTo>
                  <a:lnTo>
                    <a:pt x="170095" y="41617"/>
                  </a:lnTo>
                  <a:lnTo>
                    <a:pt x="170542" y="45803"/>
                  </a:lnTo>
                  <a:lnTo>
                    <a:pt x="171040" y="52995"/>
                  </a:lnTo>
                  <a:lnTo>
                    <a:pt x="170220" y="56246"/>
                  </a:lnTo>
                  <a:lnTo>
                    <a:pt x="166769" y="62398"/>
                  </a:lnTo>
                  <a:lnTo>
                    <a:pt x="165468" y="66325"/>
                  </a:lnTo>
                  <a:lnTo>
                    <a:pt x="164600" y="70848"/>
                  </a:lnTo>
                  <a:lnTo>
                    <a:pt x="164022" y="75768"/>
                  </a:lnTo>
                  <a:lnTo>
                    <a:pt x="162684" y="80953"/>
                  </a:lnTo>
                  <a:lnTo>
                    <a:pt x="160839" y="86315"/>
                  </a:lnTo>
                  <a:lnTo>
                    <a:pt x="158657" y="91795"/>
                  </a:lnTo>
                  <a:lnTo>
                    <a:pt x="156250" y="96400"/>
                  </a:lnTo>
                  <a:lnTo>
                    <a:pt x="153692" y="100423"/>
                  </a:lnTo>
                  <a:lnTo>
                    <a:pt x="151035" y="104057"/>
                  </a:lnTo>
                  <a:lnTo>
                    <a:pt x="148311" y="108385"/>
                  </a:lnTo>
                  <a:lnTo>
                    <a:pt x="145542" y="113176"/>
                  </a:lnTo>
                  <a:lnTo>
                    <a:pt x="142744" y="118274"/>
                  </a:lnTo>
                  <a:lnTo>
                    <a:pt x="139926" y="122626"/>
                  </a:lnTo>
                  <a:lnTo>
                    <a:pt x="137095" y="126479"/>
                  </a:lnTo>
                  <a:lnTo>
                    <a:pt x="134255" y="130000"/>
                  </a:lnTo>
                  <a:lnTo>
                    <a:pt x="131409" y="133301"/>
                  </a:lnTo>
                  <a:lnTo>
                    <a:pt x="128559" y="136454"/>
                  </a:lnTo>
                  <a:lnTo>
                    <a:pt x="125707" y="139508"/>
                  </a:lnTo>
                  <a:lnTo>
                    <a:pt x="122853" y="143449"/>
                  </a:lnTo>
                  <a:lnTo>
                    <a:pt x="119998" y="147981"/>
                  </a:lnTo>
                  <a:lnTo>
                    <a:pt x="117142" y="152908"/>
                  </a:lnTo>
                  <a:lnTo>
                    <a:pt x="114285" y="157145"/>
                  </a:lnTo>
                  <a:lnTo>
                    <a:pt x="111429" y="160922"/>
                  </a:lnTo>
                  <a:lnTo>
                    <a:pt x="108571" y="164393"/>
                  </a:lnTo>
                  <a:lnTo>
                    <a:pt x="104762" y="168611"/>
                  </a:lnTo>
                  <a:lnTo>
                    <a:pt x="95449" y="178379"/>
                  </a:lnTo>
                  <a:lnTo>
                    <a:pt x="84047" y="190037"/>
                  </a:lnTo>
                  <a:lnTo>
                    <a:pt x="79839" y="193327"/>
                  </a:lnTo>
                  <a:lnTo>
                    <a:pt x="75130" y="196474"/>
                  </a:lnTo>
                  <a:lnTo>
                    <a:pt x="62985" y="203816"/>
                  </a:lnTo>
                  <a:lnTo>
                    <a:pt x="56244" y="207360"/>
                  </a:lnTo>
                  <a:lnTo>
                    <a:pt x="51779" y="209639"/>
                  </a:lnTo>
                  <a:lnTo>
                    <a:pt x="47850" y="212111"/>
                  </a:lnTo>
                  <a:lnTo>
                    <a:pt x="44279" y="214711"/>
                  </a:lnTo>
                  <a:lnTo>
                    <a:pt x="40945" y="217397"/>
                  </a:lnTo>
                  <a:lnTo>
                    <a:pt x="37770" y="219187"/>
                  </a:lnTo>
                  <a:lnTo>
                    <a:pt x="34701" y="220381"/>
                  </a:lnTo>
                  <a:lnTo>
                    <a:pt x="31702" y="221177"/>
                  </a:lnTo>
                  <a:lnTo>
                    <a:pt x="28751" y="221708"/>
                  </a:lnTo>
                  <a:lnTo>
                    <a:pt x="25830" y="222061"/>
                  </a:lnTo>
                  <a:lnTo>
                    <a:pt x="18851" y="222629"/>
                  </a:lnTo>
                  <a:lnTo>
                    <a:pt x="15356" y="222706"/>
                  </a:lnTo>
                  <a:lnTo>
                    <a:pt x="5352" y="222756"/>
                  </a:lnTo>
                  <a:lnTo>
                    <a:pt x="3564" y="221808"/>
                  </a:lnTo>
                  <a:lnTo>
                    <a:pt x="2372" y="220223"/>
                  </a:lnTo>
                  <a:lnTo>
                    <a:pt x="127" y="214549"/>
                  </a:lnTo>
                  <a:lnTo>
                    <a:pt x="6" y="207457"/>
                  </a:lnTo>
                  <a:lnTo>
                    <a:pt x="0" y="206847"/>
                  </a:lnTo>
                  <a:lnTo>
                    <a:pt x="4542" y="201435"/>
                  </a:lnTo>
                  <a:lnTo>
                    <a:pt x="6834" y="199974"/>
                  </a:lnTo>
                  <a:lnTo>
                    <a:pt x="11921" y="198350"/>
                  </a:lnTo>
                  <a:lnTo>
                    <a:pt x="13658" y="196965"/>
                  </a:lnTo>
                  <a:lnTo>
                    <a:pt x="14816" y="195088"/>
                  </a:lnTo>
                  <a:lnTo>
                    <a:pt x="15588" y="192885"/>
                  </a:lnTo>
                  <a:lnTo>
                    <a:pt x="17056" y="191416"/>
                  </a:lnTo>
                  <a:lnTo>
                    <a:pt x="18986" y="190437"/>
                  </a:lnTo>
                  <a:lnTo>
                    <a:pt x="21226" y="189784"/>
                  </a:lnTo>
                  <a:lnTo>
                    <a:pt x="24624" y="188396"/>
                  </a:lnTo>
                  <a:lnTo>
                    <a:pt x="28795" y="186519"/>
                  </a:lnTo>
                  <a:lnTo>
                    <a:pt x="33480" y="184315"/>
                  </a:lnTo>
                  <a:lnTo>
                    <a:pt x="37556" y="182845"/>
                  </a:lnTo>
                  <a:lnTo>
                    <a:pt x="41225" y="181865"/>
                  </a:lnTo>
                  <a:lnTo>
                    <a:pt x="44624" y="181212"/>
                  </a:lnTo>
                  <a:lnTo>
                    <a:pt x="47843" y="180777"/>
                  </a:lnTo>
                  <a:lnTo>
                    <a:pt x="50941" y="180487"/>
                  </a:lnTo>
                  <a:lnTo>
                    <a:pt x="53959" y="180293"/>
                  </a:lnTo>
                  <a:lnTo>
                    <a:pt x="62393" y="180078"/>
                  </a:lnTo>
                  <a:lnTo>
                    <a:pt x="78778" y="179940"/>
                  </a:lnTo>
                  <a:lnTo>
                    <a:pt x="82994" y="180881"/>
                  </a:lnTo>
                  <a:lnTo>
                    <a:pt x="87711" y="182462"/>
                  </a:lnTo>
                  <a:lnTo>
                    <a:pt x="92760" y="184467"/>
                  </a:lnTo>
                  <a:lnTo>
                    <a:pt x="97078" y="185804"/>
                  </a:lnTo>
                  <a:lnTo>
                    <a:pt x="100910" y="186696"/>
                  </a:lnTo>
                  <a:lnTo>
                    <a:pt x="104417" y="187290"/>
                  </a:lnTo>
                  <a:lnTo>
                    <a:pt x="107707" y="188639"/>
                  </a:lnTo>
                  <a:lnTo>
                    <a:pt x="110853" y="190491"/>
                  </a:lnTo>
                  <a:lnTo>
                    <a:pt x="113903" y="192678"/>
                  </a:lnTo>
                  <a:lnTo>
                    <a:pt x="116888" y="194135"/>
                  </a:lnTo>
                  <a:lnTo>
                    <a:pt x="119831" y="195107"/>
                  </a:lnTo>
                  <a:lnTo>
                    <a:pt x="122746" y="195756"/>
                  </a:lnTo>
                  <a:lnTo>
                    <a:pt x="125641" y="197140"/>
                  </a:lnTo>
                  <a:lnTo>
                    <a:pt x="128524" y="199015"/>
                  </a:lnTo>
                  <a:lnTo>
                    <a:pt x="131399" y="201218"/>
                  </a:lnTo>
                  <a:lnTo>
                    <a:pt x="134268" y="203639"/>
                  </a:lnTo>
                  <a:lnTo>
                    <a:pt x="137132" y="206205"/>
                  </a:lnTo>
                  <a:lnTo>
                    <a:pt x="144024" y="212617"/>
                  </a:lnTo>
                  <a:lnTo>
                    <a:pt x="149768" y="218279"/>
                  </a:lnTo>
                  <a:lnTo>
                    <a:pt x="151276" y="220728"/>
                  </a:lnTo>
                  <a:lnTo>
                    <a:pt x="152952" y="225989"/>
                  </a:lnTo>
                  <a:lnTo>
                    <a:pt x="154352" y="227773"/>
                  </a:lnTo>
                  <a:lnTo>
                    <a:pt x="156237" y="228963"/>
                  </a:lnTo>
                  <a:lnTo>
                    <a:pt x="161556" y="230871"/>
                  </a:lnTo>
                  <a:lnTo>
                    <a:pt x="164823" y="231132"/>
                  </a:lnTo>
                  <a:lnTo>
                    <a:pt x="167028" y="231202"/>
                  </a:lnTo>
                  <a:lnTo>
                    <a:pt x="168498" y="230296"/>
                  </a:lnTo>
                  <a:lnTo>
                    <a:pt x="169477" y="228739"/>
                  </a:lnTo>
                  <a:lnTo>
                    <a:pt x="171437" y="22276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7" name="SMARTPenAnnotation285"/>
            <p:cNvSpPr/>
            <p:nvPr/>
          </p:nvSpPr>
          <p:spPr>
            <a:xfrm>
              <a:off x="5593328" y="5597843"/>
              <a:ext cx="178779" cy="231413"/>
            </a:xfrm>
            <a:custGeom>
              <a:avLst/>
              <a:gdLst/>
              <a:ahLst/>
              <a:cxnLst/>
              <a:rect l="0" t="0" r="0" b="0"/>
              <a:pathLst>
                <a:path w="178779" h="231413">
                  <a:moveTo>
                    <a:pt x="33089" y="8572"/>
                  </a:moveTo>
                  <a:lnTo>
                    <a:pt x="16079" y="8572"/>
                  </a:lnTo>
                  <a:lnTo>
                    <a:pt x="15971" y="15415"/>
                  </a:lnTo>
                  <a:lnTo>
                    <a:pt x="15956" y="20503"/>
                  </a:lnTo>
                  <a:lnTo>
                    <a:pt x="15000" y="24146"/>
                  </a:lnTo>
                  <a:lnTo>
                    <a:pt x="13410" y="28480"/>
                  </a:lnTo>
                  <a:lnTo>
                    <a:pt x="11397" y="33274"/>
                  </a:lnTo>
                  <a:lnTo>
                    <a:pt x="10055" y="38374"/>
                  </a:lnTo>
                  <a:lnTo>
                    <a:pt x="9161" y="43680"/>
                  </a:lnTo>
                  <a:lnTo>
                    <a:pt x="8564" y="49123"/>
                  </a:lnTo>
                  <a:lnTo>
                    <a:pt x="8167" y="54656"/>
                  </a:lnTo>
                  <a:lnTo>
                    <a:pt x="7902" y="60250"/>
                  </a:lnTo>
                  <a:lnTo>
                    <a:pt x="7607" y="71545"/>
                  </a:lnTo>
                  <a:lnTo>
                    <a:pt x="7476" y="82915"/>
                  </a:lnTo>
                  <a:lnTo>
                    <a:pt x="6489" y="88614"/>
                  </a:lnTo>
                  <a:lnTo>
                    <a:pt x="4878" y="94318"/>
                  </a:lnTo>
                  <a:lnTo>
                    <a:pt x="2852" y="100026"/>
                  </a:lnTo>
                  <a:lnTo>
                    <a:pt x="1501" y="105736"/>
                  </a:lnTo>
                  <a:lnTo>
                    <a:pt x="601" y="111448"/>
                  </a:lnTo>
                  <a:lnTo>
                    <a:pt x="0" y="117161"/>
                  </a:lnTo>
                  <a:lnTo>
                    <a:pt x="552" y="122875"/>
                  </a:lnTo>
                  <a:lnTo>
                    <a:pt x="1873" y="128589"/>
                  </a:lnTo>
                  <a:lnTo>
                    <a:pt x="3706" y="134303"/>
                  </a:lnTo>
                  <a:lnTo>
                    <a:pt x="4927" y="140018"/>
                  </a:lnTo>
                  <a:lnTo>
                    <a:pt x="5742" y="145732"/>
                  </a:lnTo>
                  <a:lnTo>
                    <a:pt x="6285" y="151447"/>
                  </a:lnTo>
                  <a:lnTo>
                    <a:pt x="6648" y="157162"/>
                  </a:lnTo>
                  <a:lnTo>
                    <a:pt x="6889" y="162877"/>
                  </a:lnTo>
                  <a:lnTo>
                    <a:pt x="7050" y="168592"/>
                  </a:lnTo>
                  <a:lnTo>
                    <a:pt x="8109" y="174307"/>
                  </a:lnTo>
                  <a:lnTo>
                    <a:pt x="9768" y="180022"/>
                  </a:lnTo>
                  <a:lnTo>
                    <a:pt x="11827" y="185737"/>
                  </a:lnTo>
                  <a:lnTo>
                    <a:pt x="14152" y="190499"/>
                  </a:lnTo>
                  <a:lnTo>
                    <a:pt x="16655" y="194627"/>
                  </a:lnTo>
                  <a:lnTo>
                    <a:pt x="21974" y="201752"/>
                  </a:lnTo>
                  <a:lnTo>
                    <a:pt x="27514" y="208095"/>
                  </a:lnTo>
                  <a:lnTo>
                    <a:pt x="33151" y="214089"/>
                  </a:lnTo>
                  <a:lnTo>
                    <a:pt x="44531" y="225698"/>
                  </a:lnTo>
                  <a:lnTo>
                    <a:pt x="47385" y="227617"/>
                  </a:lnTo>
                  <a:lnTo>
                    <a:pt x="50240" y="228897"/>
                  </a:lnTo>
                  <a:lnTo>
                    <a:pt x="53095" y="229750"/>
                  </a:lnTo>
                  <a:lnTo>
                    <a:pt x="55952" y="230319"/>
                  </a:lnTo>
                  <a:lnTo>
                    <a:pt x="58808" y="230698"/>
                  </a:lnTo>
                  <a:lnTo>
                    <a:pt x="61665" y="230951"/>
                  </a:lnTo>
                  <a:lnTo>
                    <a:pt x="64522" y="231120"/>
                  </a:lnTo>
                  <a:lnTo>
                    <a:pt x="70237" y="231307"/>
                  </a:lnTo>
                  <a:lnTo>
                    <a:pt x="83360" y="231412"/>
                  </a:lnTo>
                  <a:lnTo>
                    <a:pt x="87558" y="230474"/>
                  </a:lnTo>
                  <a:lnTo>
                    <a:pt x="91309" y="228897"/>
                  </a:lnTo>
                  <a:lnTo>
                    <a:pt x="94762" y="226892"/>
                  </a:lnTo>
                  <a:lnTo>
                    <a:pt x="98018" y="225556"/>
                  </a:lnTo>
                  <a:lnTo>
                    <a:pt x="101139" y="224666"/>
                  </a:lnTo>
                  <a:lnTo>
                    <a:pt x="104173" y="224072"/>
                  </a:lnTo>
                  <a:lnTo>
                    <a:pt x="107149" y="222723"/>
                  </a:lnTo>
                  <a:lnTo>
                    <a:pt x="110085" y="220872"/>
                  </a:lnTo>
                  <a:lnTo>
                    <a:pt x="112995" y="218685"/>
                  </a:lnTo>
                  <a:lnTo>
                    <a:pt x="116839" y="216275"/>
                  </a:lnTo>
                  <a:lnTo>
                    <a:pt x="121308" y="213716"/>
                  </a:lnTo>
                  <a:lnTo>
                    <a:pt x="126191" y="211057"/>
                  </a:lnTo>
                  <a:lnTo>
                    <a:pt x="129447" y="207379"/>
                  </a:lnTo>
                  <a:lnTo>
                    <a:pt x="131618" y="203023"/>
                  </a:lnTo>
                  <a:lnTo>
                    <a:pt x="133065" y="198213"/>
                  </a:lnTo>
                  <a:lnTo>
                    <a:pt x="135935" y="194055"/>
                  </a:lnTo>
                  <a:lnTo>
                    <a:pt x="139753" y="190329"/>
                  </a:lnTo>
                  <a:lnTo>
                    <a:pt x="144203" y="186894"/>
                  </a:lnTo>
                  <a:lnTo>
                    <a:pt x="147170" y="182698"/>
                  </a:lnTo>
                  <a:lnTo>
                    <a:pt x="149148" y="177996"/>
                  </a:lnTo>
                  <a:lnTo>
                    <a:pt x="150467" y="172956"/>
                  </a:lnTo>
                  <a:lnTo>
                    <a:pt x="152298" y="167691"/>
                  </a:lnTo>
                  <a:lnTo>
                    <a:pt x="154472" y="162277"/>
                  </a:lnTo>
                  <a:lnTo>
                    <a:pt x="156873" y="156761"/>
                  </a:lnTo>
                  <a:lnTo>
                    <a:pt x="162082" y="145554"/>
                  </a:lnTo>
                  <a:lnTo>
                    <a:pt x="164804" y="139898"/>
                  </a:lnTo>
                  <a:lnTo>
                    <a:pt x="167572" y="135175"/>
                  </a:lnTo>
                  <a:lnTo>
                    <a:pt x="170369" y="131074"/>
                  </a:lnTo>
                  <a:lnTo>
                    <a:pt x="173186" y="127387"/>
                  </a:lnTo>
                  <a:lnTo>
                    <a:pt x="175065" y="123025"/>
                  </a:lnTo>
                  <a:lnTo>
                    <a:pt x="176317" y="118211"/>
                  </a:lnTo>
                  <a:lnTo>
                    <a:pt x="177152" y="113097"/>
                  </a:lnTo>
                  <a:lnTo>
                    <a:pt x="177709" y="108735"/>
                  </a:lnTo>
                  <a:lnTo>
                    <a:pt x="178080" y="104875"/>
                  </a:lnTo>
                  <a:lnTo>
                    <a:pt x="178492" y="98046"/>
                  </a:lnTo>
                  <a:lnTo>
                    <a:pt x="178675" y="91835"/>
                  </a:lnTo>
                  <a:lnTo>
                    <a:pt x="178778" y="82984"/>
                  </a:lnTo>
                  <a:lnTo>
                    <a:pt x="177840" y="80087"/>
                  </a:lnTo>
                  <a:lnTo>
                    <a:pt x="174258" y="74329"/>
                  </a:lnTo>
                  <a:lnTo>
                    <a:pt x="172921" y="70507"/>
                  </a:lnTo>
                  <a:lnTo>
                    <a:pt x="172030" y="66055"/>
                  </a:lnTo>
                  <a:lnTo>
                    <a:pt x="171437" y="61181"/>
                  </a:lnTo>
                  <a:lnTo>
                    <a:pt x="170088" y="56980"/>
                  </a:lnTo>
                  <a:lnTo>
                    <a:pt x="166050" y="49771"/>
                  </a:lnTo>
                  <a:lnTo>
                    <a:pt x="161081" y="43393"/>
                  </a:lnTo>
                  <a:lnTo>
                    <a:pt x="155697" y="37383"/>
                  </a:lnTo>
                  <a:lnTo>
                    <a:pt x="150129" y="31537"/>
                  </a:lnTo>
                  <a:lnTo>
                    <a:pt x="147310" y="29596"/>
                  </a:lnTo>
                  <a:lnTo>
                    <a:pt x="144479" y="28303"/>
                  </a:lnTo>
                  <a:lnTo>
                    <a:pt x="141639" y="27441"/>
                  </a:lnTo>
                  <a:lnTo>
                    <a:pt x="138793" y="25914"/>
                  </a:lnTo>
                  <a:lnTo>
                    <a:pt x="135944" y="23944"/>
                  </a:lnTo>
                  <a:lnTo>
                    <a:pt x="133091" y="21677"/>
                  </a:lnTo>
                  <a:lnTo>
                    <a:pt x="130237" y="19214"/>
                  </a:lnTo>
                  <a:lnTo>
                    <a:pt x="127382" y="16619"/>
                  </a:lnTo>
                  <a:lnTo>
                    <a:pt x="121669" y="11196"/>
                  </a:lnTo>
                  <a:lnTo>
                    <a:pt x="115956" y="5610"/>
                  </a:lnTo>
                  <a:lnTo>
                    <a:pt x="113098" y="3740"/>
                  </a:lnTo>
                  <a:lnTo>
                    <a:pt x="110241" y="2493"/>
                  </a:lnTo>
                  <a:lnTo>
                    <a:pt x="107384" y="1662"/>
                  </a:lnTo>
                  <a:lnTo>
                    <a:pt x="103574" y="1107"/>
                  </a:lnTo>
                  <a:lnTo>
                    <a:pt x="99129" y="738"/>
                  </a:lnTo>
                  <a:lnTo>
                    <a:pt x="90062" y="328"/>
                  </a:lnTo>
                  <a:lnTo>
                    <a:pt x="82858" y="145"/>
                  </a:lnTo>
                  <a:lnTo>
                    <a:pt x="34367" y="0"/>
                  </a:lnTo>
                  <a:lnTo>
                    <a:pt x="30131" y="952"/>
                  </a:lnTo>
                  <a:lnTo>
                    <a:pt x="26354" y="2540"/>
                  </a:lnTo>
                  <a:lnTo>
                    <a:pt x="22885" y="4551"/>
                  </a:lnTo>
                  <a:lnTo>
                    <a:pt x="19618" y="5891"/>
                  </a:lnTo>
                  <a:lnTo>
                    <a:pt x="16489" y="6784"/>
                  </a:lnTo>
                  <a:lnTo>
                    <a:pt x="7372" y="857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8" name="SMARTPenAnnotation286"/>
            <p:cNvSpPr/>
            <p:nvPr/>
          </p:nvSpPr>
          <p:spPr>
            <a:xfrm>
              <a:off x="5943600" y="5657850"/>
              <a:ext cx="120016" cy="25718"/>
            </a:xfrm>
            <a:custGeom>
              <a:avLst/>
              <a:gdLst/>
              <a:ahLst/>
              <a:cxnLst/>
              <a:rect l="0" t="0" r="0" b="0"/>
              <a:pathLst>
                <a:path w="120016" h="25718">
                  <a:moveTo>
                    <a:pt x="0" y="25717"/>
                  </a:moveTo>
                  <a:lnTo>
                    <a:pt x="4550" y="21167"/>
                  </a:lnTo>
                  <a:lnTo>
                    <a:pt x="6843" y="19825"/>
                  </a:lnTo>
                  <a:lnTo>
                    <a:pt x="9325" y="18932"/>
                  </a:lnTo>
                  <a:lnTo>
                    <a:pt x="11931" y="18336"/>
                  </a:lnTo>
                  <a:lnTo>
                    <a:pt x="14621" y="17939"/>
                  </a:lnTo>
                  <a:lnTo>
                    <a:pt x="17367" y="17674"/>
                  </a:lnTo>
                  <a:lnTo>
                    <a:pt x="20151" y="17498"/>
                  </a:lnTo>
                  <a:lnTo>
                    <a:pt x="22959" y="16428"/>
                  </a:lnTo>
                  <a:lnTo>
                    <a:pt x="25784" y="14762"/>
                  </a:lnTo>
                  <a:lnTo>
                    <a:pt x="28619" y="12698"/>
                  </a:lnTo>
                  <a:lnTo>
                    <a:pt x="31462" y="11323"/>
                  </a:lnTo>
                  <a:lnTo>
                    <a:pt x="34309" y="10406"/>
                  </a:lnTo>
                  <a:lnTo>
                    <a:pt x="37160" y="9795"/>
                  </a:lnTo>
                  <a:lnTo>
                    <a:pt x="40013" y="9387"/>
                  </a:lnTo>
                  <a:lnTo>
                    <a:pt x="42868" y="9116"/>
                  </a:lnTo>
                  <a:lnTo>
                    <a:pt x="45723" y="8934"/>
                  </a:lnTo>
                  <a:lnTo>
                    <a:pt x="53976" y="8733"/>
                  </a:lnTo>
                  <a:lnTo>
                    <a:pt x="70246" y="8604"/>
                  </a:lnTo>
                  <a:lnTo>
                    <a:pt x="73500" y="7641"/>
                  </a:lnTo>
                  <a:lnTo>
                    <a:pt x="76622" y="6046"/>
                  </a:lnTo>
                  <a:lnTo>
                    <a:pt x="79657" y="4031"/>
                  </a:lnTo>
                  <a:lnTo>
                    <a:pt x="83584" y="2687"/>
                  </a:lnTo>
                  <a:lnTo>
                    <a:pt x="88108" y="1791"/>
                  </a:lnTo>
                  <a:lnTo>
                    <a:pt x="93028" y="1194"/>
                  </a:lnTo>
                  <a:lnTo>
                    <a:pt x="97261" y="796"/>
                  </a:lnTo>
                  <a:lnTo>
                    <a:pt x="101036" y="531"/>
                  </a:lnTo>
                  <a:lnTo>
                    <a:pt x="104505" y="353"/>
                  </a:lnTo>
                  <a:lnTo>
                    <a:pt x="110899" y="157"/>
                  </a:lnTo>
                  <a:lnTo>
                    <a:pt x="12001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9" name="SMARTPenAnnotation287"/>
            <p:cNvSpPr/>
            <p:nvPr/>
          </p:nvSpPr>
          <p:spPr>
            <a:xfrm>
              <a:off x="6175057" y="5537835"/>
              <a:ext cx="205741" cy="265748"/>
            </a:xfrm>
            <a:custGeom>
              <a:avLst/>
              <a:gdLst/>
              <a:ahLst/>
              <a:cxnLst/>
              <a:rect l="0" t="0" r="0" b="0"/>
              <a:pathLst>
                <a:path w="205741" h="265748">
                  <a:moveTo>
                    <a:pt x="0" y="34290"/>
                  </a:moveTo>
                  <a:lnTo>
                    <a:pt x="4551" y="34290"/>
                  </a:lnTo>
                  <a:lnTo>
                    <a:pt x="6844" y="33337"/>
                  </a:lnTo>
                  <a:lnTo>
                    <a:pt x="11932" y="29739"/>
                  </a:lnTo>
                  <a:lnTo>
                    <a:pt x="14622" y="28398"/>
                  </a:lnTo>
                  <a:lnTo>
                    <a:pt x="20152" y="26909"/>
                  </a:lnTo>
                  <a:lnTo>
                    <a:pt x="25784" y="23707"/>
                  </a:lnTo>
                  <a:lnTo>
                    <a:pt x="28619" y="21519"/>
                  </a:lnTo>
                  <a:lnTo>
                    <a:pt x="34310" y="19089"/>
                  </a:lnTo>
                  <a:lnTo>
                    <a:pt x="37161" y="18441"/>
                  </a:lnTo>
                  <a:lnTo>
                    <a:pt x="42868" y="15181"/>
                  </a:lnTo>
                  <a:lnTo>
                    <a:pt x="45724" y="12978"/>
                  </a:lnTo>
                  <a:lnTo>
                    <a:pt x="49533" y="11509"/>
                  </a:lnTo>
                  <a:lnTo>
                    <a:pt x="53977" y="10530"/>
                  </a:lnTo>
                  <a:lnTo>
                    <a:pt x="58845" y="9877"/>
                  </a:lnTo>
                  <a:lnTo>
                    <a:pt x="63995" y="8490"/>
                  </a:lnTo>
                  <a:lnTo>
                    <a:pt x="69333" y="6612"/>
                  </a:lnTo>
                  <a:lnTo>
                    <a:pt x="74797" y="4408"/>
                  </a:lnTo>
                  <a:lnTo>
                    <a:pt x="79393" y="2939"/>
                  </a:lnTo>
                  <a:lnTo>
                    <a:pt x="83408" y="1959"/>
                  </a:lnTo>
                  <a:lnTo>
                    <a:pt x="87038" y="1306"/>
                  </a:lnTo>
                  <a:lnTo>
                    <a:pt x="91363" y="870"/>
                  </a:lnTo>
                  <a:lnTo>
                    <a:pt x="96151" y="580"/>
                  </a:lnTo>
                  <a:lnTo>
                    <a:pt x="106551" y="257"/>
                  </a:lnTo>
                  <a:lnTo>
                    <a:pt x="136456" y="15"/>
                  </a:lnTo>
                  <a:lnTo>
                    <a:pt x="158342" y="0"/>
                  </a:lnTo>
                  <a:lnTo>
                    <a:pt x="160807" y="952"/>
                  </a:lnTo>
                  <a:lnTo>
                    <a:pt x="166085" y="4551"/>
                  </a:lnTo>
                  <a:lnTo>
                    <a:pt x="167873" y="6844"/>
                  </a:lnTo>
                  <a:lnTo>
                    <a:pt x="169066" y="9325"/>
                  </a:lnTo>
                  <a:lnTo>
                    <a:pt x="170390" y="14622"/>
                  </a:lnTo>
                  <a:lnTo>
                    <a:pt x="170979" y="20150"/>
                  </a:lnTo>
                  <a:lnTo>
                    <a:pt x="171241" y="25783"/>
                  </a:lnTo>
                  <a:lnTo>
                    <a:pt x="171310" y="28619"/>
                  </a:lnTo>
                  <a:lnTo>
                    <a:pt x="170405" y="31462"/>
                  </a:lnTo>
                  <a:lnTo>
                    <a:pt x="166858" y="37160"/>
                  </a:lnTo>
                  <a:lnTo>
                    <a:pt x="162107" y="45408"/>
                  </a:lnTo>
                  <a:lnTo>
                    <a:pt x="159506" y="50275"/>
                  </a:lnTo>
                  <a:lnTo>
                    <a:pt x="157772" y="55423"/>
                  </a:lnTo>
                  <a:lnTo>
                    <a:pt x="156616" y="60762"/>
                  </a:lnTo>
                  <a:lnTo>
                    <a:pt x="155846" y="66225"/>
                  </a:lnTo>
                  <a:lnTo>
                    <a:pt x="154380" y="71772"/>
                  </a:lnTo>
                  <a:lnTo>
                    <a:pt x="152450" y="77376"/>
                  </a:lnTo>
                  <a:lnTo>
                    <a:pt x="150211" y="83016"/>
                  </a:lnTo>
                  <a:lnTo>
                    <a:pt x="147766" y="87729"/>
                  </a:lnTo>
                  <a:lnTo>
                    <a:pt x="139773" y="99865"/>
                  </a:lnTo>
                  <a:lnTo>
                    <a:pt x="136997" y="104677"/>
                  </a:lnTo>
                  <a:lnTo>
                    <a:pt x="131373" y="115102"/>
                  </a:lnTo>
                  <a:lnTo>
                    <a:pt x="114293" y="148660"/>
                  </a:lnTo>
                  <a:lnTo>
                    <a:pt x="108582" y="160051"/>
                  </a:lnTo>
                  <a:lnTo>
                    <a:pt x="104773" y="164803"/>
                  </a:lnTo>
                  <a:lnTo>
                    <a:pt x="100329" y="168924"/>
                  </a:lnTo>
                  <a:lnTo>
                    <a:pt x="95461" y="172623"/>
                  </a:lnTo>
                  <a:lnTo>
                    <a:pt x="91263" y="176995"/>
                  </a:lnTo>
                  <a:lnTo>
                    <a:pt x="87512" y="181813"/>
                  </a:lnTo>
                  <a:lnTo>
                    <a:pt x="84059" y="186931"/>
                  </a:lnTo>
                  <a:lnTo>
                    <a:pt x="77682" y="195158"/>
                  </a:lnTo>
                  <a:lnTo>
                    <a:pt x="71673" y="202942"/>
                  </a:lnTo>
                  <a:lnTo>
                    <a:pt x="68737" y="207684"/>
                  </a:lnTo>
                  <a:lnTo>
                    <a:pt x="65827" y="212751"/>
                  </a:lnTo>
                  <a:lnTo>
                    <a:pt x="60054" y="220921"/>
                  </a:lnTo>
                  <a:lnTo>
                    <a:pt x="54313" y="227727"/>
                  </a:lnTo>
                  <a:lnTo>
                    <a:pt x="48587" y="233927"/>
                  </a:lnTo>
                  <a:lnTo>
                    <a:pt x="34439" y="248450"/>
                  </a:lnTo>
                  <a:lnTo>
                    <a:pt x="34334" y="253108"/>
                  </a:lnTo>
                  <a:lnTo>
                    <a:pt x="35272" y="254464"/>
                  </a:lnTo>
                  <a:lnTo>
                    <a:pt x="36850" y="255367"/>
                  </a:lnTo>
                  <a:lnTo>
                    <a:pt x="41143" y="256371"/>
                  </a:lnTo>
                  <a:lnTo>
                    <a:pt x="46226" y="256818"/>
                  </a:lnTo>
                  <a:lnTo>
                    <a:pt x="48915" y="257889"/>
                  </a:lnTo>
                  <a:lnTo>
                    <a:pt x="54442" y="261619"/>
                  </a:lnTo>
                  <a:lnTo>
                    <a:pt x="60074" y="263913"/>
                  </a:lnTo>
                  <a:lnTo>
                    <a:pt x="65752" y="264932"/>
                  </a:lnTo>
                  <a:lnTo>
                    <a:pt x="71450" y="265385"/>
                  </a:lnTo>
                  <a:lnTo>
                    <a:pt x="79699" y="265587"/>
                  </a:lnTo>
                  <a:lnTo>
                    <a:pt x="205740" y="26574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0" name="SMARTPenAnnotation288"/>
            <p:cNvSpPr/>
            <p:nvPr/>
          </p:nvSpPr>
          <p:spPr>
            <a:xfrm>
              <a:off x="6209347" y="5623560"/>
              <a:ext cx="162879" cy="42863"/>
            </a:xfrm>
            <a:custGeom>
              <a:avLst/>
              <a:gdLst/>
              <a:ahLst/>
              <a:cxnLst/>
              <a:rect l="0" t="0" r="0" b="0"/>
              <a:pathLst>
                <a:path w="162879" h="42863">
                  <a:moveTo>
                    <a:pt x="0" y="42862"/>
                  </a:moveTo>
                  <a:lnTo>
                    <a:pt x="0" y="35481"/>
                  </a:lnTo>
                  <a:lnTo>
                    <a:pt x="953" y="35084"/>
                  </a:lnTo>
                  <a:lnTo>
                    <a:pt x="4551" y="34643"/>
                  </a:lnTo>
                  <a:lnTo>
                    <a:pt x="6844" y="33573"/>
                  </a:lnTo>
                  <a:lnTo>
                    <a:pt x="9325" y="31907"/>
                  </a:lnTo>
                  <a:lnTo>
                    <a:pt x="11932" y="29843"/>
                  </a:lnTo>
                  <a:lnTo>
                    <a:pt x="14622" y="28468"/>
                  </a:lnTo>
                  <a:lnTo>
                    <a:pt x="17368" y="27551"/>
                  </a:lnTo>
                  <a:lnTo>
                    <a:pt x="20151" y="26940"/>
                  </a:lnTo>
                  <a:lnTo>
                    <a:pt x="23912" y="26532"/>
                  </a:lnTo>
                  <a:lnTo>
                    <a:pt x="28324" y="26261"/>
                  </a:lnTo>
                  <a:lnTo>
                    <a:pt x="33170" y="26079"/>
                  </a:lnTo>
                  <a:lnTo>
                    <a:pt x="37353" y="25006"/>
                  </a:lnTo>
                  <a:lnTo>
                    <a:pt x="41095" y="23338"/>
                  </a:lnTo>
                  <a:lnTo>
                    <a:pt x="44542" y="21274"/>
                  </a:lnTo>
                  <a:lnTo>
                    <a:pt x="48745" y="18945"/>
                  </a:lnTo>
                  <a:lnTo>
                    <a:pt x="58494" y="13817"/>
                  </a:lnTo>
                  <a:lnTo>
                    <a:pt x="63761" y="12069"/>
                  </a:lnTo>
                  <a:lnTo>
                    <a:pt x="69177" y="10904"/>
                  </a:lnTo>
                  <a:lnTo>
                    <a:pt x="74693" y="10127"/>
                  </a:lnTo>
                  <a:lnTo>
                    <a:pt x="80276" y="9608"/>
                  </a:lnTo>
                  <a:lnTo>
                    <a:pt x="85902" y="9263"/>
                  </a:lnTo>
                  <a:lnTo>
                    <a:pt x="91559" y="9033"/>
                  </a:lnTo>
                  <a:lnTo>
                    <a:pt x="97234" y="7926"/>
                  </a:lnTo>
                  <a:lnTo>
                    <a:pt x="102923" y="6237"/>
                  </a:lnTo>
                  <a:lnTo>
                    <a:pt x="108620" y="4158"/>
                  </a:lnTo>
                  <a:lnTo>
                    <a:pt x="114323" y="2772"/>
                  </a:lnTo>
                  <a:lnTo>
                    <a:pt x="120031" y="1848"/>
                  </a:lnTo>
                  <a:lnTo>
                    <a:pt x="125741" y="1232"/>
                  </a:lnTo>
                  <a:lnTo>
                    <a:pt x="131452" y="821"/>
                  </a:lnTo>
                  <a:lnTo>
                    <a:pt x="137165" y="547"/>
                  </a:lnTo>
                  <a:lnTo>
                    <a:pt x="151766" y="162"/>
                  </a:lnTo>
                  <a:lnTo>
                    <a:pt x="162878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1" name="SMARTPenAnnotation289"/>
            <p:cNvSpPr/>
            <p:nvPr/>
          </p:nvSpPr>
          <p:spPr>
            <a:xfrm>
              <a:off x="6577965" y="5597842"/>
              <a:ext cx="128588" cy="17146"/>
            </a:xfrm>
            <a:custGeom>
              <a:avLst/>
              <a:gdLst/>
              <a:ahLst/>
              <a:cxnLst/>
              <a:rect l="0" t="0" r="0" b="0"/>
              <a:pathLst>
                <a:path w="128588" h="17146">
                  <a:moveTo>
                    <a:pt x="0" y="17145"/>
                  </a:moveTo>
                  <a:lnTo>
                    <a:pt x="4551" y="17145"/>
                  </a:lnTo>
                  <a:lnTo>
                    <a:pt x="5891" y="16193"/>
                  </a:lnTo>
                  <a:lnTo>
                    <a:pt x="6785" y="14605"/>
                  </a:lnTo>
                  <a:lnTo>
                    <a:pt x="7381" y="12595"/>
                  </a:lnTo>
                  <a:lnTo>
                    <a:pt x="9683" y="11253"/>
                  </a:lnTo>
                  <a:lnTo>
                    <a:pt x="13122" y="10360"/>
                  </a:lnTo>
                  <a:lnTo>
                    <a:pt x="17321" y="9764"/>
                  </a:lnTo>
                  <a:lnTo>
                    <a:pt x="22025" y="8415"/>
                  </a:lnTo>
                  <a:lnTo>
                    <a:pt x="27065" y="6562"/>
                  </a:lnTo>
                  <a:lnTo>
                    <a:pt x="32331" y="4375"/>
                  </a:lnTo>
                  <a:lnTo>
                    <a:pt x="36794" y="2916"/>
                  </a:lnTo>
                  <a:lnTo>
                    <a:pt x="40721" y="1944"/>
                  </a:lnTo>
                  <a:lnTo>
                    <a:pt x="44292" y="1297"/>
                  </a:lnTo>
                  <a:lnTo>
                    <a:pt x="47626" y="865"/>
                  </a:lnTo>
                  <a:lnTo>
                    <a:pt x="50800" y="576"/>
                  </a:lnTo>
                  <a:lnTo>
                    <a:pt x="53869" y="384"/>
                  </a:lnTo>
                  <a:lnTo>
                    <a:pt x="62359" y="171"/>
                  </a:lnTo>
                  <a:lnTo>
                    <a:pt x="12858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2" name="SMARTPenAnnotation290"/>
            <p:cNvSpPr/>
            <p:nvPr/>
          </p:nvSpPr>
          <p:spPr>
            <a:xfrm>
              <a:off x="6560819" y="5649631"/>
              <a:ext cx="222887" cy="25365"/>
            </a:xfrm>
            <a:custGeom>
              <a:avLst/>
              <a:gdLst/>
              <a:ahLst/>
              <a:cxnLst/>
              <a:rect l="0" t="0" r="0" b="0"/>
              <a:pathLst>
                <a:path w="222887" h="25365">
                  <a:moveTo>
                    <a:pt x="0" y="25364"/>
                  </a:moveTo>
                  <a:lnTo>
                    <a:pt x="0" y="20813"/>
                  </a:lnTo>
                  <a:lnTo>
                    <a:pt x="954" y="19472"/>
                  </a:lnTo>
                  <a:lnTo>
                    <a:pt x="2541" y="18578"/>
                  </a:lnTo>
                  <a:lnTo>
                    <a:pt x="4552" y="17983"/>
                  </a:lnTo>
                  <a:lnTo>
                    <a:pt x="9326" y="17321"/>
                  </a:lnTo>
                  <a:lnTo>
                    <a:pt x="14623" y="17026"/>
                  </a:lnTo>
                  <a:lnTo>
                    <a:pt x="20152" y="16896"/>
                  </a:lnTo>
                  <a:lnTo>
                    <a:pt x="23913" y="15908"/>
                  </a:lnTo>
                  <a:lnTo>
                    <a:pt x="28324" y="14298"/>
                  </a:lnTo>
                  <a:lnTo>
                    <a:pt x="33171" y="12271"/>
                  </a:lnTo>
                  <a:lnTo>
                    <a:pt x="37354" y="10921"/>
                  </a:lnTo>
                  <a:lnTo>
                    <a:pt x="41095" y="10020"/>
                  </a:lnTo>
                  <a:lnTo>
                    <a:pt x="44542" y="9420"/>
                  </a:lnTo>
                  <a:lnTo>
                    <a:pt x="48745" y="9019"/>
                  </a:lnTo>
                  <a:lnTo>
                    <a:pt x="53452" y="8752"/>
                  </a:lnTo>
                  <a:lnTo>
                    <a:pt x="62810" y="8456"/>
                  </a:lnTo>
                  <a:lnTo>
                    <a:pt x="74385" y="8289"/>
                  </a:lnTo>
                  <a:lnTo>
                    <a:pt x="84178" y="8250"/>
                  </a:lnTo>
                  <a:lnTo>
                    <a:pt x="89456" y="7287"/>
                  </a:lnTo>
                  <a:lnTo>
                    <a:pt x="94880" y="5692"/>
                  </a:lnTo>
                  <a:lnTo>
                    <a:pt x="100401" y="3677"/>
                  </a:lnTo>
                  <a:lnTo>
                    <a:pt x="105987" y="2333"/>
                  </a:lnTo>
                  <a:lnTo>
                    <a:pt x="111616" y="1438"/>
                  </a:lnTo>
                  <a:lnTo>
                    <a:pt x="117274" y="841"/>
                  </a:lnTo>
                  <a:lnTo>
                    <a:pt x="122950" y="443"/>
                  </a:lnTo>
                  <a:lnTo>
                    <a:pt x="128640" y="177"/>
                  </a:lnTo>
                  <a:lnTo>
                    <a:pt x="134337" y="0"/>
                  </a:lnTo>
                  <a:lnTo>
                    <a:pt x="140040" y="834"/>
                  </a:lnTo>
                  <a:lnTo>
                    <a:pt x="145748" y="2343"/>
                  </a:lnTo>
                  <a:lnTo>
                    <a:pt x="151458" y="4302"/>
                  </a:lnTo>
                  <a:lnTo>
                    <a:pt x="157170" y="5607"/>
                  </a:lnTo>
                  <a:lnTo>
                    <a:pt x="162882" y="6478"/>
                  </a:lnTo>
                  <a:lnTo>
                    <a:pt x="168596" y="7058"/>
                  </a:lnTo>
                  <a:lnTo>
                    <a:pt x="174310" y="7445"/>
                  </a:lnTo>
                  <a:lnTo>
                    <a:pt x="180025" y="7703"/>
                  </a:lnTo>
                  <a:lnTo>
                    <a:pt x="191454" y="7989"/>
                  </a:lnTo>
                  <a:lnTo>
                    <a:pt x="222886" y="821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3" name="SMARTPenAnnotation291"/>
            <p:cNvSpPr/>
            <p:nvPr/>
          </p:nvSpPr>
          <p:spPr>
            <a:xfrm>
              <a:off x="6895251" y="5486400"/>
              <a:ext cx="17042" cy="265748"/>
            </a:xfrm>
            <a:custGeom>
              <a:avLst/>
              <a:gdLst/>
              <a:ahLst/>
              <a:cxnLst/>
              <a:rect l="0" t="0" r="0" b="0"/>
              <a:pathLst>
                <a:path w="17042" h="265748">
                  <a:moveTo>
                    <a:pt x="17041" y="0"/>
                  </a:moveTo>
                  <a:lnTo>
                    <a:pt x="8822" y="0"/>
                  </a:lnTo>
                  <a:lnTo>
                    <a:pt x="8539" y="6843"/>
                  </a:lnTo>
                  <a:lnTo>
                    <a:pt x="8468" y="115970"/>
                  </a:lnTo>
                  <a:lnTo>
                    <a:pt x="7516" y="123033"/>
                  </a:lnTo>
                  <a:lnTo>
                    <a:pt x="5929" y="130599"/>
                  </a:lnTo>
                  <a:lnTo>
                    <a:pt x="3917" y="138501"/>
                  </a:lnTo>
                  <a:lnTo>
                    <a:pt x="2577" y="145674"/>
                  </a:lnTo>
                  <a:lnTo>
                    <a:pt x="1683" y="152361"/>
                  </a:lnTo>
                  <a:lnTo>
                    <a:pt x="1088" y="158724"/>
                  </a:lnTo>
                  <a:lnTo>
                    <a:pt x="691" y="165823"/>
                  </a:lnTo>
                  <a:lnTo>
                    <a:pt x="250" y="181332"/>
                  </a:lnTo>
                  <a:lnTo>
                    <a:pt x="0" y="201577"/>
                  </a:lnTo>
                  <a:lnTo>
                    <a:pt x="918" y="206774"/>
                  </a:lnTo>
                  <a:lnTo>
                    <a:pt x="2483" y="211192"/>
                  </a:lnTo>
                  <a:lnTo>
                    <a:pt x="4478" y="215089"/>
                  </a:lnTo>
                  <a:lnTo>
                    <a:pt x="5809" y="219593"/>
                  </a:lnTo>
                  <a:lnTo>
                    <a:pt x="6695" y="224500"/>
                  </a:lnTo>
                  <a:lnTo>
                    <a:pt x="7286" y="229677"/>
                  </a:lnTo>
                  <a:lnTo>
                    <a:pt x="7680" y="234080"/>
                  </a:lnTo>
                  <a:lnTo>
                    <a:pt x="8118" y="241513"/>
                  </a:lnTo>
                  <a:lnTo>
                    <a:pt x="8313" y="247991"/>
                  </a:lnTo>
                  <a:lnTo>
                    <a:pt x="8468" y="26574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4" name="SMARTPenAnnotation292"/>
            <p:cNvSpPr/>
            <p:nvPr/>
          </p:nvSpPr>
          <p:spPr>
            <a:xfrm>
              <a:off x="7025323" y="5452505"/>
              <a:ext cx="165888" cy="290921"/>
            </a:xfrm>
            <a:custGeom>
              <a:avLst/>
              <a:gdLst/>
              <a:ahLst/>
              <a:cxnLst/>
              <a:rect l="0" t="0" r="0" b="0"/>
              <a:pathLst>
                <a:path w="165888" h="290921">
                  <a:moveTo>
                    <a:pt x="84136" y="25322"/>
                  </a:moveTo>
                  <a:lnTo>
                    <a:pt x="75669" y="16854"/>
                  </a:lnTo>
                  <a:lnTo>
                    <a:pt x="71044" y="16780"/>
                  </a:lnTo>
                  <a:lnTo>
                    <a:pt x="68192" y="16759"/>
                  </a:lnTo>
                  <a:lnTo>
                    <a:pt x="65887" y="17708"/>
                  </a:lnTo>
                  <a:lnTo>
                    <a:pt x="62445" y="19294"/>
                  </a:lnTo>
                  <a:lnTo>
                    <a:pt x="58246" y="21303"/>
                  </a:lnTo>
                  <a:lnTo>
                    <a:pt x="54493" y="23596"/>
                  </a:lnTo>
                  <a:lnTo>
                    <a:pt x="51039" y="26076"/>
                  </a:lnTo>
                  <a:lnTo>
                    <a:pt x="47784" y="28682"/>
                  </a:lnTo>
                  <a:lnTo>
                    <a:pt x="44661" y="31372"/>
                  </a:lnTo>
                  <a:lnTo>
                    <a:pt x="41628" y="34118"/>
                  </a:lnTo>
                  <a:lnTo>
                    <a:pt x="35716" y="39708"/>
                  </a:lnTo>
                  <a:lnTo>
                    <a:pt x="21293" y="53910"/>
                  </a:lnTo>
                  <a:lnTo>
                    <a:pt x="19381" y="56763"/>
                  </a:lnTo>
                  <a:lnTo>
                    <a:pt x="15737" y="65330"/>
                  </a:lnTo>
                  <a:lnTo>
                    <a:pt x="11510" y="71043"/>
                  </a:lnTo>
                  <a:lnTo>
                    <a:pt x="6456" y="76758"/>
                  </a:lnTo>
                  <a:lnTo>
                    <a:pt x="3775" y="79615"/>
                  </a:lnTo>
                  <a:lnTo>
                    <a:pt x="1986" y="82472"/>
                  </a:lnTo>
                  <a:lnTo>
                    <a:pt x="0" y="88187"/>
                  </a:lnTo>
                  <a:lnTo>
                    <a:pt x="424" y="90092"/>
                  </a:lnTo>
                  <a:lnTo>
                    <a:pt x="1658" y="91362"/>
                  </a:lnTo>
                  <a:lnTo>
                    <a:pt x="3434" y="92209"/>
                  </a:lnTo>
                  <a:lnTo>
                    <a:pt x="4617" y="93726"/>
                  </a:lnTo>
                  <a:lnTo>
                    <a:pt x="5406" y="95690"/>
                  </a:lnTo>
                  <a:lnTo>
                    <a:pt x="5932" y="97951"/>
                  </a:lnTo>
                  <a:lnTo>
                    <a:pt x="7235" y="99459"/>
                  </a:lnTo>
                  <a:lnTo>
                    <a:pt x="9056" y="100464"/>
                  </a:lnTo>
                  <a:lnTo>
                    <a:pt x="11223" y="101134"/>
                  </a:lnTo>
                  <a:lnTo>
                    <a:pt x="12668" y="102534"/>
                  </a:lnTo>
                  <a:lnTo>
                    <a:pt x="13631" y="104419"/>
                  </a:lnTo>
                  <a:lnTo>
                    <a:pt x="14273" y="106628"/>
                  </a:lnTo>
                  <a:lnTo>
                    <a:pt x="15653" y="108101"/>
                  </a:lnTo>
                  <a:lnTo>
                    <a:pt x="17526" y="109083"/>
                  </a:lnTo>
                  <a:lnTo>
                    <a:pt x="19726" y="109738"/>
                  </a:lnTo>
                  <a:lnTo>
                    <a:pt x="24712" y="113006"/>
                  </a:lnTo>
                  <a:lnTo>
                    <a:pt x="27375" y="115210"/>
                  </a:lnTo>
                  <a:lnTo>
                    <a:pt x="30103" y="116680"/>
                  </a:lnTo>
                  <a:lnTo>
                    <a:pt x="32874" y="117660"/>
                  </a:lnTo>
                  <a:lnTo>
                    <a:pt x="35674" y="118313"/>
                  </a:lnTo>
                  <a:lnTo>
                    <a:pt x="38493" y="119701"/>
                  </a:lnTo>
                  <a:lnTo>
                    <a:pt x="41325" y="121579"/>
                  </a:lnTo>
                  <a:lnTo>
                    <a:pt x="44166" y="123784"/>
                  </a:lnTo>
                  <a:lnTo>
                    <a:pt x="47964" y="125253"/>
                  </a:lnTo>
                  <a:lnTo>
                    <a:pt x="52402" y="126233"/>
                  </a:lnTo>
                  <a:lnTo>
                    <a:pt x="57265" y="126886"/>
                  </a:lnTo>
                  <a:lnTo>
                    <a:pt x="62412" y="128274"/>
                  </a:lnTo>
                  <a:lnTo>
                    <a:pt x="67749" y="130151"/>
                  </a:lnTo>
                  <a:lnTo>
                    <a:pt x="73211" y="132356"/>
                  </a:lnTo>
                  <a:lnTo>
                    <a:pt x="77806" y="133826"/>
                  </a:lnTo>
                  <a:lnTo>
                    <a:pt x="81821" y="134805"/>
                  </a:lnTo>
                  <a:lnTo>
                    <a:pt x="85451" y="135458"/>
                  </a:lnTo>
                  <a:lnTo>
                    <a:pt x="89776" y="136846"/>
                  </a:lnTo>
                  <a:lnTo>
                    <a:pt x="94564" y="138724"/>
                  </a:lnTo>
                  <a:lnTo>
                    <a:pt x="99660" y="140928"/>
                  </a:lnTo>
                  <a:lnTo>
                    <a:pt x="104010" y="143351"/>
                  </a:lnTo>
                  <a:lnTo>
                    <a:pt x="107864" y="145918"/>
                  </a:lnTo>
                  <a:lnTo>
                    <a:pt x="111384" y="148582"/>
                  </a:lnTo>
                  <a:lnTo>
                    <a:pt x="115637" y="151310"/>
                  </a:lnTo>
                  <a:lnTo>
                    <a:pt x="120377" y="154082"/>
                  </a:lnTo>
                  <a:lnTo>
                    <a:pt x="125442" y="156882"/>
                  </a:lnTo>
                  <a:lnTo>
                    <a:pt x="129771" y="160653"/>
                  </a:lnTo>
                  <a:lnTo>
                    <a:pt x="133609" y="165073"/>
                  </a:lnTo>
                  <a:lnTo>
                    <a:pt x="137121" y="169925"/>
                  </a:lnTo>
                  <a:lnTo>
                    <a:pt x="140414" y="174111"/>
                  </a:lnTo>
                  <a:lnTo>
                    <a:pt x="143563" y="177855"/>
                  </a:lnTo>
                  <a:lnTo>
                    <a:pt x="146614" y="181303"/>
                  </a:lnTo>
                  <a:lnTo>
                    <a:pt x="152545" y="187674"/>
                  </a:lnTo>
                  <a:lnTo>
                    <a:pt x="155459" y="190707"/>
                  </a:lnTo>
                  <a:lnTo>
                    <a:pt x="157402" y="194634"/>
                  </a:lnTo>
                  <a:lnTo>
                    <a:pt x="158698" y="199157"/>
                  </a:lnTo>
                  <a:lnTo>
                    <a:pt x="159562" y="204077"/>
                  </a:lnTo>
                  <a:lnTo>
                    <a:pt x="161091" y="209262"/>
                  </a:lnTo>
                  <a:lnTo>
                    <a:pt x="163062" y="214623"/>
                  </a:lnTo>
                  <a:lnTo>
                    <a:pt x="165328" y="220103"/>
                  </a:lnTo>
                  <a:lnTo>
                    <a:pt x="165887" y="224708"/>
                  </a:lnTo>
                  <a:lnTo>
                    <a:pt x="165307" y="228732"/>
                  </a:lnTo>
                  <a:lnTo>
                    <a:pt x="163967" y="232366"/>
                  </a:lnTo>
                  <a:lnTo>
                    <a:pt x="163075" y="236694"/>
                  </a:lnTo>
                  <a:lnTo>
                    <a:pt x="162480" y="241484"/>
                  </a:lnTo>
                  <a:lnTo>
                    <a:pt x="162083" y="246583"/>
                  </a:lnTo>
                  <a:lnTo>
                    <a:pt x="160866" y="250934"/>
                  </a:lnTo>
                  <a:lnTo>
                    <a:pt x="156974" y="258309"/>
                  </a:lnTo>
                  <a:lnTo>
                    <a:pt x="152069" y="264762"/>
                  </a:lnTo>
                  <a:lnTo>
                    <a:pt x="149427" y="267816"/>
                  </a:lnTo>
                  <a:lnTo>
                    <a:pt x="146714" y="270804"/>
                  </a:lnTo>
                  <a:lnTo>
                    <a:pt x="141159" y="276666"/>
                  </a:lnTo>
                  <a:lnTo>
                    <a:pt x="132676" y="285320"/>
                  </a:lnTo>
                  <a:lnTo>
                    <a:pt x="129831" y="287236"/>
                  </a:lnTo>
                  <a:lnTo>
                    <a:pt x="126983" y="288514"/>
                  </a:lnTo>
                  <a:lnTo>
                    <a:pt x="124130" y="289366"/>
                  </a:lnTo>
                  <a:lnTo>
                    <a:pt x="121277" y="289934"/>
                  </a:lnTo>
                  <a:lnTo>
                    <a:pt x="118422" y="290313"/>
                  </a:lnTo>
                  <a:lnTo>
                    <a:pt x="115566" y="290565"/>
                  </a:lnTo>
                  <a:lnTo>
                    <a:pt x="112709" y="290733"/>
                  </a:lnTo>
                  <a:lnTo>
                    <a:pt x="106996" y="290920"/>
                  </a:lnTo>
                  <a:lnTo>
                    <a:pt x="103186" y="290017"/>
                  </a:lnTo>
                  <a:lnTo>
                    <a:pt x="98741" y="288463"/>
                  </a:lnTo>
                  <a:lnTo>
                    <a:pt x="93873" y="286475"/>
                  </a:lnTo>
                  <a:lnTo>
                    <a:pt x="89675" y="284196"/>
                  </a:lnTo>
                  <a:lnTo>
                    <a:pt x="85924" y="281725"/>
                  </a:lnTo>
                  <a:lnTo>
                    <a:pt x="82471" y="279125"/>
                  </a:lnTo>
                  <a:lnTo>
                    <a:pt x="80169" y="276439"/>
                  </a:lnTo>
                  <a:lnTo>
                    <a:pt x="78634" y="273696"/>
                  </a:lnTo>
                  <a:lnTo>
                    <a:pt x="77610" y="270915"/>
                  </a:lnTo>
                  <a:lnTo>
                    <a:pt x="73934" y="265285"/>
                  </a:lnTo>
                  <a:lnTo>
                    <a:pt x="69124" y="259607"/>
                  </a:lnTo>
                  <a:lnTo>
                    <a:pt x="66509" y="256760"/>
                  </a:lnTo>
                  <a:lnTo>
                    <a:pt x="63813" y="253909"/>
                  </a:lnTo>
                  <a:lnTo>
                    <a:pt x="62014" y="250103"/>
                  </a:lnTo>
                  <a:lnTo>
                    <a:pt x="60816" y="245661"/>
                  </a:lnTo>
                  <a:lnTo>
                    <a:pt x="59484" y="236598"/>
                  </a:lnTo>
                  <a:lnTo>
                    <a:pt x="58893" y="229395"/>
                  </a:lnTo>
                  <a:lnTo>
                    <a:pt x="61170" y="220479"/>
                  </a:lnTo>
                  <a:lnTo>
                    <a:pt x="63110" y="215434"/>
                  </a:lnTo>
                  <a:lnTo>
                    <a:pt x="65356" y="210166"/>
                  </a:lnTo>
                  <a:lnTo>
                    <a:pt x="70392" y="199232"/>
                  </a:lnTo>
                  <a:lnTo>
                    <a:pt x="84208" y="171002"/>
                  </a:lnTo>
                  <a:lnTo>
                    <a:pt x="112713" y="113904"/>
                  </a:lnTo>
                  <a:lnTo>
                    <a:pt x="116523" y="107237"/>
                  </a:lnTo>
                  <a:lnTo>
                    <a:pt x="120967" y="99934"/>
                  </a:lnTo>
                  <a:lnTo>
                    <a:pt x="125835" y="92208"/>
                  </a:lnTo>
                  <a:lnTo>
                    <a:pt x="130034" y="85153"/>
                  </a:lnTo>
                  <a:lnTo>
                    <a:pt x="133784" y="78544"/>
                  </a:lnTo>
                  <a:lnTo>
                    <a:pt x="137238" y="72234"/>
                  </a:lnTo>
                  <a:lnTo>
                    <a:pt x="139540" y="67074"/>
                  </a:lnTo>
                  <a:lnTo>
                    <a:pt x="142098" y="58801"/>
                  </a:lnTo>
                  <a:lnTo>
                    <a:pt x="145774" y="51949"/>
                  </a:lnTo>
                  <a:lnTo>
                    <a:pt x="148088" y="48789"/>
                  </a:lnTo>
                  <a:lnTo>
                    <a:pt x="150659" y="40197"/>
                  </a:lnTo>
                  <a:lnTo>
                    <a:pt x="152310" y="28260"/>
                  </a:lnTo>
                  <a:lnTo>
                    <a:pt x="151493" y="26328"/>
                  </a:lnTo>
                  <a:lnTo>
                    <a:pt x="148045" y="21642"/>
                  </a:lnTo>
                  <a:lnTo>
                    <a:pt x="143337" y="16384"/>
                  </a:lnTo>
                  <a:lnTo>
                    <a:pt x="140749" y="13648"/>
                  </a:lnTo>
                  <a:lnTo>
                    <a:pt x="137118" y="11825"/>
                  </a:lnTo>
                  <a:lnTo>
                    <a:pt x="132792" y="10609"/>
                  </a:lnTo>
                  <a:lnTo>
                    <a:pt x="128004" y="9799"/>
                  </a:lnTo>
                  <a:lnTo>
                    <a:pt x="122907" y="8305"/>
                  </a:lnTo>
                  <a:lnTo>
                    <a:pt x="117603" y="6358"/>
                  </a:lnTo>
                  <a:lnTo>
                    <a:pt x="112163" y="4107"/>
                  </a:lnTo>
                  <a:lnTo>
                    <a:pt x="107583" y="2606"/>
                  </a:lnTo>
                  <a:lnTo>
                    <a:pt x="103578" y="1605"/>
                  </a:lnTo>
                  <a:lnTo>
                    <a:pt x="99955" y="938"/>
                  </a:lnTo>
                  <a:lnTo>
                    <a:pt x="95635" y="494"/>
                  </a:lnTo>
                  <a:lnTo>
                    <a:pt x="90849" y="197"/>
                  </a:lnTo>
                  <a:lnTo>
                    <a:pt x="85754" y="0"/>
                  </a:lnTo>
                  <a:lnTo>
                    <a:pt x="80453" y="821"/>
                  </a:lnTo>
                  <a:lnTo>
                    <a:pt x="75013" y="2320"/>
                  </a:lnTo>
                  <a:lnTo>
                    <a:pt x="69482" y="4273"/>
                  </a:lnTo>
                  <a:lnTo>
                    <a:pt x="63890" y="5574"/>
                  </a:lnTo>
                  <a:lnTo>
                    <a:pt x="58256" y="6442"/>
                  </a:lnTo>
                  <a:lnTo>
                    <a:pt x="52596" y="7020"/>
                  </a:lnTo>
                  <a:lnTo>
                    <a:pt x="47870" y="8358"/>
                  </a:lnTo>
                  <a:lnTo>
                    <a:pt x="43766" y="10203"/>
                  </a:lnTo>
                  <a:lnTo>
                    <a:pt x="40078" y="12385"/>
                  </a:lnTo>
                  <a:lnTo>
                    <a:pt x="36666" y="13840"/>
                  </a:lnTo>
                  <a:lnTo>
                    <a:pt x="33439" y="14810"/>
                  </a:lnTo>
                  <a:lnTo>
                    <a:pt x="30337" y="15456"/>
                  </a:lnTo>
                  <a:lnTo>
                    <a:pt x="28267" y="16840"/>
                  </a:lnTo>
                  <a:lnTo>
                    <a:pt x="26888" y="18715"/>
                  </a:lnTo>
                  <a:lnTo>
                    <a:pt x="24129" y="2532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5" name="SMARTPenAnnotation293"/>
            <p:cNvSpPr/>
            <p:nvPr/>
          </p:nvSpPr>
          <p:spPr>
            <a:xfrm>
              <a:off x="5806440" y="6103620"/>
              <a:ext cx="298802" cy="325756"/>
            </a:xfrm>
            <a:custGeom>
              <a:avLst/>
              <a:gdLst/>
              <a:ahLst/>
              <a:cxnLst/>
              <a:rect l="0" t="0" r="0" b="0"/>
              <a:pathLst>
                <a:path w="298802" h="325756">
                  <a:moveTo>
                    <a:pt x="102869" y="17145"/>
                  </a:moveTo>
                  <a:lnTo>
                    <a:pt x="102869" y="30259"/>
                  </a:lnTo>
                  <a:lnTo>
                    <a:pt x="103822" y="31602"/>
                  </a:lnTo>
                  <a:lnTo>
                    <a:pt x="105410" y="32498"/>
                  </a:lnTo>
                  <a:lnTo>
                    <a:pt x="111089" y="34185"/>
                  </a:lnTo>
                  <a:lnTo>
                    <a:pt x="119983" y="42831"/>
                  </a:lnTo>
                  <a:lnTo>
                    <a:pt x="120013" y="34642"/>
                  </a:lnTo>
                  <a:lnTo>
                    <a:pt x="111284" y="25579"/>
                  </a:lnTo>
                  <a:lnTo>
                    <a:pt x="102984" y="17259"/>
                  </a:lnTo>
                  <a:lnTo>
                    <a:pt x="102869" y="8575"/>
                  </a:lnTo>
                  <a:lnTo>
                    <a:pt x="107421" y="4022"/>
                  </a:lnTo>
                  <a:lnTo>
                    <a:pt x="109713" y="2681"/>
                  </a:lnTo>
                  <a:lnTo>
                    <a:pt x="114801" y="1191"/>
                  </a:lnTo>
                  <a:lnTo>
                    <a:pt x="123021" y="353"/>
                  </a:lnTo>
                  <a:lnTo>
                    <a:pt x="131489" y="104"/>
                  </a:lnTo>
                  <a:lnTo>
                    <a:pt x="298801" y="0"/>
                  </a:lnTo>
                  <a:lnTo>
                    <a:pt x="295120" y="0"/>
                  </a:lnTo>
                  <a:lnTo>
                    <a:pt x="293901" y="952"/>
                  </a:lnTo>
                  <a:lnTo>
                    <a:pt x="293089" y="2540"/>
                  </a:lnTo>
                  <a:lnTo>
                    <a:pt x="292548" y="4550"/>
                  </a:lnTo>
                  <a:lnTo>
                    <a:pt x="289406" y="9325"/>
                  </a:lnTo>
                  <a:lnTo>
                    <a:pt x="287235" y="11931"/>
                  </a:lnTo>
                  <a:lnTo>
                    <a:pt x="285787" y="14622"/>
                  </a:lnTo>
                  <a:lnTo>
                    <a:pt x="282797" y="22959"/>
                  </a:lnTo>
                  <a:lnTo>
                    <a:pt x="276303" y="31462"/>
                  </a:lnTo>
                  <a:lnTo>
                    <a:pt x="268345" y="40966"/>
                  </a:lnTo>
                  <a:lnTo>
                    <a:pt x="262775" y="50275"/>
                  </a:lnTo>
                  <a:lnTo>
                    <a:pt x="254583" y="58221"/>
                  </a:lnTo>
                  <a:lnTo>
                    <a:pt x="249732" y="61674"/>
                  </a:lnTo>
                  <a:lnTo>
                    <a:pt x="241802" y="70591"/>
                  </a:lnTo>
                  <a:lnTo>
                    <a:pt x="235102" y="79951"/>
                  </a:lnTo>
                  <a:lnTo>
                    <a:pt x="228950" y="87286"/>
                  </a:lnTo>
                  <a:lnTo>
                    <a:pt x="223040" y="96261"/>
                  </a:lnTo>
                  <a:lnTo>
                    <a:pt x="220131" y="101321"/>
                  </a:lnTo>
                  <a:lnTo>
                    <a:pt x="214358" y="112024"/>
                  </a:lnTo>
                  <a:lnTo>
                    <a:pt x="208618" y="122178"/>
                  </a:lnTo>
                  <a:lnTo>
                    <a:pt x="202891" y="129866"/>
                  </a:lnTo>
                  <a:lnTo>
                    <a:pt x="194631" y="138998"/>
                  </a:lnTo>
                  <a:lnTo>
                    <a:pt x="189761" y="144100"/>
                  </a:lnTo>
                  <a:lnTo>
                    <a:pt x="185562" y="149407"/>
                  </a:lnTo>
                  <a:lnTo>
                    <a:pt x="181811" y="154849"/>
                  </a:lnTo>
                  <a:lnTo>
                    <a:pt x="175102" y="165024"/>
                  </a:lnTo>
                  <a:lnTo>
                    <a:pt x="168945" y="172722"/>
                  </a:lnTo>
                  <a:lnTo>
                    <a:pt x="160494" y="179317"/>
                  </a:lnTo>
                  <a:lnTo>
                    <a:pt x="155574" y="182410"/>
                  </a:lnTo>
                  <a:lnTo>
                    <a:pt x="147566" y="190926"/>
                  </a:lnTo>
                  <a:lnTo>
                    <a:pt x="140833" y="200108"/>
                  </a:lnTo>
                  <a:lnTo>
                    <a:pt x="134665" y="207364"/>
                  </a:lnTo>
                  <a:lnTo>
                    <a:pt x="125837" y="216804"/>
                  </a:lnTo>
                  <a:lnTo>
                    <a:pt x="117522" y="222722"/>
                  </a:lnTo>
                  <a:lnTo>
                    <a:pt x="112638" y="225634"/>
                  </a:lnTo>
                  <a:lnTo>
                    <a:pt x="104671" y="233949"/>
                  </a:lnTo>
                  <a:lnTo>
                    <a:pt x="101213" y="238833"/>
                  </a:lnTo>
                  <a:lnTo>
                    <a:pt x="97955" y="242089"/>
                  </a:lnTo>
                  <a:lnTo>
                    <a:pt x="94831" y="244260"/>
                  </a:lnTo>
                  <a:lnTo>
                    <a:pt x="88819" y="247625"/>
                  </a:lnTo>
                  <a:lnTo>
                    <a:pt x="80080" y="254874"/>
                  </a:lnTo>
                  <a:lnTo>
                    <a:pt x="71458" y="263054"/>
                  </a:lnTo>
                  <a:lnTo>
                    <a:pt x="57152" y="277199"/>
                  </a:lnTo>
                  <a:lnTo>
                    <a:pt x="54294" y="279096"/>
                  </a:lnTo>
                  <a:lnTo>
                    <a:pt x="45721" y="282720"/>
                  </a:lnTo>
                  <a:lnTo>
                    <a:pt x="37147" y="289403"/>
                  </a:lnTo>
                  <a:lnTo>
                    <a:pt x="31432" y="294676"/>
                  </a:lnTo>
                  <a:lnTo>
                    <a:pt x="28574" y="296463"/>
                  </a:lnTo>
                  <a:lnTo>
                    <a:pt x="20002" y="299931"/>
                  </a:lnTo>
                  <a:lnTo>
                    <a:pt x="11112" y="306613"/>
                  </a:lnTo>
                  <a:lnTo>
                    <a:pt x="10265" y="307278"/>
                  </a:lnTo>
                  <a:lnTo>
                    <a:pt x="9701" y="308675"/>
                  </a:lnTo>
                  <a:lnTo>
                    <a:pt x="9074" y="312766"/>
                  </a:lnTo>
                  <a:lnTo>
                    <a:pt x="7954" y="314238"/>
                  </a:lnTo>
                  <a:lnTo>
                    <a:pt x="6255" y="315219"/>
                  </a:lnTo>
                  <a:lnTo>
                    <a:pt x="4" y="317181"/>
                  </a:lnTo>
                  <a:lnTo>
                    <a:pt x="2" y="317181"/>
                  </a:lnTo>
                  <a:lnTo>
                    <a:pt x="0" y="324563"/>
                  </a:lnTo>
                  <a:lnTo>
                    <a:pt x="952" y="324960"/>
                  </a:lnTo>
                  <a:lnTo>
                    <a:pt x="8219" y="325724"/>
                  </a:lnTo>
                  <a:lnTo>
                    <a:pt x="54296" y="325755"/>
                  </a:lnTo>
                  <a:lnTo>
                    <a:pt x="62549" y="323215"/>
                  </a:lnTo>
                  <a:lnTo>
                    <a:pt x="71614" y="319863"/>
                  </a:lnTo>
                  <a:lnTo>
                    <a:pt x="78818" y="318374"/>
                  </a:lnTo>
                  <a:lnTo>
                    <a:pt x="85195" y="317712"/>
                  </a:lnTo>
                  <a:lnTo>
                    <a:pt x="88229" y="317535"/>
                  </a:lnTo>
                  <a:lnTo>
                    <a:pt x="96680" y="314799"/>
                  </a:lnTo>
                  <a:lnTo>
                    <a:pt x="105834" y="311361"/>
                  </a:lnTo>
                  <a:lnTo>
                    <a:pt x="113077" y="309832"/>
                  </a:lnTo>
                  <a:lnTo>
                    <a:pt x="122011" y="309153"/>
                  </a:lnTo>
                  <a:lnTo>
                    <a:pt x="127061" y="308972"/>
                  </a:lnTo>
                  <a:lnTo>
                    <a:pt x="131380" y="307899"/>
                  </a:lnTo>
                  <a:lnTo>
                    <a:pt x="138718" y="304166"/>
                  </a:lnTo>
                  <a:lnTo>
                    <a:pt x="147695" y="301873"/>
                  </a:lnTo>
                  <a:lnTo>
                    <a:pt x="152756" y="301260"/>
                  </a:lnTo>
                  <a:lnTo>
                    <a:pt x="160919" y="298041"/>
                  </a:lnTo>
                  <a:lnTo>
                    <a:pt x="164429" y="295849"/>
                  </a:lnTo>
                  <a:lnTo>
                    <a:pt x="173410" y="293413"/>
                  </a:lnTo>
                  <a:lnTo>
                    <a:pt x="178471" y="292764"/>
                  </a:lnTo>
                  <a:lnTo>
                    <a:pt x="183750" y="292331"/>
                  </a:lnTo>
                  <a:lnTo>
                    <a:pt x="189175" y="292042"/>
                  </a:lnTo>
                  <a:lnTo>
                    <a:pt x="194697" y="291850"/>
                  </a:lnTo>
                  <a:lnTo>
                    <a:pt x="199330" y="290769"/>
                  </a:lnTo>
                  <a:lnTo>
                    <a:pt x="207019" y="287028"/>
                  </a:lnTo>
                  <a:lnTo>
                    <a:pt x="216150" y="284730"/>
                  </a:lnTo>
                  <a:lnTo>
                    <a:pt x="221252" y="284118"/>
                  </a:lnTo>
                  <a:lnTo>
                    <a:pt x="229462" y="283437"/>
                  </a:lnTo>
                  <a:lnTo>
                    <a:pt x="236285" y="283134"/>
                  </a:lnTo>
                  <a:lnTo>
                    <a:pt x="245482" y="282964"/>
                  </a:lnTo>
                  <a:lnTo>
                    <a:pt x="282892" y="28289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6" name="SMARTPenAnnotation294"/>
            <p:cNvSpPr/>
            <p:nvPr/>
          </p:nvSpPr>
          <p:spPr>
            <a:xfrm>
              <a:off x="5857875" y="6266497"/>
              <a:ext cx="222885" cy="17146"/>
            </a:xfrm>
            <a:custGeom>
              <a:avLst/>
              <a:gdLst/>
              <a:ahLst/>
              <a:cxnLst/>
              <a:rect l="0" t="0" r="0" b="0"/>
              <a:pathLst>
                <a:path w="222885" h="17146">
                  <a:moveTo>
                    <a:pt x="0" y="17145"/>
                  </a:moveTo>
                  <a:lnTo>
                    <a:pt x="0" y="12595"/>
                  </a:lnTo>
                  <a:lnTo>
                    <a:pt x="952" y="11253"/>
                  </a:lnTo>
                  <a:lnTo>
                    <a:pt x="2540" y="10360"/>
                  </a:lnTo>
                  <a:lnTo>
                    <a:pt x="7380" y="8926"/>
                  </a:lnTo>
                  <a:lnTo>
                    <a:pt x="12770" y="8677"/>
                  </a:lnTo>
                  <a:lnTo>
                    <a:pt x="28693" y="8582"/>
                  </a:lnTo>
                  <a:lnTo>
                    <a:pt x="31511" y="7626"/>
                  </a:lnTo>
                  <a:lnTo>
                    <a:pt x="34342" y="6037"/>
                  </a:lnTo>
                  <a:lnTo>
                    <a:pt x="37182" y="4025"/>
                  </a:lnTo>
                  <a:lnTo>
                    <a:pt x="40980" y="2683"/>
                  </a:lnTo>
                  <a:lnTo>
                    <a:pt x="45417" y="1789"/>
                  </a:lnTo>
                  <a:lnTo>
                    <a:pt x="50281" y="1192"/>
                  </a:lnTo>
                  <a:lnTo>
                    <a:pt x="54476" y="795"/>
                  </a:lnTo>
                  <a:lnTo>
                    <a:pt x="58224" y="530"/>
                  </a:lnTo>
                  <a:lnTo>
                    <a:pt x="61676" y="354"/>
                  </a:lnTo>
                  <a:lnTo>
                    <a:pt x="70591" y="157"/>
                  </a:lnTo>
                  <a:lnTo>
                    <a:pt x="195864" y="0"/>
                  </a:lnTo>
                  <a:lnTo>
                    <a:pt x="201061" y="953"/>
                  </a:lnTo>
                  <a:lnTo>
                    <a:pt x="206430" y="2540"/>
                  </a:lnTo>
                  <a:lnTo>
                    <a:pt x="222884" y="857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7" name="SMARTPenAnnotation295"/>
            <p:cNvSpPr/>
            <p:nvPr/>
          </p:nvSpPr>
          <p:spPr>
            <a:xfrm>
              <a:off x="6295072" y="6155085"/>
              <a:ext cx="111444" cy="8543"/>
            </a:xfrm>
            <a:custGeom>
              <a:avLst/>
              <a:gdLst/>
              <a:ahLst/>
              <a:cxnLst/>
              <a:rect l="0" t="0" r="0" b="0"/>
              <a:pathLst>
                <a:path w="111444" h="8543">
                  <a:moveTo>
                    <a:pt x="0" y="8542"/>
                  </a:moveTo>
                  <a:lnTo>
                    <a:pt x="45731" y="8542"/>
                  </a:lnTo>
                  <a:lnTo>
                    <a:pt x="49537" y="7590"/>
                  </a:lnTo>
                  <a:lnTo>
                    <a:pt x="53980" y="6002"/>
                  </a:lnTo>
                  <a:lnTo>
                    <a:pt x="58847" y="3992"/>
                  </a:lnTo>
                  <a:lnTo>
                    <a:pt x="63044" y="2651"/>
                  </a:lnTo>
                  <a:lnTo>
                    <a:pt x="66794" y="1757"/>
                  </a:lnTo>
                  <a:lnTo>
                    <a:pt x="75107" y="323"/>
                  </a:lnTo>
                  <a:lnTo>
                    <a:pt x="77694" y="205"/>
                  </a:lnTo>
                  <a:lnTo>
                    <a:pt x="89484" y="40"/>
                  </a:lnTo>
                  <a:lnTo>
                    <a:pt x="96286" y="0"/>
                  </a:lnTo>
                  <a:lnTo>
                    <a:pt x="99433" y="943"/>
                  </a:lnTo>
                  <a:lnTo>
                    <a:pt x="102484" y="2524"/>
                  </a:lnTo>
                  <a:lnTo>
                    <a:pt x="111443" y="854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8" name="SMARTPenAnnotation296"/>
            <p:cNvSpPr/>
            <p:nvPr/>
          </p:nvSpPr>
          <p:spPr>
            <a:xfrm>
              <a:off x="6260782" y="6232207"/>
              <a:ext cx="120016" cy="25719"/>
            </a:xfrm>
            <a:custGeom>
              <a:avLst/>
              <a:gdLst/>
              <a:ahLst/>
              <a:cxnLst/>
              <a:rect l="0" t="0" r="0" b="0"/>
              <a:pathLst>
                <a:path w="120016" h="25719">
                  <a:moveTo>
                    <a:pt x="0" y="25718"/>
                  </a:moveTo>
                  <a:lnTo>
                    <a:pt x="7381" y="25718"/>
                  </a:lnTo>
                  <a:lnTo>
                    <a:pt x="8731" y="24765"/>
                  </a:lnTo>
                  <a:lnTo>
                    <a:pt x="10583" y="23178"/>
                  </a:lnTo>
                  <a:lnTo>
                    <a:pt x="15849" y="18337"/>
                  </a:lnTo>
                  <a:lnTo>
                    <a:pt x="19109" y="17675"/>
                  </a:lnTo>
                  <a:lnTo>
                    <a:pt x="21312" y="17498"/>
                  </a:lnTo>
                  <a:lnTo>
                    <a:pt x="23733" y="16428"/>
                  </a:lnTo>
                  <a:lnTo>
                    <a:pt x="26299" y="14762"/>
                  </a:lnTo>
                  <a:lnTo>
                    <a:pt x="28963" y="12699"/>
                  </a:lnTo>
                  <a:lnTo>
                    <a:pt x="31691" y="11324"/>
                  </a:lnTo>
                  <a:lnTo>
                    <a:pt x="34463" y="10406"/>
                  </a:lnTo>
                  <a:lnTo>
                    <a:pt x="37263" y="9795"/>
                  </a:lnTo>
                  <a:lnTo>
                    <a:pt x="40082" y="9388"/>
                  </a:lnTo>
                  <a:lnTo>
                    <a:pt x="42914" y="9116"/>
                  </a:lnTo>
                  <a:lnTo>
                    <a:pt x="45754" y="8935"/>
                  </a:lnTo>
                  <a:lnTo>
                    <a:pt x="53991" y="8734"/>
                  </a:lnTo>
                  <a:lnTo>
                    <a:pt x="104505" y="8574"/>
                  </a:lnTo>
                  <a:lnTo>
                    <a:pt x="107770" y="7621"/>
                  </a:lnTo>
                  <a:lnTo>
                    <a:pt x="110900" y="6033"/>
                  </a:lnTo>
                  <a:lnTo>
                    <a:pt x="12001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9" name="SMARTPenAnnotation297"/>
            <p:cNvSpPr/>
            <p:nvPr/>
          </p:nvSpPr>
          <p:spPr>
            <a:xfrm>
              <a:off x="6466640" y="5992178"/>
              <a:ext cx="257058" cy="394335"/>
            </a:xfrm>
            <a:custGeom>
              <a:avLst/>
              <a:gdLst/>
              <a:ahLst/>
              <a:cxnLst/>
              <a:rect l="0" t="0" r="0" b="0"/>
              <a:pathLst>
                <a:path w="257058" h="394335">
                  <a:moveTo>
                    <a:pt x="34172" y="60007"/>
                  </a:moveTo>
                  <a:lnTo>
                    <a:pt x="38723" y="60007"/>
                  </a:lnTo>
                  <a:lnTo>
                    <a:pt x="40064" y="59054"/>
                  </a:lnTo>
                  <a:lnTo>
                    <a:pt x="40957" y="57467"/>
                  </a:lnTo>
                  <a:lnTo>
                    <a:pt x="41951" y="53163"/>
                  </a:lnTo>
                  <a:lnTo>
                    <a:pt x="42392" y="48075"/>
                  </a:lnTo>
                  <a:lnTo>
                    <a:pt x="43462" y="45385"/>
                  </a:lnTo>
                  <a:lnTo>
                    <a:pt x="49518" y="37048"/>
                  </a:lnTo>
                  <a:lnTo>
                    <a:pt x="57346" y="28545"/>
                  </a:lnTo>
                  <a:lnTo>
                    <a:pt x="62887" y="22846"/>
                  </a:lnTo>
                  <a:lnTo>
                    <a:pt x="65698" y="20945"/>
                  </a:lnTo>
                  <a:lnTo>
                    <a:pt x="71360" y="18834"/>
                  </a:lnTo>
                  <a:lnTo>
                    <a:pt x="77053" y="15355"/>
                  </a:lnTo>
                  <a:lnTo>
                    <a:pt x="82758" y="10634"/>
                  </a:lnTo>
                  <a:lnTo>
                    <a:pt x="88469" y="5360"/>
                  </a:lnTo>
                  <a:lnTo>
                    <a:pt x="91325" y="3573"/>
                  </a:lnTo>
                  <a:lnTo>
                    <a:pt x="97039" y="1588"/>
                  </a:lnTo>
                  <a:lnTo>
                    <a:pt x="100848" y="1058"/>
                  </a:lnTo>
                  <a:lnTo>
                    <a:pt x="105292" y="705"/>
                  </a:lnTo>
                  <a:lnTo>
                    <a:pt x="114359" y="313"/>
                  </a:lnTo>
                  <a:lnTo>
                    <a:pt x="124818" y="92"/>
                  </a:lnTo>
                  <a:lnTo>
                    <a:pt x="174082" y="0"/>
                  </a:lnTo>
                  <a:lnTo>
                    <a:pt x="176976" y="952"/>
                  </a:lnTo>
                  <a:lnTo>
                    <a:pt x="182730" y="4550"/>
                  </a:lnTo>
                  <a:lnTo>
                    <a:pt x="188463" y="9325"/>
                  </a:lnTo>
                  <a:lnTo>
                    <a:pt x="194186" y="14621"/>
                  </a:lnTo>
                  <a:lnTo>
                    <a:pt x="199905" y="20151"/>
                  </a:lnTo>
                  <a:lnTo>
                    <a:pt x="201811" y="22958"/>
                  </a:lnTo>
                  <a:lnTo>
                    <a:pt x="203928" y="28618"/>
                  </a:lnTo>
                  <a:lnTo>
                    <a:pt x="204869" y="36849"/>
                  </a:lnTo>
                  <a:lnTo>
                    <a:pt x="205288" y="46857"/>
                  </a:lnTo>
                  <a:lnTo>
                    <a:pt x="205556" y="66264"/>
                  </a:lnTo>
                  <a:lnTo>
                    <a:pt x="205621" y="130035"/>
                  </a:lnTo>
                  <a:lnTo>
                    <a:pt x="204669" y="137173"/>
                  </a:lnTo>
                  <a:lnTo>
                    <a:pt x="203082" y="143835"/>
                  </a:lnTo>
                  <a:lnTo>
                    <a:pt x="201071" y="150183"/>
                  </a:lnTo>
                  <a:lnTo>
                    <a:pt x="199731" y="157271"/>
                  </a:lnTo>
                  <a:lnTo>
                    <a:pt x="198837" y="164855"/>
                  </a:lnTo>
                  <a:lnTo>
                    <a:pt x="198241" y="172768"/>
                  </a:lnTo>
                  <a:lnTo>
                    <a:pt x="196892" y="179948"/>
                  </a:lnTo>
                  <a:lnTo>
                    <a:pt x="195039" y="186640"/>
                  </a:lnTo>
                  <a:lnTo>
                    <a:pt x="192851" y="193006"/>
                  </a:lnTo>
                  <a:lnTo>
                    <a:pt x="189488" y="200108"/>
                  </a:lnTo>
                  <a:lnTo>
                    <a:pt x="185341" y="207700"/>
                  </a:lnTo>
                  <a:lnTo>
                    <a:pt x="180672" y="215619"/>
                  </a:lnTo>
                  <a:lnTo>
                    <a:pt x="176606" y="222803"/>
                  </a:lnTo>
                  <a:lnTo>
                    <a:pt x="169549" y="235866"/>
                  </a:lnTo>
                  <a:lnTo>
                    <a:pt x="157257" y="259774"/>
                  </a:lnTo>
                  <a:lnTo>
                    <a:pt x="134193" y="305742"/>
                  </a:lnTo>
                  <a:lnTo>
                    <a:pt x="128473" y="314637"/>
                  </a:lnTo>
                  <a:lnTo>
                    <a:pt x="121804" y="322718"/>
                  </a:lnTo>
                  <a:lnTo>
                    <a:pt x="117358" y="327540"/>
                  </a:lnTo>
                  <a:lnTo>
                    <a:pt x="104540" y="340888"/>
                  </a:lnTo>
                  <a:lnTo>
                    <a:pt x="96879" y="347721"/>
                  </a:lnTo>
                  <a:lnTo>
                    <a:pt x="92169" y="350876"/>
                  </a:lnTo>
                  <a:lnTo>
                    <a:pt x="87125" y="353932"/>
                  </a:lnTo>
                  <a:lnTo>
                    <a:pt x="82809" y="355969"/>
                  </a:lnTo>
                  <a:lnTo>
                    <a:pt x="75473" y="358233"/>
                  </a:lnTo>
                  <a:lnTo>
                    <a:pt x="69038" y="361779"/>
                  </a:lnTo>
                  <a:lnTo>
                    <a:pt x="65989" y="364058"/>
                  </a:lnTo>
                  <a:lnTo>
                    <a:pt x="60060" y="366591"/>
                  </a:lnTo>
                  <a:lnTo>
                    <a:pt x="54250" y="367716"/>
                  </a:lnTo>
                  <a:lnTo>
                    <a:pt x="48493" y="368216"/>
                  </a:lnTo>
                  <a:lnTo>
                    <a:pt x="42760" y="368439"/>
                  </a:lnTo>
                  <a:lnTo>
                    <a:pt x="39897" y="368498"/>
                  </a:lnTo>
                  <a:lnTo>
                    <a:pt x="37036" y="369491"/>
                  </a:lnTo>
                  <a:lnTo>
                    <a:pt x="31318" y="373133"/>
                  </a:lnTo>
                  <a:lnTo>
                    <a:pt x="28459" y="373532"/>
                  </a:lnTo>
                  <a:lnTo>
                    <a:pt x="25601" y="372846"/>
                  </a:lnTo>
                  <a:lnTo>
                    <a:pt x="19885" y="370497"/>
                  </a:lnTo>
                  <a:lnTo>
                    <a:pt x="12265" y="369174"/>
                  </a:lnTo>
                  <a:lnTo>
                    <a:pt x="4405" y="368690"/>
                  </a:lnTo>
                  <a:lnTo>
                    <a:pt x="2898" y="367713"/>
                  </a:lnTo>
                  <a:lnTo>
                    <a:pt x="1893" y="366109"/>
                  </a:lnTo>
                  <a:lnTo>
                    <a:pt x="0" y="360399"/>
                  </a:lnTo>
                  <a:lnTo>
                    <a:pt x="4468" y="355598"/>
                  </a:lnTo>
                  <a:lnTo>
                    <a:pt x="5797" y="353271"/>
                  </a:lnTo>
                  <a:lnTo>
                    <a:pt x="8619" y="345443"/>
                  </a:lnTo>
                  <a:lnTo>
                    <a:pt x="15065" y="337091"/>
                  </a:lnTo>
                  <a:lnTo>
                    <a:pt x="20283" y="331428"/>
                  </a:lnTo>
                  <a:lnTo>
                    <a:pt x="22055" y="328584"/>
                  </a:lnTo>
                  <a:lnTo>
                    <a:pt x="25502" y="320031"/>
                  </a:lnTo>
                  <a:lnTo>
                    <a:pt x="29684" y="314321"/>
                  </a:lnTo>
                  <a:lnTo>
                    <a:pt x="32133" y="312417"/>
                  </a:lnTo>
                  <a:lnTo>
                    <a:pt x="34717" y="311148"/>
                  </a:lnTo>
                  <a:lnTo>
                    <a:pt x="41082" y="308785"/>
                  </a:lnTo>
                  <a:lnTo>
                    <a:pt x="45446" y="306821"/>
                  </a:lnTo>
                  <a:lnTo>
                    <a:pt x="50261" y="304560"/>
                  </a:lnTo>
                  <a:lnTo>
                    <a:pt x="58150" y="299507"/>
                  </a:lnTo>
                  <a:lnTo>
                    <a:pt x="61587" y="296826"/>
                  </a:lnTo>
                  <a:lnTo>
                    <a:pt x="67947" y="293847"/>
                  </a:lnTo>
                  <a:lnTo>
                    <a:pt x="74901" y="292523"/>
                  </a:lnTo>
                  <a:lnTo>
                    <a:pt x="79422" y="292170"/>
                  </a:lnTo>
                  <a:lnTo>
                    <a:pt x="88573" y="291778"/>
                  </a:lnTo>
                  <a:lnTo>
                    <a:pt x="95816" y="291604"/>
                  </a:lnTo>
                  <a:lnTo>
                    <a:pt x="109798" y="291505"/>
                  </a:lnTo>
                  <a:lnTo>
                    <a:pt x="115069" y="292444"/>
                  </a:lnTo>
                  <a:lnTo>
                    <a:pt x="120488" y="294023"/>
                  </a:lnTo>
                  <a:lnTo>
                    <a:pt x="126007" y="296027"/>
                  </a:lnTo>
                  <a:lnTo>
                    <a:pt x="131590" y="298316"/>
                  </a:lnTo>
                  <a:lnTo>
                    <a:pt x="137218" y="300795"/>
                  </a:lnTo>
                  <a:lnTo>
                    <a:pt x="142874" y="303399"/>
                  </a:lnTo>
                  <a:lnTo>
                    <a:pt x="147598" y="306089"/>
                  </a:lnTo>
                  <a:lnTo>
                    <a:pt x="155386" y="311617"/>
                  </a:lnTo>
                  <a:lnTo>
                    <a:pt x="159749" y="314424"/>
                  </a:lnTo>
                  <a:lnTo>
                    <a:pt x="164562" y="317248"/>
                  </a:lnTo>
                  <a:lnTo>
                    <a:pt x="169677" y="320083"/>
                  </a:lnTo>
                  <a:lnTo>
                    <a:pt x="174038" y="323879"/>
                  </a:lnTo>
                  <a:lnTo>
                    <a:pt x="181425" y="333175"/>
                  </a:lnTo>
                  <a:lnTo>
                    <a:pt x="185681" y="337369"/>
                  </a:lnTo>
                  <a:lnTo>
                    <a:pt x="190423" y="341117"/>
                  </a:lnTo>
                  <a:lnTo>
                    <a:pt x="195489" y="344569"/>
                  </a:lnTo>
                  <a:lnTo>
                    <a:pt x="199819" y="347822"/>
                  </a:lnTo>
                  <a:lnTo>
                    <a:pt x="207171" y="353977"/>
                  </a:lnTo>
                  <a:lnTo>
                    <a:pt x="211417" y="356952"/>
                  </a:lnTo>
                  <a:lnTo>
                    <a:pt x="216153" y="359888"/>
                  </a:lnTo>
                  <a:lnTo>
                    <a:pt x="221215" y="362797"/>
                  </a:lnTo>
                  <a:lnTo>
                    <a:pt x="225542" y="365690"/>
                  </a:lnTo>
                  <a:lnTo>
                    <a:pt x="232890" y="371444"/>
                  </a:lnTo>
                  <a:lnTo>
                    <a:pt x="239332" y="377175"/>
                  </a:lnTo>
                  <a:lnTo>
                    <a:pt x="242383" y="380038"/>
                  </a:lnTo>
                  <a:lnTo>
                    <a:pt x="244417" y="382898"/>
                  </a:lnTo>
                  <a:lnTo>
                    <a:pt x="247949" y="392640"/>
                  </a:lnTo>
                  <a:lnTo>
                    <a:pt x="249080" y="393205"/>
                  </a:lnTo>
                  <a:lnTo>
                    <a:pt x="257057" y="39433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0" name="SMARTPenAnnotation298"/>
            <p:cNvSpPr/>
            <p:nvPr/>
          </p:nvSpPr>
          <p:spPr>
            <a:xfrm>
              <a:off x="5552905" y="5940742"/>
              <a:ext cx="1402240" cy="633172"/>
            </a:xfrm>
            <a:custGeom>
              <a:avLst/>
              <a:gdLst/>
              <a:ahLst/>
              <a:cxnLst/>
              <a:rect l="0" t="0" r="0" b="0"/>
              <a:pathLst>
                <a:path w="1402240" h="633172">
                  <a:moveTo>
                    <a:pt x="253535" y="0"/>
                  </a:moveTo>
                  <a:lnTo>
                    <a:pt x="223381" y="0"/>
                  </a:lnTo>
                  <a:lnTo>
                    <a:pt x="222002" y="953"/>
                  </a:lnTo>
                  <a:lnTo>
                    <a:pt x="221083" y="2540"/>
                  </a:lnTo>
                  <a:lnTo>
                    <a:pt x="220062" y="6844"/>
                  </a:lnTo>
                  <a:lnTo>
                    <a:pt x="219608" y="11932"/>
                  </a:lnTo>
                  <a:lnTo>
                    <a:pt x="218534" y="14622"/>
                  </a:lnTo>
                  <a:lnTo>
                    <a:pt x="213425" y="22959"/>
                  </a:lnTo>
                  <a:lnTo>
                    <a:pt x="206484" y="41711"/>
                  </a:lnTo>
                  <a:lnTo>
                    <a:pt x="198848" y="57656"/>
                  </a:lnTo>
                  <a:lnTo>
                    <a:pt x="182062" y="91484"/>
                  </a:lnTo>
                  <a:lnTo>
                    <a:pt x="178907" y="105430"/>
                  </a:lnTo>
                  <a:lnTo>
                    <a:pt x="176551" y="120200"/>
                  </a:lnTo>
                  <a:lnTo>
                    <a:pt x="169870" y="139226"/>
                  </a:lnTo>
                  <a:lnTo>
                    <a:pt x="161858" y="157880"/>
                  </a:lnTo>
                  <a:lnTo>
                    <a:pt x="156274" y="173039"/>
                  </a:lnTo>
                  <a:lnTo>
                    <a:pt x="139225" y="223025"/>
                  </a:lnTo>
                  <a:lnTo>
                    <a:pt x="136055" y="237552"/>
                  </a:lnTo>
                  <a:lnTo>
                    <a:pt x="135210" y="244093"/>
                  </a:lnTo>
                  <a:lnTo>
                    <a:pt x="132742" y="250359"/>
                  </a:lnTo>
                  <a:lnTo>
                    <a:pt x="114356" y="279890"/>
                  </a:lnTo>
                  <a:lnTo>
                    <a:pt x="108175" y="293941"/>
                  </a:lnTo>
                  <a:lnTo>
                    <a:pt x="102253" y="308758"/>
                  </a:lnTo>
                  <a:lnTo>
                    <a:pt x="93563" y="326857"/>
                  </a:lnTo>
                  <a:lnTo>
                    <a:pt x="82094" y="344529"/>
                  </a:lnTo>
                  <a:lnTo>
                    <a:pt x="73515" y="360528"/>
                  </a:lnTo>
                  <a:lnTo>
                    <a:pt x="53510" y="400079"/>
                  </a:lnTo>
                  <a:lnTo>
                    <a:pt x="43032" y="417024"/>
                  </a:lnTo>
                  <a:lnTo>
                    <a:pt x="39399" y="432279"/>
                  </a:lnTo>
                  <a:lnTo>
                    <a:pt x="32712" y="447911"/>
                  </a:lnTo>
                  <a:lnTo>
                    <a:pt x="21920" y="464749"/>
                  </a:lnTo>
                  <a:lnTo>
                    <a:pt x="17245" y="474208"/>
                  </a:lnTo>
                  <a:lnTo>
                    <a:pt x="13661" y="484888"/>
                  </a:lnTo>
                  <a:lnTo>
                    <a:pt x="7942" y="494084"/>
                  </a:lnTo>
                  <a:lnTo>
                    <a:pt x="6270" y="499946"/>
                  </a:lnTo>
                  <a:lnTo>
                    <a:pt x="4966" y="518396"/>
                  </a:lnTo>
                  <a:lnTo>
                    <a:pt x="4003" y="519905"/>
                  </a:lnTo>
                  <a:lnTo>
                    <a:pt x="2407" y="520911"/>
                  </a:lnTo>
                  <a:lnTo>
                    <a:pt x="392" y="521582"/>
                  </a:lnTo>
                  <a:lnTo>
                    <a:pt x="0" y="522981"/>
                  </a:lnTo>
                  <a:lnTo>
                    <a:pt x="692" y="524867"/>
                  </a:lnTo>
                  <a:lnTo>
                    <a:pt x="4684" y="531107"/>
                  </a:lnTo>
                  <a:lnTo>
                    <a:pt x="4859" y="535931"/>
                  </a:lnTo>
                  <a:lnTo>
                    <a:pt x="5835" y="537310"/>
                  </a:lnTo>
                  <a:lnTo>
                    <a:pt x="7439" y="538229"/>
                  </a:lnTo>
                  <a:lnTo>
                    <a:pt x="12306" y="539705"/>
                  </a:lnTo>
                  <a:lnTo>
                    <a:pt x="17701" y="544511"/>
                  </a:lnTo>
                  <a:lnTo>
                    <a:pt x="20112" y="545888"/>
                  </a:lnTo>
                  <a:lnTo>
                    <a:pt x="25331" y="547417"/>
                  </a:lnTo>
                  <a:lnTo>
                    <a:pt x="33624" y="548278"/>
                  </a:lnTo>
                  <a:lnTo>
                    <a:pt x="36442" y="549351"/>
                  </a:lnTo>
                  <a:lnTo>
                    <a:pt x="44960" y="554460"/>
                  </a:lnTo>
                  <a:lnTo>
                    <a:pt x="50662" y="555989"/>
                  </a:lnTo>
                  <a:lnTo>
                    <a:pt x="68928" y="557924"/>
                  </a:lnTo>
                  <a:lnTo>
                    <a:pt x="91970" y="564562"/>
                  </a:lnTo>
                  <a:lnTo>
                    <a:pt x="105592" y="566496"/>
                  </a:lnTo>
                  <a:lnTo>
                    <a:pt x="123100" y="572523"/>
                  </a:lnTo>
                  <a:lnTo>
                    <a:pt x="139944" y="574116"/>
                  </a:lnTo>
                  <a:lnTo>
                    <a:pt x="149393" y="574251"/>
                  </a:lnTo>
                  <a:lnTo>
                    <a:pt x="159942" y="576850"/>
                  </a:lnTo>
                  <a:lnTo>
                    <a:pt x="170980" y="580228"/>
                  </a:lnTo>
                  <a:lnTo>
                    <a:pt x="210690" y="582772"/>
                  </a:lnTo>
                  <a:lnTo>
                    <a:pt x="272373" y="582928"/>
                  </a:lnTo>
                  <a:lnTo>
                    <a:pt x="286037" y="585468"/>
                  </a:lnTo>
                  <a:lnTo>
                    <a:pt x="298460" y="588821"/>
                  </a:lnTo>
                  <a:lnTo>
                    <a:pt x="340319" y="591267"/>
                  </a:lnTo>
                  <a:lnTo>
                    <a:pt x="802174" y="591503"/>
                  </a:lnTo>
                  <a:lnTo>
                    <a:pt x="845037" y="598288"/>
                  </a:lnTo>
                  <a:lnTo>
                    <a:pt x="887899" y="599840"/>
                  </a:lnTo>
                  <a:lnTo>
                    <a:pt x="913617" y="600957"/>
                  </a:lnTo>
                  <a:lnTo>
                    <a:pt x="956479" y="607447"/>
                  </a:lnTo>
                  <a:lnTo>
                    <a:pt x="989818" y="609363"/>
                  </a:lnTo>
                  <a:lnTo>
                    <a:pt x="1035950" y="619217"/>
                  </a:lnTo>
                  <a:lnTo>
                    <a:pt x="1057496" y="623844"/>
                  </a:lnTo>
                  <a:lnTo>
                    <a:pt x="1097219" y="625716"/>
                  </a:lnTo>
                  <a:lnTo>
                    <a:pt x="1108248" y="625759"/>
                  </a:lnTo>
                  <a:lnTo>
                    <a:pt x="1112904" y="626723"/>
                  </a:lnTo>
                  <a:lnTo>
                    <a:pt x="1127219" y="632573"/>
                  </a:lnTo>
                  <a:lnTo>
                    <a:pt x="1130314" y="633171"/>
                  </a:lnTo>
                  <a:lnTo>
                    <a:pt x="1138832" y="631294"/>
                  </a:lnTo>
                  <a:lnTo>
                    <a:pt x="1150721" y="626879"/>
                  </a:lnTo>
                  <a:lnTo>
                    <a:pt x="1157331" y="626115"/>
                  </a:lnTo>
                  <a:lnTo>
                    <a:pt x="1158960" y="625055"/>
                  </a:lnTo>
                  <a:lnTo>
                    <a:pt x="1160047" y="623396"/>
                  </a:lnTo>
                  <a:lnTo>
                    <a:pt x="1161791" y="618440"/>
                  </a:lnTo>
                  <a:lnTo>
                    <a:pt x="1162886" y="618034"/>
                  </a:lnTo>
                  <a:lnTo>
                    <a:pt x="1166643" y="617582"/>
                  </a:lnTo>
                  <a:lnTo>
                    <a:pt x="1168979" y="616508"/>
                  </a:lnTo>
                  <a:lnTo>
                    <a:pt x="1176816" y="610448"/>
                  </a:lnTo>
                  <a:lnTo>
                    <a:pt x="1182360" y="605320"/>
                  </a:lnTo>
                  <a:lnTo>
                    <a:pt x="1184219" y="602619"/>
                  </a:lnTo>
                  <a:lnTo>
                    <a:pt x="1191998" y="584053"/>
                  </a:lnTo>
                  <a:lnTo>
                    <a:pt x="1201510" y="568476"/>
                  </a:lnTo>
                  <a:lnTo>
                    <a:pt x="1203495" y="558726"/>
                  </a:lnTo>
                  <a:lnTo>
                    <a:pt x="1204611" y="542527"/>
                  </a:lnTo>
                  <a:lnTo>
                    <a:pt x="1207413" y="531318"/>
                  </a:lnTo>
                  <a:lnTo>
                    <a:pt x="1214345" y="514298"/>
                  </a:lnTo>
                  <a:lnTo>
                    <a:pt x="1222431" y="497190"/>
                  </a:lnTo>
                  <a:lnTo>
                    <a:pt x="1230860" y="477516"/>
                  </a:lnTo>
                  <a:lnTo>
                    <a:pt x="1236541" y="462737"/>
                  </a:lnTo>
                  <a:lnTo>
                    <a:pt x="1242242" y="449818"/>
                  </a:lnTo>
                  <a:lnTo>
                    <a:pt x="1247950" y="435187"/>
                  </a:lnTo>
                  <a:lnTo>
                    <a:pt x="1252709" y="419159"/>
                  </a:lnTo>
                  <a:lnTo>
                    <a:pt x="1254825" y="402511"/>
                  </a:lnTo>
                  <a:lnTo>
                    <a:pt x="1258305" y="385586"/>
                  </a:lnTo>
                  <a:lnTo>
                    <a:pt x="1260566" y="377072"/>
                  </a:lnTo>
                  <a:lnTo>
                    <a:pt x="1268160" y="362533"/>
                  </a:lnTo>
                  <a:lnTo>
                    <a:pt x="1276931" y="348768"/>
                  </a:lnTo>
                  <a:lnTo>
                    <a:pt x="1284005" y="333126"/>
                  </a:lnTo>
                  <a:lnTo>
                    <a:pt x="1290324" y="316648"/>
                  </a:lnTo>
                  <a:lnTo>
                    <a:pt x="1299237" y="291307"/>
                  </a:lnTo>
                  <a:lnTo>
                    <a:pt x="1305031" y="275202"/>
                  </a:lnTo>
                  <a:lnTo>
                    <a:pt x="1310782" y="261695"/>
                  </a:lnTo>
                  <a:lnTo>
                    <a:pt x="1316512" y="246802"/>
                  </a:lnTo>
                  <a:lnTo>
                    <a:pt x="1322234" y="231609"/>
                  </a:lnTo>
                  <a:lnTo>
                    <a:pt x="1330811" y="212347"/>
                  </a:lnTo>
                  <a:lnTo>
                    <a:pt x="1342242" y="188771"/>
                  </a:lnTo>
                  <a:lnTo>
                    <a:pt x="1362245" y="148601"/>
                  </a:lnTo>
                  <a:lnTo>
                    <a:pt x="1376532" y="126802"/>
                  </a:lnTo>
                  <a:lnTo>
                    <a:pt x="1385104" y="113453"/>
                  </a:lnTo>
                  <a:lnTo>
                    <a:pt x="1387962" y="109926"/>
                  </a:lnTo>
                  <a:lnTo>
                    <a:pt x="1391137" y="103466"/>
                  </a:lnTo>
                  <a:lnTo>
                    <a:pt x="1391983" y="100410"/>
                  </a:lnTo>
                  <a:lnTo>
                    <a:pt x="1395464" y="94474"/>
                  </a:lnTo>
                  <a:lnTo>
                    <a:pt x="1397726" y="91558"/>
                  </a:lnTo>
                  <a:lnTo>
                    <a:pt x="1400239" y="85777"/>
                  </a:lnTo>
                  <a:lnTo>
                    <a:pt x="1401654" y="77168"/>
                  </a:lnTo>
                  <a:lnTo>
                    <a:pt x="1402239" y="61348"/>
                  </a:lnTo>
                  <a:lnTo>
                    <a:pt x="1394868" y="52745"/>
                  </a:lnTo>
                  <a:lnTo>
                    <a:pt x="1394207" y="49477"/>
                  </a:lnTo>
                  <a:lnTo>
                    <a:pt x="1394029" y="47272"/>
                  </a:lnTo>
                  <a:lnTo>
                    <a:pt x="1392960" y="45803"/>
                  </a:lnTo>
                  <a:lnTo>
                    <a:pt x="1391294" y="44823"/>
                  </a:lnTo>
                  <a:lnTo>
                    <a:pt x="1389230" y="44169"/>
                  </a:lnTo>
                  <a:lnTo>
                    <a:pt x="1384399" y="40904"/>
                  </a:lnTo>
                  <a:lnTo>
                    <a:pt x="1378086" y="35597"/>
                  </a:lnTo>
                  <a:lnTo>
                    <a:pt x="1367891" y="30126"/>
                  </a:lnTo>
                  <a:lnTo>
                    <a:pt x="1360627" y="27677"/>
                  </a:lnTo>
                  <a:lnTo>
                    <a:pt x="1353271" y="25636"/>
                  </a:lnTo>
                  <a:lnTo>
                    <a:pt x="1335566" y="19105"/>
                  </a:lnTo>
                  <a:lnTo>
                    <a:pt x="1318063" y="17532"/>
                  </a:lnTo>
                  <a:lnTo>
                    <a:pt x="1306397" y="17260"/>
                  </a:lnTo>
                  <a:lnTo>
                    <a:pt x="1297418" y="14656"/>
                  </a:lnTo>
                  <a:lnTo>
                    <a:pt x="1287078" y="11276"/>
                  </a:lnTo>
                  <a:lnTo>
                    <a:pt x="1253583" y="8810"/>
                  </a:lnTo>
                  <a:lnTo>
                    <a:pt x="1166268" y="8574"/>
                  </a:lnTo>
                  <a:lnTo>
                    <a:pt x="1154177" y="11113"/>
                  </a:lnTo>
                  <a:lnTo>
                    <a:pt x="1142452" y="14464"/>
                  </a:lnTo>
                  <a:lnTo>
                    <a:pt x="1102057" y="16910"/>
                  </a:lnTo>
                  <a:lnTo>
                    <a:pt x="1058458" y="18077"/>
                  </a:lnTo>
                  <a:lnTo>
                    <a:pt x="1016369" y="24523"/>
                  </a:lnTo>
                  <a:lnTo>
                    <a:pt x="976149" y="25561"/>
                  </a:lnTo>
                  <a:lnTo>
                    <a:pt x="939490" y="26649"/>
                  </a:lnTo>
                  <a:lnTo>
                    <a:pt x="911672" y="32499"/>
                  </a:lnTo>
                  <a:lnTo>
                    <a:pt x="883494" y="33936"/>
                  </a:lnTo>
                  <a:lnTo>
                    <a:pt x="840629" y="26878"/>
                  </a:lnTo>
                  <a:lnTo>
                    <a:pt x="800596" y="25820"/>
                  </a:lnTo>
                  <a:lnTo>
                    <a:pt x="723361" y="25719"/>
                  </a:lnTo>
                  <a:lnTo>
                    <a:pt x="709679" y="23178"/>
                  </a:lnTo>
                  <a:lnTo>
                    <a:pt x="697248" y="19827"/>
                  </a:lnTo>
                  <a:lnTo>
                    <a:pt x="657289" y="17381"/>
                  </a:lnTo>
                  <a:lnTo>
                    <a:pt x="616192" y="17155"/>
                  </a:lnTo>
                  <a:lnTo>
                    <a:pt x="522035" y="17145"/>
                  </a:lnTo>
                  <a:lnTo>
                    <a:pt x="517307" y="16193"/>
                  </a:lnTo>
                  <a:lnTo>
                    <a:pt x="505150" y="11253"/>
                  </a:lnTo>
                  <a:lnTo>
                    <a:pt x="484458" y="9102"/>
                  </a:lnTo>
                  <a:lnTo>
                    <a:pt x="444126" y="8587"/>
                  </a:lnTo>
                  <a:lnTo>
                    <a:pt x="440603" y="8582"/>
                  </a:lnTo>
                  <a:lnTo>
                    <a:pt x="437302" y="7626"/>
                  </a:lnTo>
                  <a:lnTo>
                    <a:pt x="427153" y="2683"/>
                  </a:lnTo>
                  <a:lnTo>
                    <a:pt x="407139" y="530"/>
                  </a:lnTo>
                  <a:lnTo>
                    <a:pt x="363448" y="10"/>
                  </a:lnTo>
                  <a:lnTo>
                    <a:pt x="302144" y="0"/>
                  </a:lnTo>
                  <a:lnTo>
                    <a:pt x="299276" y="953"/>
                  </a:lnTo>
                  <a:lnTo>
                    <a:pt x="290689" y="5891"/>
                  </a:lnTo>
                  <a:lnTo>
                    <a:pt x="280946" y="8220"/>
                  </a:lnTo>
                  <a:lnTo>
                    <a:pt x="272743" y="14394"/>
                  </a:lnTo>
                  <a:lnTo>
                    <a:pt x="267469" y="15922"/>
                  </a:lnTo>
                  <a:lnTo>
                    <a:pt x="265682" y="17283"/>
                  </a:lnTo>
                  <a:lnTo>
                    <a:pt x="264490" y="19142"/>
                  </a:lnTo>
                  <a:lnTo>
                    <a:pt x="262107" y="2571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655567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125" y="738188"/>
            <a:ext cx="6381750" cy="538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6320833" y="2100262"/>
            <a:ext cx="1170391" cy="685801"/>
            <a:chOff x="6320833" y="2100262"/>
            <a:chExt cx="1170391" cy="685801"/>
          </a:xfrm>
        </p:grpSpPr>
        <p:sp>
          <p:nvSpPr>
            <p:cNvPr id="4" name="SMARTPenAnnotation553"/>
            <p:cNvSpPr/>
            <p:nvPr/>
          </p:nvSpPr>
          <p:spPr>
            <a:xfrm>
              <a:off x="6320833" y="2100265"/>
              <a:ext cx="334285" cy="600073"/>
            </a:xfrm>
            <a:custGeom>
              <a:avLst/>
              <a:gdLst/>
              <a:ahLst/>
              <a:cxnLst/>
              <a:rect l="0" t="0" r="0" b="0"/>
              <a:pathLst>
                <a:path w="334285" h="600073">
                  <a:moveTo>
                    <a:pt x="334284" y="8570"/>
                  </a:moveTo>
                  <a:lnTo>
                    <a:pt x="334284" y="4019"/>
                  </a:lnTo>
                  <a:lnTo>
                    <a:pt x="333332" y="2678"/>
                  </a:lnTo>
                  <a:lnTo>
                    <a:pt x="331744" y="1784"/>
                  </a:lnTo>
                  <a:lnTo>
                    <a:pt x="326065" y="102"/>
                  </a:lnTo>
                  <a:lnTo>
                    <a:pt x="317002" y="3"/>
                  </a:lnTo>
                  <a:lnTo>
                    <a:pt x="312951" y="0"/>
                  </a:lnTo>
                  <a:lnTo>
                    <a:pt x="311490" y="951"/>
                  </a:lnTo>
                  <a:lnTo>
                    <a:pt x="310515" y="2538"/>
                  </a:lnTo>
                  <a:lnTo>
                    <a:pt x="309865" y="4549"/>
                  </a:lnTo>
                  <a:lnTo>
                    <a:pt x="307527" y="5889"/>
                  </a:lnTo>
                  <a:lnTo>
                    <a:pt x="299850" y="7378"/>
                  </a:lnTo>
                  <a:lnTo>
                    <a:pt x="292627" y="10580"/>
                  </a:lnTo>
                  <a:lnTo>
                    <a:pt x="289368" y="12768"/>
                  </a:lnTo>
                  <a:lnTo>
                    <a:pt x="283206" y="15198"/>
                  </a:lnTo>
                  <a:lnTo>
                    <a:pt x="280229" y="15846"/>
                  </a:lnTo>
                  <a:lnTo>
                    <a:pt x="274383" y="19106"/>
                  </a:lnTo>
                  <a:lnTo>
                    <a:pt x="267656" y="23730"/>
                  </a:lnTo>
                  <a:lnTo>
                    <a:pt x="258317" y="28960"/>
                  </a:lnTo>
                  <a:lnTo>
                    <a:pt x="242348" y="37259"/>
                  </a:lnTo>
                  <a:lnTo>
                    <a:pt x="225552" y="45751"/>
                  </a:lnTo>
                  <a:lnTo>
                    <a:pt x="219887" y="49550"/>
                  </a:lnTo>
                  <a:lnTo>
                    <a:pt x="214204" y="53987"/>
                  </a:lnTo>
                  <a:lnTo>
                    <a:pt x="208511" y="58851"/>
                  </a:lnTo>
                  <a:lnTo>
                    <a:pt x="202810" y="63045"/>
                  </a:lnTo>
                  <a:lnTo>
                    <a:pt x="197104" y="66794"/>
                  </a:lnTo>
                  <a:lnTo>
                    <a:pt x="191396" y="70246"/>
                  </a:lnTo>
                  <a:lnTo>
                    <a:pt x="185686" y="74452"/>
                  </a:lnTo>
                  <a:lnTo>
                    <a:pt x="179973" y="79161"/>
                  </a:lnTo>
                  <a:lnTo>
                    <a:pt x="174260" y="84206"/>
                  </a:lnTo>
                  <a:lnTo>
                    <a:pt x="162832" y="94891"/>
                  </a:lnTo>
                  <a:lnTo>
                    <a:pt x="139974" y="117272"/>
                  </a:lnTo>
                  <a:lnTo>
                    <a:pt x="88539" y="168593"/>
                  </a:lnTo>
                  <a:lnTo>
                    <a:pt x="82824" y="175259"/>
                  </a:lnTo>
                  <a:lnTo>
                    <a:pt x="77109" y="182561"/>
                  </a:lnTo>
                  <a:lnTo>
                    <a:pt x="71394" y="190287"/>
                  </a:lnTo>
                  <a:lnTo>
                    <a:pt x="62504" y="203950"/>
                  </a:lnTo>
                  <a:lnTo>
                    <a:pt x="55378" y="217325"/>
                  </a:lnTo>
                  <a:lnTo>
                    <a:pt x="43042" y="246655"/>
                  </a:lnTo>
                  <a:lnTo>
                    <a:pt x="37203" y="260118"/>
                  </a:lnTo>
                  <a:lnTo>
                    <a:pt x="31433" y="275626"/>
                  </a:lnTo>
                  <a:lnTo>
                    <a:pt x="25694" y="289504"/>
                  </a:lnTo>
                  <a:lnTo>
                    <a:pt x="19968" y="302974"/>
                  </a:lnTo>
                  <a:lnTo>
                    <a:pt x="14248" y="318486"/>
                  </a:lnTo>
                  <a:lnTo>
                    <a:pt x="5673" y="343284"/>
                  </a:lnTo>
                  <a:lnTo>
                    <a:pt x="2497" y="360214"/>
                  </a:lnTo>
                  <a:lnTo>
                    <a:pt x="1086" y="376311"/>
                  </a:lnTo>
                  <a:lnTo>
                    <a:pt x="459" y="389815"/>
                  </a:lnTo>
                  <a:lnTo>
                    <a:pt x="105" y="412679"/>
                  </a:lnTo>
                  <a:lnTo>
                    <a:pt x="0" y="437551"/>
                  </a:lnTo>
                  <a:lnTo>
                    <a:pt x="2516" y="451958"/>
                  </a:lnTo>
                  <a:lnTo>
                    <a:pt x="5857" y="464711"/>
                  </a:lnTo>
                  <a:lnTo>
                    <a:pt x="8689" y="482601"/>
                  </a:lnTo>
                  <a:lnTo>
                    <a:pt x="12728" y="494205"/>
                  </a:lnTo>
                  <a:lnTo>
                    <a:pt x="20238" y="505712"/>
                  </a:lnTo>
                  <a:lnTo>
                    <a:pt x="28973" y="517177"/>
                  </a:lnTo>
                  <a:lnTo>
                    <a:pt x="36030" y="528622"/>
                  </a:lnTo>
                  <a:lnTo>
                    <a:pt x="44882" y="537519"/>
                  </a:lnTo>
                  <a:lnTo>
                    <a:pt x="54213" y="544648"/>
                  </a:lnTo>
                  <a:lnTo>
                    <a:pt x="61536" y="550992"/>
                  </a:lnTo>
                  <a:lnTo>
                    <a:pt x="70505" y="556986"/>
                  </a:lnTo>
                  <a:lnTo>
                    <a:pt x="79889" y="562825"/>
                  </a:lnTo>
                  <a:lnTo>
                    <a:pt x="87234" y="568595"/>
                  </a:lnTo>
                  <a:lnTo>
                    <a:pt x="96214" y="574335"/>
                  </a:lnTo>
                  <a:lnTo>
                    <a:pt x="105603" y="579108"/>
                  </a:lnTo>
                  <a:lnTo>
                    <a:pt x="112951" y="581230"/>
                  </a:lnTo>
                  <a:lnTo>
                    <a:pt x="121931" y="584713"/>
                  </a:lnTo>
                  <a:lnTo>
                    <a:pt x="131320" y="588483"/>
                  </a:lnTo>
                  <a:lnTo>
                    <a:pt x="138668" y="590159"/>
                  </a:lnTo>
                  <a:lnTo>
                    <a:pt x="145109" y="593444"/>
                  </a:lnTo>
                  <a:lnTo>
                    <a:pt x="148160" y="595653"/>
                  </a:lnTo>
                  <a:lnTo>
                    <a:pt x="154090" y="598108"/>
                  </a:lnTo>
                  <a:lnTo>
                    <a:pt x="162783" y="599490"/>
                  </a:lnTo>
                  <a:lnTo>
                    <a:pt x="171407" y="60007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PenAnnotation554"/>
            <p:cNvSpPr/>
            <p:nvPr/>
          </p:nvSpPr>
          <p:spPr>
            <a:xfrm>
              <a:off x="6697980" y="2297430"/>
              <a:ext cx="42863" cy="385763"/>
            </a:xfrm>
            <a:custGeom>
              <a:avLst/>
              <a:gdLst/>
              <a:ahLst/>
              <a:cxnLst/>
              <a:rect l="0" t="0" r="0" b="0"/>
              <a:pathLst>
                <a:path w="42863" h="385763">
                  <a:moveTo>
                    <a:pt x="0" y="0"/>
                  </a:moveTo>
                  <a:lnTo>
                    <a:pt x="0" y="98865"/>
                  </a:lnTo>
                  <a:lnTo>
                    <a:pt x="952" y="105915"/>
                  </a:lnTo>
                  <a:lnTo>
                    <a:pt x="2540" y="113473"/>
                  </a:lnTo>
                  <a:lnTo>
                    <a:pt x="4551" y="121368"/>
                  </a:lnTo>
                  <a:lnTo>
                    <a:pt x="5891" y="128537"/>
                  </a:lnTo>
                  <a:lnTo>
                    <a:pt x="6785" y="135221"/>
                  </a:lnTo>
                  <a:lnTo>
                    <a:pt x="7381" y="141582"/>
                  </a:lnTo>
                  <a:lnTo>
                    <a:pt x="7778" y="148681"/>
                  </a:lnTo>
                  <a:lnTo>
                    <a:pt x="8219" y="164187"/>
                  </a:lnTo>
                  <a:lnTo>
                    <a:pt x="8468" y="184432"/>
                  </a:lnTo>
                  <a:lnTo>
                    <a:pt x="9455" y="191535"/>
                  </a:lnTo>
                  <a:lnTo>
                    <a:pt x="11066" y="199127"/>
                  </a:lnTo>
                  <a:lnTo>
                    <a:pt x="13092" y="207046"/>
                  </a:lnTo>
                  <a:lnTo>
                    <a:pt x="14443" y="215183"/>
                  </a:lnTo>
                  <a:lnTo>
                    <a:pt x="15344" y="223465"/>
                  </a:lnTo>
                  <a:lnTo>
                    <a:pt x="15945" y="231844"/>
                  </a:lnTo>
                  <a:lnTo>
                    <a:pt x="16344" y="239335"/>
                  </a:lnTo>
                  <a:lnTo>
                    <a:pt x="16789" y="252739"/>
                  </a:lnTo>
                  <a:lnTo>
                    <a:pt x="17039" y="270995"/>
                  </a:lnTo>
                  <a:lnTo>
                    <a:pt x="18027" y="277818"/>
                  </a:lnTo>
                  <a:lnTo>
                    <a:pt x="19637" y="285224"/>
                  </a:lnTo>
                  <a:lnTo>
                    <a:pt x="21664" y="293019"/>
                  </a:lnTo>
                  <a:lnTo>
                    <a:pt x="23015" y="299169"/>
                  </a:lnTo>
                  <a:lnTo>
                    <a:pt x="23916" y="304220"/>
                  </a:lnTo>
                  <a:lnTo>
                    <a:pt x="24916" y="313326"/>
                  </a:lnTo>
                  <a:lnTo>
                    <a:pt x="25361" y="323723"/>
                  </a:lnTo>
                  <a:lnTo>
                    <a:pt x="26432" y="329163"/>
                  </a:lnTo>
                  <a:lnTo>
                    <a:pt x="28099" y="334694"/>
                  </a:lnTo>
                  <a:lnTo>
                    <a:pt x="30163" y="340287"/>
                  </a:lnTo>
                  <a:lnTo>
                    <a:pt x="31538" y="344968"/>
                  </a:lnTo>
                  <a:lnTo>
                    <a:pt x="32456" y="349041"/>
                  </a:lnTo>
                  <a:lnTo>
                    <a:pt x="33067" y="352709"/>
                  </a:lnTo>
                  <a:lnTo>
                    <a:pt x="34426" y="356107"/>
                  </a:lnTo>
                  <a:lnTo>
                    <a:pt x="36286" y="359324"/>
                  </a:lnTo>
                  <a:lnTo>
                    <a:pt x="38478" y="362422"/>
                  </a:lnTo>
                  <a:lnTo>
                    <a:pt x="39939" y="365440"/>
                  </a:lnTo>
                  <a:lnTo>
                    <a:pt x="40914" y="368403"/>
                  </a:lnTo>
                  <a:lnTo>
                    <a:pt x="42748" y="376675"/>
                  </a:lnTo>
                  <a:lnTo>
                    <a:pt x="42862" y="38576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PenAnnotation555"/>
            <p:cNvSpPr/>
            <p:nvPr/>
          </p:nvSpPr>
          <p:spPr>
            <a:xfrm>
              <a:off x="6903719" y="2614612"/>
              <a:ext cx="17147" cy="145734"/>
            </a:xfrm>
            <a:custGeom>
              <a:avLst/>
              <a:gdLst/>
              <a:ahLst/>
              <a:cxnLst/>
              <a:rect l="0" t="0" r="0" b="0"/>
              <a:pathLst>
                <a:path w="17147" h="145734">
                  <a:moveTo>
                    <a:pt x="0" y="0"/>
                  </a:moveTo>
                  <a:lnTo>
                    <a:pt x="7382" y="7381"/>
                  </a:lnTo>
                  <a:lnTo>
                    <a:pt x="7779" y="8731"/>
                  </a:lnTo>
                  <a:lnTo>
                    <a:pt x="8221" y="12770"/>
                  </a:lnTo>
                  <a:lnTo>
                    <a:pt x="8338" y="15181"/>
                  </a:lnTo>
                  <a:lnTo>
                    <a:pt x="8469" y="20400"/>
                  </a:lnTo>
                  <a:lnTo>
                    <a:pt x="8542" y="33244"/>
                  </a:lnTo>
                  <a:lnTo>
                    <a:pt x="9505" y="38355"/>
                  </a:lnTo>
                  <a:lnTo>
                    <a:pt x="11100" y="43667"/>
                  </a:lnTo>
                  <a:lnTo>
                    <a:pt x="13115" y="49114"/>
                  </a:lnTo>
                  <a:lnTo>
                    <a:pt x="14458" y="53698"/>
                  </a:lnTo>
                  <a:lnTo>
                    <a:pt x="15354" y="57706"/>
                  </a:lnTo>
                  <a:lnTo>
                    <a:pt x="15951" y="61331"/>
                  </a:lnTo>
                  <a:lnTo>
                    <a:pt x="16349" y="65652"/>
                  </a:lnTo>
                  <a:lnTo>
                    <a:pt x="16615" y="70438"/>
                  </a:lnTo>
                  <a:lnTo>
                    <a:pt x="16909" y="80836"/>
                  </a:lnTo>
                  <a:lnTo>
                    <a:pt x="17144" y="125637"/>
                  </a:lnTo>
                  <a:lnTo>
                    <a:pt x="17146" y="14573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PenAnnotation556"/>
            <p:cNvSpPr/>
            <p:nvPr/>
          </p:nvSpPr>
          <p:spPr>
            <a:xfrm>
              <a:off x="7109459" y="2271712"/>
              <a:ext cx="34292" cy="385764"/>
            </a:xfrm>
            <a:custGeom>
              <a:avLst/>
              <a:gdLst/>
              <a:ahLst/>
              <a:cxnLst/>
              <a:rect l="0" t="0" r="0" b="0"/>
              <a:pathLst>
                <a:path w="34292" h="385764">
                  <a:moveTo>
                    <a:pt x="0" y="0"/>
                  </a:moveTo>
                  <a:lnTo>
                    <a:pt x="0" y="188599"/>
                  </a:lnTo>
                  <a:lnTo>
                    <a:pt x="953" y="196218"/>
                  </a:lnTo>
                  <a:lnTo>
                    <a:pt x="2541" y="203202"/>
                  </a:lnTo>
                  <a:lnTo>
                    <a:pt x="4551" y="209763"/>
                  </a:lnTo>
                  <a:lnTo>
                    <a:pt x="5892" y="216995"/>
                  </a:lnTo>
                  <a:lnTo>
                    <a:pt x="6786" y="224673"/>
                  </a:lnTo>
                  <a:lnTo>
                    <a:pt x="7381" y="232650"/>
                  </a:lnTo>
                  <a:lnTo>
                    <a:pt x="8732" y="240825"/>
                  </a:lnTo>
                  <a:lnTo>
                    <a:pt x="10583" y="249132"/>
                  </a:lnTo>
                  <a:lnTo>
                    <a:pt x="12772" y="257528"/>
                  </a:lnTo>
                  <a:lnTo>
                    <a:pt x="14230" y="265983"/>
                  </a:lnTo>
                  <a:lnTo>
                    <a:pt x="15202" y="274477"/>
                  </a:lnTo>
                  <a:lnTo>
                    <a:pt x="15850" y="282997"/>
                  </a:lnTo>
                  <a:lnTo>
                    <a:pt x="17234" y="290582"/>
                  </a:lnTo>
                  <a:lnTo>
                    <a:pt x="19110" y="297544"/>
                  </a:lnTo>
                  <a:lnTo>
                    <a:pt x="21312" y="304090"/>
                  </a:lnTo>
                  <a:lnTo>
                    <a:pt x="22780" y="310359"/>
                  </a:lnTo>
                  <a:lnTo>
                    <a:pt x="23760" y="316444"/>
                  </a:lnTo>
                  <a:lnTo>
                    <a:pt x="24413" y="322405"/>
                  </a:lnTo>
                  <a:lnTo>
                    <a:pt x="25800" y="327332"/>
                  </a:lnTo>
                  <a:lnTo>
                    <a:pt x="27678" y="331569"/>
                  </a:lnTo>
                  <a:lnTo>
                    <a:pt x="29882" y="335346"/>
                  </a:lnTo>
                  <a:lnTo>
                    <a:pt x="31352" y="339769"/>
                  </a:lnTo>
                  <a:lnTo>
                    <a:pt x="32332" y="344623"/>
                  </a:lnTo>
                  <a:lnTo>
                    <a:pt x="32984" y="349763"/>
                  </a:lnTo>
                  <a:lnTo>
                    <a:pt x="33904" y="361550"/>
                  </a:lnTo>
                  <a:lnTo>
                    <a:pt x="34214" y="373113"/>
                  </a:lnTo>
                  <a:lnTo>
                    <a:pt x="34290" y="385162"/>
                  </a:lnTo>
                  <a:lnTo>
                    <a:pt x="34291" y="38576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PenAnnotation557"/>
            <p:cNvSpPr/>
            <p:nvPr/>
          </p:nvSpPr>
          <p:spPr>
            <a:xfrm>
              <a:off x="7212330" y="2100262"/>
              <a:ext cx="278894" cy="685801"/>
            </a:xfrm>
            <a:custGeom>
              <a:avLst/>
              <a:gdLst/>
              <a:ahLst/>
              <a:cxnLst/>
              <a:rect l="0" t="0" r="0" b="0"/>
              <a:pathLst>
                <a:path w="278894" h="685801">
                  <a:moveTo>
                    <a:pt x="0" y="0"/>
                  </a:moveTo>
                  <a:lnTo>
                    <a:pt x="0" y="4551"/>
                  </a:lnTo>
                  <a:lnTo>
                    <a:pt x="952" y="5892"/>
                  </a:lnTo>
                  <a:lnTo>
                    <a:pt x="2540" y="6785"/>
                  </a:lnTo>
                  <a:lnTo>
                    <a:pt x="7381" y="8219"/>
                  </a:lnTo>
                  <a:lnTo>
                    <a:pt x="15181" y="15347"/>
                  </a:lnTo>
                  <a:lnTo>
                    <a:pt x="20399" y="20473"/>
                  </a:lnTo>
                  <a:lnTo>
                    <a:pt x="28693" y="33265"/>
                  </a:lnTo>
                  <a:lnTo>
                    <a:pt x="36882" y="41137"/>
                  </a:lnTo>
                  <a:lnTo>
                    <a:pt x="41733" y="44570"/>
                  </a:lnTo>
                  <a:lnTo>
                    <a:pt x="46872" y="48763"/>
                  </a:lnTo>
                  <a:lnTo>
                    <a:pt x="52203" y="53464"/>
                  </a:lnTo>
                  <a:lnTo>
                    <a:pt x="57662" y="58503"/>
                  </a:lnTo>
                  <a:lnTo>
                    <a:pt x="64159" y="63767"/>
                  </a:lnTo>
                  <a:lnTo>
                    <a:pt x="71347" y="69181"/>
                  </a:lnTo>
                  <a:lnTo>
                    <a:pt x="78997" y="74696"/>
                  </a:lnTo>
                  <a:lnTo>
                    <a:pt x="86002" y="80277"/>
                  </a:lnTo>
                  <a:lnTo>
                    <a:pt x="92577" y="85903"/>
                  </a:lnTo>
                  <a:lnTo>
                    <a:pt x="98865" y="91559"/>
                  </a:lnTo>
                  <a:lnTo>
                    <a:pt x="105915" y="97234"/>
                  </a:lnTo>
                  <a:lnTo>
                    <a:pt x="113473" y="102923"/>
                  </a:lnTo>
                  <a:lnTo>
                    <a:pt x="129490" y="114323"/>
                  </a:lnTo>
                  <a:lnTo>
                    <a:pt x="146134" y="125740"/>
                  </a:lnTo>
                  <a:lnTo>
                    <a:pt x="153620" y="132405"/>
                  </a:lnTo>
                  <a:lnTo>
                    <a:pt x="160516" y="139705"/>
                  </a:lnTo>
                  <a:lnTo>
                    <a:pt x="167018" y="147429"/>
                  </a:lnTo>
                  <a:lnTo>
                    <a:pt x="173257" y="154483"/>
                  </a:lnTo>
                  <a:lnTo>
                    <a:pt x="185271" y="167402"/>
                  </a:lnTo>
                  <a:lnTo>
                    <a:pt x="207295" y="189935"/>
                  </a:lnTo>
                  <a:lnTo>
                    <a:pt x="214396" y="198061"/>
                  </a:lnTo>
                  <a:lnTo>
                    <a:pt x="221036" y="206336"/>
                  </a:lnTo>
                  <a:lnTo>
                    <a:pt x="227367" y="214710"/>
                  </a:lnTo>
                  <a:lnTo>
                    <a:pt x="239482" y="231634"/>
                  </a:lnTo>
                  <a:lnTo>
                    <a:pt x="245379" y="240148"/>
                  </a:lnTo>
                  <a:lnTo>
                    <a:pt x="250264" y="249634"/>
                  </a:lnTo>
                  <a:lnTo>
                    <a:pt x="258231" y="270333"/>
                  </a:lnTo>
                  <a:lnTo>
                    <a:pt x="268071" y="298856"/>
                  </a:lnTo>
                  <a:lnTo>
                    <a:pt x="271542" y="319198"/>
                  </a:lnTo>
                  <a:lnTo>
                    <a:pt x="272468" y="329956"/>
                  </a:lnTo>
                  <a:lnTo>
                    <a:pt x="274037" y="340938"/>
                  </a:lnTo>
                  <a:lnTo>
                    <a:pt x="276036" y="352070"/>
                  </a:lnTo>
                  <a:lnTo>
                    <a:pt x="278322" y="363300"/>
                  </a:lnTo>
                  <a:lnTo>
                    <a:pt x="278893" y="374598"/>
                  </a:lnTo>
                  <a:lnTo>
                    <a:pt x="278321" y="385939"/>
                  </a:lnTo>
                  <a:lnTo>
                    <a:pt x="276988" y="397311"/>
                  </a:lnTo>
                  <a:lnTo>
                    <a:pt x="276098" y="408701"/>
                  </a:lnTo>
                  <a:lnTo>
                    <a:pt x="275505" y="420105"/>
                  </a:lnTo>
                  <a:lnTo>
                    <a:pt x="275110" y="431518"/>
                  </a:lnTo>
                  <a:lnTo>
                    <a:pt x="273894" y="442936"/>
                  </a:lnTo>
                  <a:lnTo>
                    <a:pt x="272131" y="454358"/>
                  </a:lnTo>
                  <a:lnTo>
                    <a:pt x="270003" y="465783"/>
                  </a:lnTo>
                  <a:lnTo>
                    <a:pt x="265099" y="488637"/>
                  </a:lnTo>
                  <a:lnTo>
                    <a:pt x="262457" y="500066"/>
                  </a:lnTo>
                  <a:lnTo>
                    <a:pt x="254442" y="520384"/>
                  </a:lnTo>
                  <a:lnTo>
                    <a:pt x="249639" y="529803"/>
                  </a:lnTo>
                  <a:lnTo>
                    <a:pt x="241760" y="550428"/>
                  </a:lnTo>
                  <a:lnTo>
                    <a:pt x="234131" y="571342"/>
                  </a:lnTo>
                  <a:lnTo>
                    <a:pt x="229430" y="580920"/>
                  </a:lnTo>
                  <a:lnTo>
                    <a:pt x="224391" y="590162"/>
                  </a:lnTo>
                  <a:lnTo>
                    <a:pt x="216252" y="608052"/>
                  </a:lnTo>
                  <a:lnTo>
                    <a:pt x="209459" y="624575"/>
                  </a:lnTo>
                  <a:lnTo>
                    <a:pt x="203265" y="638269"/>
                  </a:lnTo>
                  <a:lnTo>
                    <a:pt x="194797" y="650705"/>
                  </a:lnTo>
                  <a:lnTo>
                    <a:pt x="189873" y="656688"/>
                  </a:lnTo>
                  <a:lnTo>
                    <a:pt x="181860" y="665877"/>
                  </a:lnTo>
                  <a:lnTo>
                    <a:pt x="178390" y="669660"/>
                  </a:lnTo>
                  <a:lnTo>
                    <a:pt x="175124" y="672183"/>
                  </a:lnTo>
                  <a:lnTo>
                    <a:pt x="168955" y="674985"/>
                  </a:lnTo>
                  <a:lnTo>
                    <a:pt x="163039" y="678771"/>
                  </a:lnTo>
                  <a:lnTo>
                    <a:pt x="154324" y="685784"/>
                  </a:lnTo>
                  <a:lnTo>
                    <a:pt x="154304" y="68580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PenAnnotation558"/>
            <p:cNvSpPr/>
            <p:nvPr/>
          </p:nvSpPr>
          <p:spPr>
            <a:xfrm>
              <a:off x="6415090" y="2477452"/>
              <a:ext cx="171448" cy="17115"/>
            </a:xfrm>
            <a:custGeom>
              <a:avLst/>
              <a:gdLst/>
              <a:ahLst/>
              <a:cxnLst/>
              <a:rect l="0" t="0" r="0" b="0"/>
              <a:pathLst>
                <a:path w="171448" h="17115">
                  <a:moveTo>
                    <a:pt x="8569" y="8573"/>
                  </a:moveTo>
                  <a:lnTo>
                    <a:pt x="0" y="8573"/>
                  </a:lnTo>
                  <a:lnTo>
                    <a:pt x="12767" y="8573"/>
                  </a:lnTo>
                  <a:lnTo>
                    <a:pt x="15178" y="9525"/>
                  </a:lnTo>
                  <a:lnTo>
                    <a:pt x="17738" y="11112"/>
                  </a:lnTo>
                  <a:lnTo>
                    <a:pt x="20397" y="13124"/>
                  </a:lnTo>
                  <a:lnTo>
                    <a:pt x="23122" y="14464"/>
                  </a:lnTo>
                  <a:lnTo>
                    <a:pt x="25892" y="15358"/>
                  </a:lnTo>
                  <a:lnTo>
                    <a:pt x="28690" y="15953"/>
                  </a:lnTo>
                  <a:lnTo>
                    <a:pt x="31508" y="16351"/>
                  </a:lnTo>
                  <a:lnTo>
                    <a:pt x="34339" y="16616"/>
                  </a:lnTo>
                  <a:lnTo>
                    <a:pt x="37179" y="16792"/>
                  </a:lnTo>
                  <a:lnTo>
                    <a:pt x="42875" y="16988"/>
                  </a:lnTo>
                  <a:lnTo>
                    <a:pt x="54293" y="17114"/>
                  </a:lnTo>
                  <a:lnTo>
                    <a:pt x="58102" y="16172"/>
                  </a:lnTo>
                  <a:lnTo>
                    <a:pt x="62546" y="14591"/>
                  </a:lnTo>
                  <a:lnTo>
                    <a:pt x="67414" y="12585"/>
                  </a:lnTo>
                  <a:lnTo>
                    <a:pt x="71612" y="11248"/>
                  </a:lnTo>
                  <a:lnTo>
                    <a:pt x="75363" y="10356"/>
                  </a:lnTo>
                  <a:lnTo>
                    <a:pt x="78816" y="9762"/>
                  </a:lnTo>
                  <a:lnTo>
                    <a:pt x="82070" y="9365"/>
                  </a:lnTo>
                  <a:lnTo>
                    <a:pt x="85193" y="9101"/>
                  </a:lnTo>
                  <a:lnTo>
                    <a:pt x="88226" y="8925"/>
                  </a:lnTo>
                  <a:lnTo>
                    <a:pt x="96678" y="8729"/>
                  </a:lnTo>
                  <a:lnTo>
                    <a:pt x="122507" y="8582"/>
                  </a:lnTo>
                  <a:lnTo>
                    <a:pt x="125485" y="7626"/>
                  </a:lnTo>
                  <a:lnTo>
                    <a:pt x="128424" y="6037"/>
                  </a:lnTo>
                  <a:lnTo>
                    <a:pt x="131335" y="4024"/>
                  </a:lnTo>
                  <a:lnTo>
                    <a:pt x="134228" y="2683"/>
                  </a:lnTo>
                  <a:lnTo>
                    <a:pt x="137110" y="1789"/>
                  </a:lnTo>
                  <a:lnTo>
                    <a:pt x="139983" y="1193"/>
                  </a:lnTo>
                  <a:lnTo>
                    <a:pt x="142851" y="795"/>
                  </a:lnTo>
                  <a:lnTo>
                    <a:pt x="145715" y="530"/>
                  </a:lnTo>
                  <a:lnTo>
                    <a:pt x="148578" y="353"/>
                  </a:lnTo>
                  <a:lnTo>
                    <a:pt x="154298" y="157"/>
                  </a:lnTo>
                  <a:lnTo>
                    <a:pt x="162372" y="9"/>
                  </a:lnTo>
                  <a:lnTo>
                    <a:pt x="17144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387065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125" y="738188"/>
            <a:ext cx="6381750" cy="538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5840733" y="1671637"/>
            <a:ext cx="1564453" cy="574359"/>
            <a:chOff x="5840733" y="1671637"/>
            <a:chExt cx="1564453" cy="574359"/>
          </a:xfrm>
        </p:grpSpPr>
        <p:sp>
          <p:nvSpPr>
            <p:cNvPr id="2" name="SMARTPenAnnotation547"/>
            <p:cNvSpPr/>
            <p:nvPr/>
          </p:nvSpPr>
          <p:spPr>
            <a:xfrm>
              <a:off x="5840733" y="1671637"/>
              <a:ext cx="214310" cy="522924"/>
            </a:xfrm>
            <a:custGeom>
              <a:avLst/>
              <a:gdLst/>
              <a:ahLst/>
              <a:cxnLst/>
              <a:rect l="0" t="0" r="0" b="0"/>
              <a:pathLst>
                <a:path w="214310" h="522924">
                  <a:moveTo>
                    <a:pt x="145729" y="0"/>
                  </a:moveTo>
                  <a:lnTo>
                    <a:pt x="141179" y="0"/>
                  </a:lnTo>
                  <a:lnTo>
                    <a:pt x="138885" y="953"/>
                  </a:lnTo>
                  <a:lnTo>
                    <a:pt x="133798" y="4551"/>
                  </a:lnTo>
                  <a:lnTo>
                    <a:pt x="128661" y="8731"/>
                  </a:lnTo>
                  <a:lnTo>
                    <a:pt x="124491" y="12770"/>
                  </a:lnTo>
                  <a:lnTo>
                    <a:pt x="122045" y="14229"/>
                  </a:lnTo>
                  <a:lnTo>
                    <a:pt x="116788" y="15849"/>
                  </a:lnTo>
                  <a:lnTo>
                    <a:pt x="111276" y="19109"/>
                  </a:lnTo>
                  <a:lnTo>
                    <a:pt x="108473" y="21312"/>
                  </a:lnTo>
                  <a:lnTo>
                    <a:pt x="106604" y="23733"/>
                  </a:lnTo>
                  <a:lnTo>
                    <a:pt x="105359" y="26300"/>
                  </a:lnTo>
                  <a:lnTo>
                    <a:pt x="104528" y="28963"/>
                  </a:lnTo>
                  <a:lnTo>
                    <a:pt x="101065" y="34462"/>
                  </a:lnTo>
                  <a:lnTo>
                    <a:pt x="98808" y="37262"/>
                  </a:lnTo>
                  <a:lnTo>
                    <a:pt x="95398" y="40082"/>
                  </a:lnTo>
                  <a:lnTo>
                    <a:pt x="91220" y="42914"/>
                  </a:lnTo>
                  <a:lnTo>
                    <a:pt x="86530" y="45754"/>
                  </a:lnTo>
                  <a:lnTo>
                    <a:pt x="82450" y="49553"/>
                  </a:lnTo>
                  <a:lnTo>
                    <a:pt x="78778" y="53990"/>
                  </a:lnTo>
                  <a:lnTo>
                    <a:pt x="72158" y="63048"/>
                  </a:lnTo>
                  <a:lnTo>
                    <a:pt x="66041" y="70249"/>
                  </a:lnTo>
                  <a:lnTo>
                    <a:pt x="60147" y="79164"/>
                  </a:lnTo>
                  <a:lnTo>
                    <a:pt x="54353" y="89477"/>
                  </a:lnTo>
                  <a:lnTo>
                    <a:pt x="48602" y="100410"/>
                  </a:lnTo>
                  <a:lnTo>
                    <a:pt x="42872" y="109079"/>
                  </a:lnTo>
                  <a:lnTo>
                    <a:pt x="37150" y="117060"/>
                  </a:lnTo>
                  <a:lnTo>
                    <a:pt x="31432" y="126957"/>
                  </a:lnTo>
                  <a:lnTo>
                    <a:pt x="25715" y="135165"/>
                  </a:lnTo>
                  <a:lnTo>
                    <a:pt x="22857" y="138688"/>
                  </a:lnTo>
                  <a:lnTo>
                    <a:pt x="20952" y="142941"/>
                  </a:lnTo>
                  <a:lnTo>
                    <a:pt x="17318" y="158029"/>
                  </a:lnTo>
                  <a:lnTo>
                    <a:pt x="13092" y="168977"/>
                  </a:lnTo>
                  <a:lnTo>
                    <a:pt x="10580" y="180194"/>
                  </a:lnTo>
                  <a:lnTo>
                    <a:pt x="8510" y="191529"/>
                  </a:lnTo>
                  <a:lnTo>
                    <a:pt x="4416" y="202916"/>
                  </a:lnTo>
                  <a:lnTo>
                    <a:pt x="1961" y="214328"/>
                  </a:lnTo>
                  <a:lnTo>
                    <a:pt x="869" y="226702"/>
                  </a:lnTo>
                  <a:lnTo>
                    <a:pt x="384" y="241726"/>
                  </a:lnTo>
                  <a:lnTo>
                    <a:pt x="48" y="273791"/>
                  </a:lnTo>
                  <a:lnTo>
                    <a:pt x="0" y="314294"/>
                  </a:lnTo>
                  <a:lnTo>
                    <a:pt x="2538" y="325741"/>
                  </a:lnTo>
                  <a:lnTo>
                    <a:pt x="5889" y="337179"/>
                  </a:lnTo>
                  <a:lnTo>
                    <a:pt x="7378" y="348612"/>
                  </a:lnTo>
                  <a:lnTo>
                    <a:pt x="10580" y="360044"/>
                  </a:lnTo>
                  <a:lnTo>
                    <a:pt x="15178" y="371474"/>
                  </a:lnTo>
                  <a:lnTo>
                    <a:pt x="20396" y="382905"/>
                  </a:lnTo>
                  <a:lnTo>
                    <a:pt x="28690" y="400050"/>
                  </a:lnTo>
                  <a:lnTo>
                    <a:pt x="31799" y="411480"/>
                  </a:lnTo>
                  <a:lnTo>
                    <a:pt x="32628" y="417195"/>
                  </a:lnTo>
                  <a:lnTo>
                    <a:pt x="35086" y="421958"/>
                  </a:lnTo>
                  <a:lnTo>
                    <a:pt x="38629" y="426085"/>
                  </a:lnTo>
                  <a:lnTo>
                    <a:pt x="42897" y="429789"/>
                  </a:lnTo>
                  <a:lnTo>
                    <a:pt x="46694" y="434164"/>
                  </a:lnTo>
                  <a:lnTo>
                    <a:pt x="50178" y="438985"/>
                  </a:lnTo>
                  <a:lnTo>
                    <a:pt x="56589" y="448470"/>
                  </a:lnTo>
                  <a:lnTo>
                    <a:pt x="62614" y="455860"/>
                  </a:lnTo>
                  <a:lnTo>
                    <a:pt x="68467" y="462319"/>
                  </a:lnTo>
                  <a:lnTo>
                    <a:pt x="71361" y="465375"/>
                  </a:lnTo>
                  <a:lnTo>
                    <a:pt x="75195" y="468365"/>
                  </a:lnTo>
                  <a:lnTo>
                    <a:pt x="79657" y="471311"/>
                  </a:lnTo>
                  <a:lnTo>
                    <a:pt x="84536" y="474227"/>
                  </a:lnTo>
                  <a:lnTo>
                    <a:pt x="88741" y="477124"/>
                  </a:lnTo>
                  <a:lnTo>
                    <a:pt x="92497" y="480008"/>
                  </a:lnTo>
                  <a:lnTo>
                    <a:pt x="95954" y="482883"/>
                  </a:lnTo>
                  <a:lnTo>
                    <a:pt x="100163" y="484799"/>
                  </a:lnTo>
                  <a:lnTo>
                    <a:pt x="104874" y="486077"/>
                  </a:lnTo>
                  <a:lnTo>
                    <a:pt x="109920" y="486929"/>
                  </a:lnTo>
                  <a:lnTo>
                    <a:pt x="114236" y="488449"/>
                  </a:lnTo>
                  <a:lnTo>
                    <a:pt x="118067" y="490415"/>
                  </a:lnTo>
                  <a:lnTo>
                    <a:pt x="121572" y="492679"/>
                  </a:lnTo>
                  <a:lnTo>
                    <a:pt x="125815" y="495140"/>
                  </a:lnTo>
                  <a:lnTo>
                    <a:pt x="135608" y="500415"/>
                  </a:lnTo>
                  <a:lnTo>
                    <a:pt x="139934" y="502202"/>
                  </a:lnTo>
                  <a:lnTo>
                    <a:pt x="143771" y="503394"/>
                  </a:lnTo>
                  <a:lnTo>
                    <a:pt x="147281" y="504189"/>
                  </a:lnTo>
                  <a:lnTo>
                    <a:pt x="153721" y="507611"/>
                  </a:lnTo>
                  <a:lnTo>
                    <a:pt x="156772" y="509858"/>
                  </a:lnTo>
                  <a:lnTo>
                    <a:pt x="160711" y="511355"/>
                  </a:lnTo>
                  <a:lnTo>
                    <a:pt x="165242" y="512353"/>
                  </a:lnTo>
                  <a:lnTo>
                    <a:pt x="170168" y="513019"/>
                  </a:lnTo>
                  <a:lnTo>
                    <a:pt x="174404" y="513463"/>
                  </a:lnTo>
                  <a:lnTo>
                    <a:pt x="178181" y="513759"/>
                  </a:lnTo>
                  <a:lnTo>
                    <a:pt x="181652" y="513956"/>
                  </a:lnTo>
                  <a:lnTo>
                    <a:pt x="188047" y="514175"/>
                  </a:lnTo>
                  <a:lnTo>
                    <a:pt x="195363" y="514316"/>
                  </a:lnTo>
                  <a:lnTo>
                    <a:pt x="198904" y="516875"/>
                  </a:lnTo>
                  <a:lnTo>
                    <a:pt x="201181" y="518891"/>
                  </a:lnTo>
                  <a:lnTo>
                    <a:pt x="203653" y="520235"/>
                  </a:lnTo>
                  <a:lnTo>
                    <a:pt x="208938" y="521728"/>
                  </a:lnTo>
                  <a:lnTo>
                    <a:pt x="214309" y="52292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SMARTPenAnnotation548"/>
            <p:cNvSpPr/>
            <p:nvPr/>
          </p:nvSpPr>
          <p:spPr>
            <a:xfrm>
              <a:off x="6132195" y="1971675"/>
              <a:ext cx="197168" cy="17145"/>
            </a:xfrm>
            <a:custGeom>
              <a:avLst/>
              <a:gdLst/>
              <a:ahLst/>
              <a:cxnLst/>
              <a:rect l="0" t="0" r="0" b="0"/>
              <a:pathLst>
                <a:path w="197168" h="17145">
                  <a:moveTo>
                    <a:pt x="0" y="8572"/>
                  </a:moveTo>
                  <a:lnTo>
                    <a:pt x="0" y="16791"/>
                  </a:lnTo>
                  <a:lnTo>
                    <a:pt x="4550" y="17040"/>
                  </a:lnTo>
                  <a:lnTo>
                    <a:pt x="19908" y="17131"/>
                  </a:lnTo>
                  <a:lnTo>
                    <a:pt x="73504" y="17144"/>
                  </a:lnTo>
                  <a:lnTo>
                    <a:pt x="79482" y="16192"/>
                  </a:lnTo>
                  <a:lnTo>
                    <a:pt x="85373" y="14605"/>
                  </a:lnTo>
                  <a:lnTo>
                    <a:pt x="91205" y="12594"/>
                  </a:lnTo>
                  <a:lnTo>
                    <a:pt x="96998" y="11253"/>
                  </a:lnTo>
                  <a:lnTo>
                    <a:pt x="102765" y="10360"/>
                  </a:lnTo>
                  <a:lnTo>
                    <a:pt x="108515" y="9764"/>
                  </a:lnTo>
                  <a:lnTo>
                    <a:pt x="115206" y="9366"/>
                  </a:lnTo>
                  <a:lnTo>
                    <a:pt x="130260" y="8925"/>
                  </a:lnTo>
                  <a:lnTo>
                    <a:pt x="150473" y="8642"/>
                  </a:lnTo>
                  <a:lnTo>
                    <a:pt x="160856" y="8603"/>
                  </a:lnTo>
                  <a:lnTo>
                    <a:pt x="166293" y="7640"/>
                  </a:lnTo>
                  <a:lnTo>
                    <a:pt x="171822" y="6046"/>
                  </a:lnTo>
                  <a:lnTo>
                    <a:pt x="177413" y="4030"/>
                  </a:lnTo>
                  <a:lnTo>
                    <a:pt x="182092" y="2687"/>
                  </a:lnTo>
                  <a:lnTo>
                    <a:pt x="186165" y="1791"/>
                  </a:lnTo>
                  <a:lnTo>
                    <a:pt x="19716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PenAnnotation549"/>
            <p:cNvSpPr/>
            <p:nvPr/>
          </p:nvSpPr>
          <p:spPr>
            <a:xfrm>
              <a:off x="6372225" y="1800268"/>
              <a:ext cx="278031" cy="317137"/>
            </a:xfrm>
            <a:custGeom>
              <a:avLst/>
              <a:gdLst/>
              <a:ahLst/>
              <a:cxnLst/>
              <a:rect l="0" t="0" r="0" b="0"/>
              <a:pathLst>
                <a:path w="278031" h="317137">
                  <a:moveTo>
                    <a:pt x="0" y="42819"/>
                  </a:moveTo>
                  <a:lnTo>
                    <a:pt x="0" y="38268"/>
                  </a:lnTo>
                  <a:lnTo>
                    <a:pt x="952" y="36928"/>
                  </a:lnTo>
                  <a:lnTo>
                    <a:pt x="2540" y="36034"/>
                  </a:lnTo>
                  <a:lnTo>
                    <a:pt x="7796" y="34089"/>
                  </a:lnTo>
                  <a:lnTo>
                    <a:pt x="16482" y="30049"/>
                  </a:lnTo>
                  <a:lnTo>
                    <a:pt x="24153" y="25078"/>
                  </a:lnTo>
                  <a:lnTo>
                    <a:pt x="27532" y="22419"/>
                  </a:lnTo>
                  <a:lnTo>
                    <a:pt x="32642" y="19694"/>
                  </a:lnTo>
                  <a:lnTo>
                    <a:pt x="38906" y="16925"/>
                  </a:lnTo>
                  <a:lnTo>
                    <a:pt x="45940" y="14126"/>
                  </a:lnTo>
                  <a:lnTo>
                    <a:pt x="52534" y="11308"/>
                  </a:lnTo>
                  <a:lnTo>
                    <a:pt x="64940" y="5637"/>
                  </a:lnTo>
                  <a:lnTo>
                    <a:pt x="71868" y="3743"/>
                  </a:lnTo>
                  <a:lnTo>
                    <a:pt x="79345" y="2481"/>
                  </a:lnTo>
                  <a:lnTo>
                    <a:pt x="87186" y="1640"/>
                  </a:lnTo>
                  <a:lnTo>
                    <a:pt x="94319" y="1079"/>
                  </a:lnTo>
                  <a:lnTo>
                    <a:pt x="100980" y="705"/>
                  </a:lnTo>
                  <a:lnTo>
                    <a:pt x="113460" y="289"/>
                  </a:lnTo>
                  <a:lnTo>
                    <a:pt x="136993" y="22"/>
                  </a:lnTo>
                  <a:lnTo>
                    <a:pt x="142764" y="0"/>
                  </a:lnTo>
                  <a:lnTo>
                    <a:pt x="148515" y="938"/>
                  </a:lnTo>
                  <a:lnTo>
                    <a:pt x="154255" y="2516"/>
                  </a:lnTo>
                  <a:lnTo>
                    <a:pt x="159987" y="4520"/>
                  </a:lnTo>
                  <a:lnTo>
                    <a:pt x="163808" y="6809"/>
                  </a:lnTo>
                  <a:lnTo>
                    <a:pt x="166355" y="9288"/>
                  </a:lnTo>
                  <a:lnTo>
                    <a:pt x="172480" y="17326"/>
                  </a:lnTo>
                  <a:lnTo>
                    <a:pt x="174994" y="20109"/>
                  </a:lnTo>
                  <a:lnTo>
                    <a:pt x="175717" y="22916"/>
                  </a:lnTo>
                  <a:lnTo>
                    <a:pt x="175248" y="25741"/>
                  </a:lnTo>
                  <a:lnTo>
                    <a:pt x="173981" y="28576"/>
                  </a:lnTo>
                  <a:lnTo>
                    <a:pt x="172575" y="36806"/>
                  </a:lnTo>
                  <a:lnTo>
                    <a:pt x="172200" y="41668"/>
                  </a:lnTo>
                  <a:lnTo>
                    <a:pt x="170045" y="46814"/>
                  </a:lnTo>
                  <a:lnTo>
                    <a:pt x="166703" y="52150"/>
                  </a:lnTo>
                  <a:lnTo>
                    <a:pt x="162570" y="57612"/>
                  </a:lnTo>
                  <a:lnTo>
                    <a:pt x="157910" y="62206"/>
                  </a:lnTo>
                  <a:lnTo>
                    <a:pt x="152898" y="66221"/>
                  </a:lnTo>
                  <a:lnTo>
                    <a:pt x="147652" y="69851"/>
                  </a:lnTo>
                  <a:lnTo>
                    <a:pt x="142250" y="74175"/>
                  </a:lnTo>
                  <a:lnTo>
                    <a:pt x="136743" y="78963"/>
                  </a:lnTo>
                  <a:lnTo>
                    <a:pt x="131167" y="84060"/>
                  </a:lnTo>
                  <a:lnTo>
                    <a:pt x="125545" y="88411"/>
                  </a:lnTo>
                  <a:lnTo>
                    <a:pt x="119891" y="92263"/>
                  </a:lnTo>
                  <a:lnTo>
                    <a:pt x="114217" y="95784"/>
                  </a:lnTo>
                  <a:lnTo>
                    <a:pt x="108530" y="99084"/>
                  </a:lnTo>
                  <a:lnTo>
                    <a:pt x="97130" y="105291"/>
                  </a:lnTo>
                  <a:lnTo>
                    <a:pt x="92376" y="108279"/>
                  </a:lnTo>
                  <a:lnTo>
                    <a:pt x="84553" y="114140"/>
                  </a:lnTo>
                  <a:lnTo>
                    <a:pt x="77901" y="119920"/>
                  </a:lnTo>
                  <a:lnTo>
                    <a:pt x="74794" y="122795"/>
                  </a:lnTo>
                  <a:lnTo>
                    <a:pt x="71770" y="124711"/>
                  </a:lnTo>
                  <a:lnTo>
                    <a:pt x="63915" y="127408"/>
                  </a:lnTo>
                  <a:lnTo>
                    <a:pt x="60160" y="128500"/>
                  </a:lnTo>
                  <a:lnTo>
                    <a:pt x="66881" y="128535"/>
                  </a:lnTo>
                  <a:lnTo>
                    <a:pt x="84713" y="128543"/>
                  </a:lnTo>
                  <a:lnTo>
                    <a:pt x="89813" y="127591"/>
                  </a:lnTo>
                  <a:lnTo>
                    <a:pt x="95117" y="126003"/>
                  </a:lnTo>
                  <a:lnTo>
                    <a:pt x="100559" y="123993"/>
                  </a:lnTo>
                  <a:lnTo>
                    <a:pt x="107044" y="122652"/>
                  </a:lnTo>
                  <a:lnTo>
                    <a:pt x="114225" y="121759"/>
                  </a:lnTo>
                  <a:lnTo>
                    <a:pt x="121870" y="121163"/>
                  </a:lnTo>
                  <a:lnTo>
                    <a:pt x="129824" y="120766"/>
                  </a:lnTo>
                  <a:lnTo>
                    <a:pt x="146282" y="120325"/>
                  </a:lnTo>
                  <a:lnTo>
                    <a:pt x="154671" y="121159"/>
                  </a:lnTo>
                  <a:lnTo>
                    <a:pt x="163121" y="122669"/>
                  </a:lnTo>
                  <a:lnTo>
                    <a:pt x="171612" y="124627"/>
                  </a:lnTo>
                  <a:lnTo>
                    <a:pt x="179178" y="125933"/>
                  </a:lnTo>
                  <a:lnTo>
                    <a:pt x="186127" y="126803"/>
                  </a:lnTo>
                  <a:lnTo>
                    <a:pt x="192664" y="127383"/>
                  </a:lnTo>
                  <a:lnTo>
                    <a:pt x="198928" y="128723"/>
                  </a:lnTo>
                  <a:lnTo>
                    <a:pt x="205009" y="130568"/>
                  </a:lnTo>
                  <a:lnTo>
                    <a:pt x="210967" y="132751"/>
                  </a:lnTo>
                  <a:lnTo>
                    <a:pt x="216844" y="136111"/>
                  </a:lnTo>
                  <a:lnTo>
                    <a:pt x="222668" y="140256"/>
                  </a:lnTo>
                  <a:lnTo>
                    <a:pt x="228455" y="144925"/>
                  </a:lnTo>
                  <a:lnTo>
                    <a:pt x="234218" y="149942"/>
                  </a:lnTo>
                  <a:lnTo>
                    <a:pt x="239965" y="155192"/>
                  </a:lnTo>
                  <a:lnTo>
                    <a:pt x="254616" y="169142"/>
                  </a:lnTo>
                  <a:lnTo>
                    <a:pt x="261753" y="177068"/>
                  </a:lnTo>
                  <a:lnTo>
                    <a:pt x="268099" y="186940"/>
                  </a:lnTo>
                  <a:lnTo>
                    <a:pt x="271126" y="192240"/>
                  </a:lnTo>
                  <a:lnTo>
                    <a:pt x="277028" y="203208"/>
                  </a:lnTo>
                  <a:lnTo>
                    <a:pt x="278030" y="208800"/>
                  </a:lnTo>
                  <a:lnTo>
                    <a:pt x="277745" y="214433"/>
                  </a:lnTo>
                  <a:lnTo>
                    <a:pt x="276604" y="220094"/>
                  </a:lnTo>
                  <a:lnTo>
                    <a:pt x="272794" y="228923"/>
                  </a:lnTo>
                  <a:lnTo>
                    <a:pt x="267927" y="236974"/>
                  </a:lnTo>
                  <a:lnTo>
                    <a:pt x="262588" y="246903"/>
                  </a:lnTo>
                  <a:lnTo>
                    <a:pt x="254501" y="255125"/>
                  </a:lnTo>
                  <a:lnTo>
                    <a:pt x="249677" y="258652"/>
                  </a:lnTo>
                  <a:lnTo>
                    <a:pt x="244557" y="261955"/>
                  </a:lnTo>
                  <a:lnTo>
                    <a:pt x="239238" y="265110"/>
                  </a:lnTo>
                  <a:lnTo>
                    <a:pt x="233787" y="268165"/>
                  </a:lnTo>
                  <a:lnTo>
                    <a:pt x="228248" y="272107"/>
                  </a:lnTo>
                  <a:lnTo>
                    <a:pt x="222650" y="276640"/>
                  </a:lnTo>
                  <a:lnTo>
                    <a:pt x="217013" y="281567"/>
                  </a:lnTo>
                  <a:lnTo>
                    <a:pt x="210398" y="285805"/>
                  </a:lnTo>
                  <a:lnTo>
                    <a:pt x="203131" y="289582"/>
                  </a:lnTo>
                  <a:lnTo>
                    <a:pt x="195427" y="293053"/>
                  </a:lnTo>
                  <a:lnTo>
                    <a:pt x="188387" y="295366"/>
                  </a:lnTo>
                  <a:lnTo>
                    <a:pt x="181789" y="296909"/>
                  </a:lnTo>
                  <a:lnTo>
                    <a:pt x="175485" y="297937"/>
                  </a:lnTo>
                  <a:lnTo>
                    <a:pt x="168425" y="299575"/>
                  </a:lnTo>
                  <a:lnTo>
                    <a:pt x="160860" y="301620"/>
                  </a:lnTo>
                  <a:lnTo>
                    <a:pt x="152961" y="303935"/>
                  </a:lnTo>
                  <a:lnTo>
                    <a:pt x="145788" y="306432"/>
                  </a:lnTo>
                  <a:lnTo>
                    <a:pt x="139102" y="309048"/>
                  </a:lnTo>
                  <a:lnTo>
                    <a:pt x="132739" y="311745"/>
                  </a:lnTo>
                  <a:lnTo>
                    <a:pt x="126593" y="313543"/>
                  </a:lnTo>
                  <a:lnTo>
                    <a:pt x="120590" y="314742"/>
                  </a:lnTo>
                  <a:lnTo>
                    <a:pt x="114683" y="315541"/>
                  </a:lnTo>
                  <a:lnTo>
                    <a:pt x="108841" y="316074"/>
                  </a:lnTo>
                  <a:lnTo>
                    <a:pt x="103040" y="316429"/>
                  </a:lnTo>
                  <a:lnTo>
                    <a:pt x="91516" y="316823"/>
                  </a:lnTo>
                  <a:lnTo>
                    <a:pt x="67425" y="317097"/>
                  </a:lnTo>
                  <a:lnTo>
                    <a:pt x="45897" y="317136"/>
                  </a:lnTo>
                  <a:lnTo>
                    <a:pt x="44885" y="316184"/>
                  </a:lnTo>
                  <a:lnTo>
                    <a:pt x="44211" y="314598"/>
                  </a:lnTo>
                  <a:lnTo>
                    <a:pt x="43762" y="312587"/>
                  </a:lnTo>
                  <a:lnTo>
                    <a:pt x="42509" y="311247"/>
                  </a:lnTo>
                  <a:lnTo>
                    <a:pt x="40721" y="310353"/>
                  </a:lnTo>
                  <a:lnTo>
                    <a:pt x="34290" y="30856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PenAnnotation550"/>
            <p:cNvSpPr/>
            <p:nvPr/>
          </p:nvSpPr>
          <p:spPr>
            <a:xfrm>
              <a:off x="6757987" y="2125980"/>
              <a:ext cx="1" cy="120016"/>
            </a:xfrm>
            <a:custGeom>
              <a:avLst/>
              <a:gdLst/>
              <a:ahLst/>
              <a:cxnLst/>
              <a:rect l="0" t="0" r="0" b="0"/>
              <a:pathLst>
                <a:path w="1" h="120016">
                  <a:moveTo>
                    <a:pt x="0" y="0"/>
                  </a:moveTo>
                  <a:lnTo>
                    <a:pt x="0" y="12001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PenAnnotation551"/>
            <p:cNvSpPr/>
            <p:nvPr/>
          </p:nvSpPr>
          <p:spPr>
            <a:xfrm>
              <a:off x="6860857" y="1791664"/>
              <a:ext cx="290812" cy="351419"/>
            </a:xfrm>
            <a:custGeom>
              <a:avLst/>
              <a:gdLst/>
              <a:ahLst/>
              <a:cxnLst/>
              <a:rect l="0" t="0" r="0" b="0"/>
              <a:pathLst>
                <a:path w="290812" h="351419">
                  <a:moveTo>
                    <a:pt x="0" y="34278"/>
                  </a:moveTo>
                  <a:lnTo>
                    <a:pt x="0" y="21259"/>
                  </a:lnTo>
                  <a:lnTo>
                    <a:pt x="1905" y="19884"/>
                  </a:lnTo>
                  <a:lnTo>
                    <a:pt x="9102" y="18356"/>
                  </a:lnTo>
                  <a:lnTo>
                    <a:pt x="16110" y="15136"/>
                  </a:lnTo>
                  <a:lnTo>
                    <a:pt x="23353" y="10531"/>
                  </a:lnTo>
                  <a:lnTo>
                    <a:pt x="27951" y="7969"/>
                  </a:lnTo>
                  <a:lnTo>
                    <a:pt x="32921" y="5309"/>
                  </a:lnTo>
                  <a:lnTo>
                    <a:pt x="39093" y="3535"/>
                  </a:lnTo>
                  <a:lnTo>
                    <a:pt x="46064" y="2353"/>
                  </a:lnTo>
                  <a:lnTo>
                    <a:pt x="53570" y="1564"/>
                  </a:lnTo>
                  <a:lnTo>
                    <a:pt x="60478" y="1039"/>
                  </a:lnTo>
                  <a:lnTo>
                    <a:pt x="66989" y="689"/>
                  </a:lnTo>
                  <a:lnTo>
                    <a:pt x="73234" y="455"/>
                  </a:lnTo>
                  <a:lnTo>
                    <a:pt x="95677" y="127"/>
                  </a:lnTo>
                  <a:lnTo>
                    <a:pt x="138473" y="0"/>
                  </a:lnTo>
                  <a:lnTo>
                    <a:pt x="144702" y="949"/>
                  </a:lnTo>
                  <a:lnTo>
                    <a:pt x="149808" y="2534"/>
                  </a:lnTo>
                  <a:lnTo>
                    <a:pt x="158974" y="6834"/>
                  </a:lnTo>
                  <a:lnTo>
                    <a:pt x="169397" y="11921"/>
                  </a:lnTo>
                  <a:lnTo>
                    <a:pt x="177840" y="17357"/>
                  </a:lnTo>
                  <a:lnTo>
                    <a:pt x="184767" y="22947"/>
                  </a:lnTo>
                  <a:lnTo>
                    <a:pt x="191021" y="28607"/>
                  </a:lnTo>
                  <a:lnTo>
                    <a:pt x="196976" y="36838"/>
                  </a:lnTo>
                  <a:lnTo>
                    <a:pt x="199897" y="41699"/>
                  </a:lnTo>
                  <a:lnTo>
                    <a:pt x="200892" y="45893"/>
                  </a:lnTo>
                  <a:lnTo>
                    <a:pt x="200604" y="49642"/>
                  </a:lnTo>
                  <a:lnTo>
                    <a:pt x="198695" y="56346"/>
                  </a:lnTo>
                  <a:lnTo>
                    <a:pt x="197847" y="62501"/>
                  </a:lnTo>
                  <a:lnTo>
                    <a:pt x="192389" y="70952"/>
                  </a:lnTo>
                  <a:lnTo>
                    <a:pt x="183614" y="80105"/>
                  </a:lnTo>
                  <a:lnTo>
                    <a:pt x="178607" y="83879"/>
                  </a:lnTo>
                  <a:lnTo>
                    <a:pt x="173364" y="87348"/>
                  </a:lnTo>
                  <a:lnTo>
                    <a:pt x="167963" y="91566"/>
                  </a:lnTo>
                  <a:lnTo>
                    <a:pt x="162459" y="96282"/>
                  </a:lnTo>
                  <a:lnTo>
                    <a:pt x="156883" y="101332"/>
                  </a:lnTo>
                  <a:lnTo>
                    <a:pt x="145609" y="112022"/>
                  </a:lnTo>
                  <a:lnTo>
                    <a:pt x="139935" y="117540"/>
                  </a:lnTo>
                  <a:lnTo>
                    <a:pt x="134247" y="122171"/>
                  </a:lnTo>
                  <a:lnTo>
                    <a:pt x="128551" y="126211"/>
                  </a:lnTo>
                  <a:lnTo>
                    <a:pt x="122848" y="129857"/>
                  </a:lnTo>
                  <a:lnTo>
                    <a:pt x="117141" y="133240"/>
                  </a:lnTo>
                  <a:lnTo>
                    <a:pt x="111432" y="136447"/>
                  </a:lnTo>
                  <a:lnTo>
                    <a:pt x="100008" y="142552"/>
                  </a:lnTo>
                  <a:lnTo>
                    <a:pt x="88581" y="148440"/>
                  </a:lnTo>
                  <a:lnTo>
                    <a:pt x="79692" y="154232"/>
                  </a:lnTo>
                  <a:lnTo>
                    <a:pt x="75988" y="157110"/>
                  </a:lnTo>
                  <a:lnTo>
                    <a:pt x="71614" y="159028"/>
                  </a:lnTo>
                  <a:lnTo>
                    <a:pt x="66793" y="160307"/>
                  </a:lnTo>
                  <a:lnTo>
                    <a:pt x="61673" y="161160"/>
                  </a:lnTo>
                  <a:lnTo>
                    <a:pt x="58260" y="162681"/>
                  </a:lnTo>
                  <a:lnTo>
                    <a:pt x="55985" y="164648"/>
                  </a:lnTo>
                  <a:lnTo>
                    <a:pt x="51514" y="171321"/>
                  </a:lnTo>
                  <a:lnTo>
                    <a:pt x="56009" y="166853"/>
                  </a:lnTo>
                  <a:lnTo>
                    <a:pt x="58295" y="165524"/>
                  </a:lnTo>
                  <a:lnTo>
                    <a:pt x="63373" y="164047"/>
                  </a:lnTo>
                  <a:lnTo>
                    <a:pt x="71588" y="163216"/>
                  </a:lnTo>
                  <a:lnTo>
                    <a:pt x="76300" y="162146"/>
                  </a:lnTo>
                  <a:lnTo>
                    <a:pt x="82299" y="160481"/>
                  </a:lnTo>
                  <a:lnTo>
                    <a:pt x="89156" y="158418"/>
                  </a:lnTo>
                  <a:lnTo>
                    <a:pt x="96585" y="157043"/>
                  </a:lnTo>
                  <a:lnTo>
                    <a:pt x="104395" y="156126"/>
                  </a:lnTo>
                  <a:lnTo>
                    <a:pt x="112459" y="155515"/>
                  </a:lnTo>
                  <a:lnTo>
                    <a:pt x="120692" y="155108"/>
                  </a:lnTo>
                  <a:lnTo>
                    <a:pt x="137461" y="154655"/>
                  </a:lnTo>
                  <a:lnTo>
                    <a:pt x="145933" y="155487"/>
                  </a:lnTo>
                  <a:lnTo>
                    <a:pt x="154439" y="156994"/>
                  </a:lnTo>
                  <a:lnTo>
                    <a:pt x="162967" y="158951"/>
                  </a:lnTo>
                  <a:lnTo>
                    <a:pt x="171509" y="161209"/>
                  </a:lnTo>
                  <a:lnTo>
                    <a:pt x="180062" y="163666"/>
                  </a:lnTo>
                  <a:lnTo>
                    <a:pt x="197185" y="168936"/>
                  </a:lnTo>
                  <a:lnTo>
                    <a:pt x="214321" y="174454"/>
                  </a:lnTo>
                  <a:lnTo>
                    <a:pt x="221938" y="177259"/>
                  </a:lnTo>
                  <a:lnTo>
                    <a:pt x="228921" y="180081"/>
                  </a:lnTo>
                  <a:lnTo>
                    <a:pt x="235481" y="182915"/>
                  </a:lnTo>
                  <a:lnTo>
                    <a:pt x="247851" y="188604"/>
                  </a:lnTo>
                  <a:lnTo>
                    <a:pt x="253817" y="191455"/>
                  </a:lnTo>
                  <a:lnTo>
                    <a:pt x="259699" y="195260"/>
                  </a:lnTo>
                  <a:lnTo>
                    <a:pt x="265525" y="199702"/>
                  </a:lnTo>
                  <a:lnTo>
                    <a:pt x="271315" y="204568"/>
                  </a:lnTo>
                  <a:lnTo>
                    <a:pt x="280287" y="212515"/>
                  </a:lnTo>
                  <a:lnTo>
                    <a:pt x="284013" y="215968"/>
                  </a:lnTo>
                  <a:lnTo>
                    <a:pt x="286497" y="220175"/>
                  </a:lnTo>
                  <a:lnTo>
                    <a:pt x="289257" y="229929"/>
                  </a:lnTo>
                  <a:lnTo>
                    <a:pt x="290484" y="238074"/>
                  </a:lnTo>
                  <a:lnTo>
                    <a:pt x="290811" y="241579"/>
                  </a:lnTo>
                  <a:lnTo>
                    <a:pt x="288634" y="250555"/>
                  </a:lnTo>
                  <a:lnTo>
                    <a:pt x="284492" y="260894"/>
                  </a:lnTo>
                  <a:lnTo>
                    <a:pt x="279476" y="271839"/>
                  </a:lnTo>
                  <a:lnTo>
                    <a:pt x="275852" y="276472"/>
                  </a:lnTo>
                  <a:lnTo>
                    <a:pt x="271532" y="280513"/>
                  </a:lnTo>
                  <a:lnTo>
                    <a:pt x="266746" y="284160"/>
                  </a:lnTo>
                  <a:lnTo>
                    <a:pt x="253809" y="293292"/>
                  </a:lnTo>
                  <a:lnTo>
                    <a:pt x="246358" y="298394"/>
                  </a:lnTo>
                  <a:lnTo>
                    <a:pt x="238534" y="302748"/>
                  </a:lnTo>
                  <a:lnTo>
                    <a:pt x="230460" y="306603"/>
                  </a:lnTo>
                  <a:lnTo>
                    <a:pt x="222220" y="310125"/>
                  </a:lnTo>
                  <a:lnTo>
                    <a:pt x="213870" y="314379"/>
                  </a:lnTo>
                  <a:lnTo>
                    <a:pt x="205445" y="319119"/>
                  </a:lnTo>
                  <a:lnTo>
                    <a:pt x="196971" y="324185"/>
                  </a:lnTo>
                  <a:lnTo>
                    <a:pt x="188463" y="327562"/>
                  </a:lnTo>
                  <a:lnTo>
                    <a:pt x="179935" y="329813"/>
                  </a:lnTo>
                  <a:lnTo>
                    <a:pt x="171392" y="331314"/>
                  </a:lnTo>
                  <a:lnTo>
                    <a:pt x="162839" y="333267"/>
                  </a:lnTo>
                  <a:lnTo>
                    <a:pt x="154279" y="335521"/>
                  </a:lnTo>
                  <a:lnTo>
                    <a:pt x="145716" y="337977"/>
                  </a:lnTo>
                  <a:lnTo>
                    <a:pt x="138101" y="340566"/>
                  </a:lnTo>
                  <a:lnTo>
                    <a:pt x="131120" y="343245"/>
                  </a:lnTo>
                  <a:lnTo>
                    <a:pt x="124561" y="345984"/>
                  </a:lnTo>
                  <a:lnTo>
                    <a:pt x="117331" y="347809"/>
                  </a:lnTo>
                  <a:lnTo>
                    <a:pt x="109653" y="349027"/>
                  </a:lnTo>
                  <a:lnTo>
                    <a:pt x="101677" y="349838"/>
                  </a:lnTo>
                  <a:lnTo>
                    <a:pt x="94454" y="350379"/>
                  </a:lnTo>
                  <a:lnTo>
                    <a:pt x="87735" y="350739"/>
                  </a:lnTo>
                  <a:lnTo>
                    <a:pt x="71715" y="351247"/>
                  </a:lnTo>
                  <a:lnTo>
                    <a:pt x="57770" y="351418"/>
                  </a:lnTo>
                  <a:lnTo>
                    <a:pt x="54706" y="350480"/>
                  </a:lnTo>
                  <a:lnTo>
                    <a:pt x="45843" y="345561"/>
                  </a:lnTo>
                  <a:lnTo>
                    <a:pt x="36854" y="343416"/>
                  </a:lnTo>
                  <a:lnTo>
                    <a:pt x="36000" y="343240"/>
                  </a:lnTo>
                  <a:lnTo>
                    <a:pt x="27731" y="336149"/>
                  </a:lnTo>
                  <a:lnTo>
                    <a:pt x="25718" y="33431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PenAnnotation552"/>
            <p:cNvSpPr/>
            <p:nvPr/>
          </p:nvSpPr>
          <p:spPr>
            <a:xfrm>
              <a:off x="7092315" y="1680210"/>
              <a:ext cx="312871" cy="531496"/>
            </a:xfrm>
            <a:custGeom>
              <a:avLst/>
              <a:gdLst/>
              <a:ahLst/>
              <a:cxnLst/>
              <a:rect l="0" t="0" r="0" b="0"/>
              <a:pathLst>
                <a:path w="312871" h="531496">
                  <a:moveTo>
                    <a:pt x="0" y="0"/>
                  </a:moveTo>
                  <a:lnTo>
                    <a:pt x="17569" y="0"/>
                  </a:lnTo>
                  <a:lnTo>
                    <a:pt x="23142" y="952"/>
                  </a:lnTo>
                  <a:lnTo>
                    <a:pt x="29716" y="2540"/>
                  </a:lnTo>
                  <a:lnTo>
                    <a:pt x="36956" y="4550"/>
                  </a:lnTo>
                  <a:lnTo>
                    <a:pt x="43687" y="6844"/>
                  </a:lnTo>
                  <a:lnTo>
                    <a:pt x="50080" y="9325"/>
                  </a:lnTo>
                  <a:lnTo>
                    <a:pt x="56246" y="11931"/>
                  </a:lnTo>
                  <a:lnTo>
                    <a:pt x="63215" y="14622"/>
                  </a:lnTo>
                  <a:lnTo>
                    <a:pt x="78578" y="20151"/>
                  </a:lnTo>
                  <a:lnTo>
                    <a:pt x="86675" y="23911"/>
                  </a:lnTo>
                  <a:lnTo>
                    <a:pt x="94930" y="28323"/>
                  </a:lnTo>
                  <a:lnTo>
                    <a:pt x="103292" y="33169"/>
                  </a:lnTo>
                  <a:lnTo>
                    <a:pt x="120202" y="43634"/>
                  </a:lnTo>
                  <a:lnTo>
                    <a:pt x="128713" y="49092"/>
                  </a:lnTo>
                  <a:lnTo>
                    <a:pt x="138196" y="53683"/>
                  </a:lnTo>
                  <a:lnTo>
                    <a:pt x="148328" y="57696"/>
                  </a:lnTo>
                  <a:lnTo>
                    <a:pt x="158892" y="61324"/>
                  </a:lnTo>
                  <a:lnTo>
                    <a:pt x="168794" y="66600"/>
                  </a:lnTo>
                  <a:lnTo>
                    <a:pt x="178252" y="72975"/>
                  </a:lnTo>
                  <a:lnTo>
                    <a:pt x="187414" y="80082"/>
                  </a:lnTo>
                  <a:lnTo>
                    <a:pt x="196380" y="86725"/>
                  </a:lnTo>
                  <a:lnTo>
                    <a:pt x="213963" y="99187"/>
                  </a:lnTo>
                  <a:lnTo>
                    <a:pt x="222651" y="106129"/>
                  </a:lnTo>
                  <a:lnTo>
                    <a:pt x="231302" y="113615"/>
                  </a:lnTo>
                  <a:lnTo>
                    <a:pt x="239926" y="121463"/>
                  </a:lnTo>
                  <a:lnTo>
                    <a:pt x="247581" y="129553"/>
                  </a:lnTo>
                  <a:lnTo>
                    <a:pt x="254589" y="137804"/>
                  </a:lnTo>
                  <a:lnTo>
                    <a:pt x="261166" y="146161"/>
                  </a:lnTo>
                  <a:lnTo>
                    <a:pt x="267455" y="154591"/>
                  </a:lnTo>
                  <a:lnTo>
                    <a:pt x="279524" y="171577"/>
                  </a:lnTo>
                  <a:lnTo>
                    <a:pt x="285409" y="181059"/>
                  </a:lnTo>
                  <a:lnTo>
                    <a:pt x="291238" y="191191"/>
                  </a:lnTo>
                  <a:lnTo>
                    <a:pt x="297029" y="201756"/>
                  </a:lnTo>
                  <a:lnTo>
                    <a:pt x="300889" y="211656"/>
                  </a:lnTo>
                  <a:lnTo>
                    <a:pt x="303463" y="221114"/>
                  </a:lnTo>
                  <a:lnTo>
                    <a:pt x="305178" y="230277"/>
                  </a:lnTo>
                  <a:lnTo>
                    <a:pt x="309625" y="250618"/>
                  </a:lnTo>
                  <a:lnTo>
                    <a:pt x="312143" y="261376"/>
                  </a:lnTo>
                  <a:lnTo>
                    <a:pt x="312870" y="271405"/>
                  </a:lnTo>
                  <a:lnTo>
                    <a:pt x="312403" y="280949"/>
                  </a:lnTo>
                  <a:lnTo>
                    <a:pt x="311138" y="290169"/>
                  </a:lnTo>
                  <a:lnTo>
                    <a:pt x="310295" y="300126"/>
                  </a:lnTo>
                  <a:lnTo>
                    <a:pt x="309733" y="310574"/>
                  </a:lnTo>
                  <a:lnTo>
                    <a:pt x="309359" y="321349"/>
                  </a:lnTo>
                  <a:lnTo>
                    <a:pt x="307204" y="331390"/>
                  </a:lnTo>
                  <a:lnTo>
                    <a:pt x="303863" y="340942"/>
                  </a:lnTo>
                  <a:lnTo>
                    <a:pt x="299730" y="350167"/>
                  </a:lnTo>
                  <a:lnTo>
                    <a:pt x="290058" y="370577"/>
                  </a:lnTo>
                  <a:lnTo>
                    <a:pt x="284812" y="381354"/>
                  </a:lnTo>
                  <a:lnTo>
                    <a:pt x="279410" y="391396"/>
                  </a:lnTo>
                  <a:lnTo>
                    <a:pt x="273903" y="400948"/>
                  </a:lnTo>
                  <a:lnTo>
                    <a:pt x="268327" y="410174"/>
                  </a:lnTo>
                  <a:lnTo>
                    <a:pt x="261752" y="419181"/>
                  </a:lnTo>
                  <a:lnTo>
                    <a:pt x="254511" y="428044"/>
                  </a:lnTo>
                  <a:lnTo>
                    <a:pt x="246826" y="436810"/>
                  </a:lnTo>
                  <a:lnTo>
                    <a:pt x="233208" y="451630"/>
                  </a:lnTo>
                  <a:lnTo>
                    <a:pt x="226909" y="458249"/>
                  </a:lnTo>
                  <a:lnTo>
                    <a:pt x="219852" y="464567"/>
                  </a:lnTo>
                  <a:lnTo>
                    <a:pt x="212291" y="470683"/>
                  </a:lnTo>
                  <a:lnTo>
                    <a:pt x="204393" y="476666"/>
                  </a:lnTo>
                  <a:lnTo>
                    <a:pt x="197222" y="482560"/>
                  </a:lnTo>
                  <a:lnTo>
                    <a:pt x="190535" y="488394"/>
                  </a:lnTo>
                  <a:lnTo>
                    <a:pt x="184174" y="494188"/>
                  </a:lnTo>
                  <a:lnTo>
                    <a:pt x="177075" y="499004"/>
                  </a:lnTo>
                  <a:lnTo>
                    <a:pt x="169485" y="503167"/>
                  </a:lnTo>
                  <a:lnTo>
                    <a:pt x="161567" y="506894"/>
                  </a:lnTo>
                  <a:lnTo>
                    <a:pt x="155337" y="510332"/>
                  </a:lnTo>
                  <a:lnTo>
                    <a:pt x="141064" y="519721"/>
                  </a:lnTo>
                  <a:lnTo>
                    <a:pt x="135953" y="522693"/>
                  </a:lnTo>
                  <a:lnTo>
                    <a:pt x="130640" y="525627"/>
                  </a:lnTo>
                  <a:lnTo>
                    <a:pt x="125193" y="527583"/>
                  </a:lnTo>
                  <a:lnTo>
                    <a:pt x="119657" y="528887"/>
                  </a:lnTo>
                  <a:lnTo>
                    <a:pt x="106185" y="530979"/>
                  </a:lnTo>
                  <a:lnTo>
                    <a:pt x="96521" y="531427"/>
                  </a:lnTo>
                  <a:lnTo>
                    <a:pt x="87707" y="531489"/>
                  </a:lnTo>
                  <a:lnTo>
                    <a:pt x="85725" y="53149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159308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125" y="738188"/>
            <a:ext cx="6381750" cy="538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2" name="Group 11"/>
          <p:cNvGrpSpPr/>
          <p:nvPr/>
        </p:nvGrpSpPr>
        <p:grpSpPr>
          <a:xfrm>
            <a:off x="5609272" y="4218165"/>
            <a:ext cx="3128418" cy="522415"/>
            <a:chOff x="5609272" y="4218165"/>
            <a:chExt cx="3128418" cy="522415"/>
          </a:xfrm>
        </p:grpSpPr>
        <p:sp>
          <p:nvSpPr>
            <p:cNvPr id="2" name="SMARTPenAnnotation537"/>
            <p:cNvSpPr/>
            <p:nvPr/>
          </p:nvSpPr>
          <p:spPr>
            <a:xfrm>
              <a:off x="5609272" y="4449127"/>
              <a:ext cx="222886" cy="291453"/>
            </a:xfrm>
            <a:custGeom>
              <a:avLst/>
              <a:gdLst/>
              <a:ahLst/>
              <a:cxnLst/>
              <a:rect l="0" t="0" r="0" b="0"/>
              <a:pathLst>
                <a:path w="222886" h="291453">
                  <a:moveTo>
                    <a:pt x="0" y="0"/>
                  </a:moveTo>
                  <a:lnTo>
                    <a:pt x="0" y="53952"/>
                  </a:lnTo>
                  <a:lnTo>
                    <a:pt x="2540" y="62396"/>
                  </a:lnTo>
                  <a:lnTo>
                    <a:pt x="4551" y="67315"/>
                  </a:lnTo>
                  <a:lnTo>
                    <a:pt x="5891" y="72499"/>
                  </a:lnTo>
                  <a:lnTo>
                    <a:pt x="6785" y="77861"/>
                  </a:lnTo>
                  <a:lnTo>
                    <a:pt x="7381" y="83340"/>
                  </a:lnTo>
                  <a:lnTo>
                    <a:pt x="7778" y="88897"/>
                  </a:lnTo>
                  <a:lnTo>
                    <a:pt x="8043" y="94508"/>
                  </a:lnTo>
                  <a:lnTo>
                    <a:pt x="8337" y="105821"/>
                  </a:lnTo>
                  <a:lnTo>
                    <a:pt x="8468" y="117199"/>
                  </a:lnTo>
                  <a:lnTo>
                    <a:pt x="9455" y="123853"/>
                  </a:lnTo>
                  <a:lnTo>
                    <a:pt x="11066" y="131146"/>
                  </a:lnTo>
                  <a:lnTo>
                    <a:pt x="13092" y="138866"/>
                  </a:lnTo>
                  <a:lnTo>
                    <a:pt x="14444" y="145917"/>
                  </a:lnTo>
                  <a:lnTo>
                    <a:pt x="15344" y="152523"/>
                  </a:lnTo>
                  <a:lnTo>
                    <a:pt x="15945" y="158833"/>
                  </a:lnTo>
                  <a:lnTo>
                    <a:pt x="16345" y="165895"/>
                  </a:lnTo>
                  <a:lnTo>
                    <a:pt x="16789" y="181364"/>
                  </a:lnTo>
                  <a:lnTo>
                    <a:pt x="17860" y="188537"/>
                  </a:lnTo>
                  <a:lnTo>
                    <a:pt x="19527" y="195224"/>
                  </a:lnTo>
                  <a:lnTo>
                    <a:pt x="21591" y="201587"/>
                  </a:lnTo>
                  <a:lnTo>
                    <a:pt x="22966" y="207734"/>
                  </a:lnTo>
                  <a:lnTo>
                    <a:pt x="23884" y="213736"/>
                  </a:lnTo>
                  <a:lnTo>
                    <a:pt x="24495" y="219644"/>
                  </a:lnTo>
                  <a:lnTo>
                    <a:pt x="24902" y="225486"/>
                  </a:lnTo>
                  <a:lnTo>
                    <a:pt x="25174" y="231287"/>
                  </a:lnTo>
                  <a:lnTo>
                    <a:pt x="25476" y="242812"/>
                  </a:lnTo>
                  <a:lnTo>
                    <a:pt x="25718" y="291452"/>
                  </a:lnTo>
                  <a:lnTo>
                    <a:pt x="25718" y="234992"/>
                  </a:lnTo>
                  <a:lnTo>
                    <a:pt x="26670" y="228099"/>
                  </a:lnTo>
                  <a:lnTo>
                    <a:pt x="28258" y="220646"/>
                  </a:lnTo>
                  <a:lnTo>
                    <a:pt x="30269" y="212820"/>
                  </a:lnTo>
                  <a:lnTo>
                    <a:pt x="31609" y="204745"/>
                  </a:lnTo>
                  <a:lnTo>
                    <a:pt x="32503" y="196504"/>
                  </a:lnTo>
                  <a:lnTo>
                    <a:pt x="33099" y="188153"/>
                  </a:lnTo>
                  <a:lnTo>
                    <a:pt x="34448" y="179728"/>
                  </a:lnTo>
                  <a:lnTo>
                    <a:pt x="36301" y="171254"/>
                  </a:lnTo>
                  <a:lnTo>
                    <a:pt x="38488" y="162747"/>
                  </a:lnTo>
                  <a:lnTo>
                    <a:pt x="40899" y="155171"/>
                  </a:lnTo>
                  <a:lnTo>
                    <a:pt x="43458" y="148215"/>
                  </a:lnTo>
                  <a:lnTo>
                    <a:pt x="46118" y="141672"/>
                  </a:lnTo>
                  <a:lnTo>
                    <a:pt x="48843" y="135406"/>
                  </a:lnTo>
                  <a:lnTo>
                    <a:pt x="54410" y="123363"/>
                  </a:lnTo>
                  <a:lnTo>
                    <a:pt x="68596" y="94363"/>
                  </a:lnTo>
                  <a:lnTo>
                    <a:pt x="71448" y="88626"/>
                  </a:lnTo>
                  <a:lnTo>
                    <a:pt x="75255" y="82897"/>
                  </a:lnTo>
                  <a:lnTo>
                    <a:pt x="79697" y="77172"/>
                  </a:lnTo>
                  <a:lnTo>
                    <a:pt x="84564" y="71450"/>
                  </a:lnTo>
                  <a:lnTo>
                    <a:pt x="88761" y="66683"/>
                  </a:lnTo>
                  <a:lnTo>
                    <a:pt x="95965" y="58848"/>
                  </a:lnTo>
                  <a:lnTo>
                    <a:pt x="105375" y="49080"/>
                  </a:lnTo>
                  <a:lnTo>
                    <a:pt x="114196" y="40154"/>
                  </a:lnTo>
                  <a:lnTo>
                    <a:pt x="118040" y="37247"/>
                  </a:lnTo>
                  <a:lnTo>
                    <a:pt x="122509" y="34357"/>
                  </a:lnTo>
                  <a:lnTo>
                    <a:pt x="127392" y="31477"/>
                  </a:lnTo>
                  <a:lnTo>
                    <a:pt x="131601" y="29557"/>
                  </a:lnTo>
                  <a:lnTo>
                    <a:pt x="135359" y="28277"/>
                  </a:lnTo>
                  <a:lnTo>
                    <a:pt x="138817" y="27424"/>
                  </a:lnTo>
                  <a:lnTo>
                    <a:pt x="143028" y="26855"/>
                  </a:lnTo>
                  <a:lnTo>
                    <a:pt x="147739" y="26476"/>
                  </a:lnTo>
                  <a:lnTo>
                    <a:pt x="152785" y="26223"/>
                  </a:lnTo>
                  <a:lnTo>
                    <a:pt x="157101" y="27007"/>
                  </a:lnTo>
                  <a:lnTo>
                    <a:pt x="160932" y="28482"/>
                  </a:lnTo>
                  <a:lnTo>
                    <a:pt x="167728" y="32661"/>
                  </a:lnTo>
                  <a:lnTo>
                    <a:pt x="173923" y="37694"/>
                  </a:lnTo>
                  <a:lnTo>
                    <a:pt x="179852" y="43105"/>
                  </a:lnTo>
                  <a:lnTo>
                    <a:pt x="188545" y="51507"/>
                  </a:lnTo>
                  <a:lnTo>
                    <a:pt x="194288" y="58135"/>
                  </a:lnTo>
                  <a:lnTo>
                    <a:pt x="197152" y="62569"/>
                  </a:lnTo>
                  <a:lnTo>
                    <a:pt x="200015" y="67430"/>
                  </a:lnTo>
                  <a:lnTo>
                    <a:pt x="201924" y="72576"/>
                  </a:lnTo>
                  <a:lnTo>
                    <a:pt x="203196" y="77912"/>
                  </a:lnTo>
                  <a:lnTo>
                    <a:pt x="204044" y="83374"/>
                  </a:lnTo>
                  <a:lnTo>
                    <a:pt x="205562" y="88920"/>
                  </a:lnTo>
                  <a:lnTo>
                    <a:pt x="207526" y="94523"/>
                  </a:lnTo>
                  <a:lnTo>
                    <a:pt x="209788" y="100163"/>
                  </a:lnTo>
                  <a:lnTo>
                    <a:pt x="211296" y="105828"/>
                  </a:lnTo>
                  <a:lnTo>
                    <a:pt x="212302" y="111510"/>
                  </a:lnTo>
                  <a:lnTo>
                    <a:pt x="212972" y="117202"/>
                  </a:lnTo>
                  <a:lnTo>
                    <a:pt x="213419" y="123855"/>
                  </a:lnTo>
                  <a:lnTo>
                    <a:pt x="213717" y="131147"/>
                  </a:lnTo>
                  <a:lnTo>
                    <a:pt x="214136" y="152523"/>
                  </a:lnTo>
                  <a:lnTo>
                    <a:pt x="214312" y="242738"/>
                  </a:lnTo>
                  <a:lnTo>
                    <a:pt x="215265" y="245645"/>
                  </a:lnTo>
                  <a:lnTo>
                    <a:pt x="221098" y="254616"/>
                  </a:lnTo>
                  <a:lnTo>
                    <a:pt x="222885" y="2571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SMARTPenAnnotation538"/>
            <p:cNvSpPr/>
            <p:nvPr/>
          </p:nvSpPr>
          <p:spPr>
            <a:xfrm>
              <a:off x="5960755" y="4483417"/>
              <a:ext cx="179969" cy="212973"/>
            </a:xfrm>
            <a:custGeom>
              <a:avLst/>
              <a:gdLst/>
              <a:ahLst/>
              <a:cxnLst/>
              <a:rect l="0" t="0" r="0" b="0"/>
              <a:pathLst>
                <a:path w="179969" h="212973">
                  <a:moveTo>
                    <a:pt x="42852" y="0"/>
                  </a:moveTo>
                  <a:lnTo>
                    <a:pt x="34633" y="0"/>
                  </a:lnTo>
                  <a:lnTo>
                    <a:pt x="34384" y="4551"/>
                  </a:lnTo>
                  <a:lnTo>
                    <a:pt x="34310" y="11932"/>
                  </a:lnTo>
                  <a:lnTo>
                    <a:pt x="33348" y="13669"/>
                  </a:lnTo>
                  <a:lnTo>
                    <a:pt x="31754" y="14828"/>
                  </a:lnTo>
                  <a:lnTo>
                    <a:pt x="29738" y="15601"/>
                  </a:lnTo>
                  <a:lnTo>
                    <a:pt x="28394" y="18021"/>
                  </a:lnTo>
                  <a:lnTo>
                    <a:pt x="27498" y="21539"/>
                  </a:lnTo>
                  <a:lnTo>
                    <a:pt x="26902" y="25789"/>
                  </a:lnTo>
                  <a:lnTo>
                    <a:pt x="25550" y="29575"/>
                  </a:lnTo>
                  <a:lnTo>
                    <a:pt x="23698" y="33052"/>
                  </a:lnTo>
                  <a:lnTo>
                    <a:pt x="21510" y="36322"/>
                  </a:lnTo>
                  <a:lnTo>
                    <a:pt x="20052" y="40408"/>
                  </a:lnTo>
                  <a:lnTo>
                    <a:pt x="19079" y="45036"/>
                  </a:lnTo>
                  <a:lnTo>
                    <a:pt x="18431" y="50027"/>
                  </a:lnTo>
                  <a:lnTo>
                    <a:pt x="17046" y="55259"/>
                  </a:lnTo>
                  <a:lnTo>
                    <a:pt x="15171" y="60652"/>
                  </a:lnTo>
                  <a:lnTo>
                    <a:pt x="12968" y="66152"/>
                  </a:lnTo>
                  <a:lnTo>
                    <a:pt x="11499" y="70771"/>
                  </a:lnTo>
                  <a:lnTo>
                    <a:pt x="10520" y="74803"/>
                  </a:lnTo>
                  <a:lnTo>
                    <a:pt x="9867" y="78444"/>
                  </a:lnTo>
                  <a:lnTo>
                    <a:pt x="6602" y="85029"/>
                  </a:lnTo>
                  <a:lnTo>
                    <a:pt x="4398" y="88118"/>
                  </a:lnTo>
                  <a:lnTo>
                    <a:pt x="2929" y="92083"/>
                  </a:lnTo>
                  <a:lnTo>
                    <a:pt x="1949" y="96631"/>
                  </a:lnTo>
                  <a:lnTo>
                    <a:pt x="1296" y="101568"/>
                  </a:lnTo>
                  <a:lnTo>
                    <a:pt x="860" y="106765"/>
                  </a:lnTo>
                  <a:lnTo>
                    <a:pt x="570" y="112134"/>
                  </a:lnTo>
                  <a:lnTo>
                    <a:pt x="162" y="126252"/>
                  </a:lnTo>
                  <a:lnTo>
                    <a:pt x="5" y="152313"/>
                  </a:lnTo>
                  <a:lnTo>
                    <a:pt x="0" y="155835"/>
                  </a:lnTo>
                  <a:lnTo>
                    <a:pt x="949" y="159134"/>
                  </a:lnTo>
                  <a:lnTo>
                    <a:pt x="4544" y="165341"/>
                  </a:lnTo>
                  <a:lnTo>
                    <a:pt x="6776" y="171276"/>
                  </a:lnTo>
                  <a:lnTo>
                    <a:pt x="7372" y="174191"/>
                  </a:lnTo>
                  <a:lnTo>
                    <a:pt x="9673" y="177087"/>
                  </a:lnTo>
                  <a:lnTo>
                    <a:pt x="13113" y="179971"/>
                  </a:lnTo>
                  <a:lnTo>
                    <a:pt x="17311" y="182846"/>
                  </a:lnTo>
                  <a:lnTo>
                    <a:pt x="20110" y="185715"/>
                  </a:lnTo>
                  <a:lnTo>
                    <a:pt x="21975" y="188580"/>
                  </a:lnTo>
                  <a:lnTo>
                    <a:pt x="25001" y="194304"/>
                  </a:lnTo>
                  <a:lnTo>
                    <a:pt x="29521" y="200022"/>
                  </a:lnTo>
                  <a:lnTo>
                    <a:pt x="32059" y="201928"/>
                  </a:lnTo>
                  <a:lnTo>
                    <a:pt x="37420" y="204046"/>
                  </a:lnTo>
                  <a:lnTo>
                    <a:pt x="42978" y="207528"/>
                  </a:lnTo>
                  <a:lnTo>
                    <a:pt x="45793" y="209789"/>
                  </a:lnTo>
                  <a:lnTo>
                    <a:pt x="49575" y="211297"/>
                  </a:lnTo>
                  <a:lnTo>
                    <a:pt x="54002" y="212302"/>
                  </a:lnTo>
                  <a:lnTo>
                    <a:pt x="58858" y="212972"/>
                  </a:lnTo>
                  <a:lnTo>
                    <a:pt x="63047" y="212467"/>
                  </a:lnTo>
                  <a:lnTo>
                    <a:pt x="66793" y="211177"/>
                  </a:lnTo>
                  <a:lnTo>
                    <a:pt x="70243" y="209364"/>
                  </a:lnTo>
                  <a:lnTo>
                    <a:pt x="74447" y="208156"/>
                  </a:lnTo>
                  <a:lnTo>
                    <a:pt x="79156" y="207351"/>
                  </a:lnTo>
                  <a:lnTo>
                    <a:pt x="84200" y="206814"/>
                  </a:lnTo>
                  <a:lnTo>
                    <a:pt x="88515" y="206456"/>
                  </a:lnTo>
                  <a:lnTo>
                    <a:pt x="92344" y="206217"/>
                  </a:lnTo>
                  <a:lnTo>
                    <a:pt x="95849" y="206058"/>
                  </a:lnTo>
                  <a:lnTo>
                    <a:pt x="99138" y="205000"/>
                  </a:lnTo>
                  <a:lnTo>
                    <a:pt x="102284" y="203342"/>
                  </a:lnTo>
                  <a:lnTo>
                    <a:pt x="105333" y="201284"/>
                  </a:lnTo>
                  <a:lnTo>
                    <a:pt x="109271" y="198959"/>
                  </a:lnTo>
                  <a:lnTo>
                    <a:pt x="113802" y="196457"/>
                  </a:lnTo>
                  <a:lnTo>
                    <a:pt x="118727" y="193836"/>
                  </a:lnTo>
                  <a:lnTo>
                    <a:pt x="122963" y="191137"/>
                  </a:lnTo>
                  <a:lnTo>
                    <a:pt x="126740" y="188385"/>
                  </a:lnTo>
                  <a:lnTo>
                    <a:pt x="130210" y="185597"/>
                  </a:lnTo>
                  <a:lnTo>
                    <a:pt x="133475" y="181834"/>
                  </a:lnTo>
                  <a:lnTo>
                    <a:pt x="136605" y="177420"/>
                  </a:lnTo>
                  <a:lnTo>
                    <a:pt x="139644" y="172573"/>
                  </a:lnTo>
                  <a:lnTo>
                    <a:pt x="142622" y="168389"/>
                  </a:lnTo>
                  <a:lnTo>
                    <a:pt x="145561" y="164646"/>
                  </a:lnTo>
                  <a:lnTo>
                    <a:pt x="148472" y="161200"/>
                  </a:lnTo>
                  <a:lnTo>
                    <a:pt x="151366" y="157949"/>
                  </a:lnTo>
                  <a:lnTo>
                    <a:pt x="157120" y="151797"/>
                  </a:lnTo>
                  <a:lnTo>
                    <a:pt x="159988" y="147870"/>
                  </a:lnTo>
                  <a:lnTo>
                    <a:pt x="162853" y="143348"/>
                  </a:lnTo>
                  <a:lnTo>
                    <a:pt x="165716" y="138428"/>
                  </a:lnTo>
                  <a:lnTo>
                    <a:pt x="168576" y="133243"/>
                  </a:lnTo>
                  <a:lnTo>
                    <a:pt x="174294" y="122401"/>
                  </a:lnTo>
                  <a:lnTo>
                    <a:pt x="176200" y="117796"/>
                  </a:lnTo>
                  <a:lnTo>
                    <a:pt x="177471" y="113774"/>
                  </a:lnTo>
                  <a:lnTo>
                    <a:pt x="178318" y="110139"/>
                  </a:lnTo>
                  <a:lnTo>
                    <a:pt x="178883" y="105811"/>
                  </a:lnTo>
                  <a:lnTo>
                    <a:pt x="179259" y="101021"/>
                  </a:lnTo>
                  <a:lnTo>
                    <a:pt x="179677" y="91571"/>
                  </a:lnTo>
                  <a:lnTo>
                    <a:pt x="179863" y="84196"/>
                  </a:lnTo>
                  <a:lnTo>
                    <a:pt x="179968" y="70138"/>
                  </a:lnTo>
                  <a:lnTo>
                    <a:pt x="179031" y="65809"/>
                  </a:lnTo>
                  <a:lnTo>
                    <a:pt x="177452" y="61970"/>
                  </a:lnTo>
                  <a:lnTo>
                    <a:pt x="175448" y="58458"/>
                  </a:lnTo>
                  <a:lnTo>
                    <a:pt x="170681" y="52017"/>
                  </a:lnTo>
                  <a:lnTo>
                    <a:pt x="165387" y="45979"/>
                  </a:lnTo>
                  <a:lnTo>
                    <a:pt x="159860" y="40120"/>
                  </a:lnTo>
                  <a:lnTo>
                    <a:pt x="142851" y="22870"/>
                  </a:lnTo>
                  <a:lnTo>
                    <a:pt x="139046" y="20962"/>
                  </a:lnTo>
                  <a:lnTo>
                    <a:pt x="134604" y="19689"/>
                  </a:lnTo>
                  <a:lnTo>
                    <a:pt x="129737" y="18841"/>
                  </a:lnTo>
                  <a:lnTo>
                    <a:pt x="125541" y="17324"/>
                  </a:lnTo>
                  <a:lnTo>
                    <a:pt x="121790" y="15359"/>
                  </a:lnTo>
                  <a:lnTo>
                    <a:pt x="118337" y="13097"/>
                  </a:lnTo>
                  <a:lnTo>
                    <a:pt x="114131" y="11589"/>
                  </a:lnTo>
                  <a:lnTo>
                    <a:pt x="109421" y="10583"/>
                  </a:lnTo>
                  <a:lnTo>
                    <a:pt x="104377" y="9913"/>
                  </a:lnTo>
                  <a:lnTo>
                    <a:pt x="99108" y="9466"/>
                  </a:lnTo>
                  <a:lnTo>
                    <a:pt x="93692" y="9168"/>
                  </a:lnTo>
                  <a:lnTo>
                    <a:pt x="83545" y="8837"/>
                  </a:lnTo>
                  <a:lnTo>
                    <a:pt x="69270" y="8625"/>
                  </a:lnTo>
                  <a:lnTo>
                    <a:pt x="66179" y="8608"/>
                  </a:lnTo>
                  <a:lnTo>
                    <a:pt x="63166" y="9549"/>
                  </a:lnTo>
                  <a:lnTo>
                    <a:pt x="60205" y="11128"/>
                  </a:lnTo>
                  <a:lnTo>
                    <a:pt x="51424" y="1714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PenAnnotation539"/>
            <p:cNvSpPr/>
            <p:nvPr/>
          </p:nvSpPr>
          <p:spPr>
            <a:xfrm>
              <a:off x="6500812" y="4440910"/>
              <a:ext cx="231402" cy="272647"/>
            </a:xfrm>
            <a:custGeom>
              <a:avLst/>
              <a:gdLst/>
              <a:ahLst/>
              <a:cxnLst/>
              <a:rect l="0" t="0" r="0" b="0"/>
              <a:pathLst>
                <a:path w="231402" h="272647">
                  <a:moveTo>
                    <a:pt x="180022" y="16790"/>
                  </a:moveTo>
                  <a:lnTo>
                    <a:pt x="171803" y="8570"/>
                  </a:lnTo>
                  <a:lnTo>
                    <a:pt x="167004" y="8322"/>
                  </a:lnTo>
                  <a:lnTo>
                    <a:pt x="164676" y="7334"/>
                  </a:lnTo>
                  <a:lnTo>
                    <a:pt x="159549" y="3698"/>
                  </a:lnTo>
                  <a:lnTo>
                    <a:pt x="156849" y="2347"/>
                  </a:lnTo>
                  <a:lnTo>
                    <a:pt x="151308" y="846"/>
                  </a:lnTo>
                  <a:lnTo>
                    <a:pt x="147384" y="0"/>
                  </a:lnTo>
                  <a:lnTo>
                    <a:pt x="141387" y="2343"/>
                  </a:lnTo>
                  <a:lnTo>
                    <a:pt x="131116" y="7057"/>
                  </a:lnTo>
                  <a:lnTo>
                    <a:pt x="124785" y="12424"/>
                  </a:lnTo>
                  <a:lnTo>
                    <a:pt x="121290" y="14832"/>
                  </a:lnTo>
                  <a:lnTo>
                    <a:pt x="117056" y="17390"/>
                  </a:lnTo>
                  <a:lnTo>
                    <a:pt x="112327" y="20047"/>
                  </a:lnTo>
                  <a:lnTo>
                    <a:pt x="101993" y="25540"/>
                  </a:lnTo>
                  <a:lnTo>
                    <a:pt x="96570" y="28338"/>
                  </a:lnTo>
                  <a:lnTo>
                    <a:pt x="92003" y="31156"/>
                  </a:lnTo>
                  <a:lnTo>
                    <a:pt x="88005" y="33987"/>
                  </a:lnTo>
                  <a:lnTo>
                    <a:pt x="84388" y="36827"/>
                  </a:lnTo>
                  <a:lnTo>
                    <a:pt x="80071" y="40626"/>
                  </a:lnTo>
                  <a:lnTo>
                    <a:pt x="75288" y="45063"/>
                  </a:lnTo>
                  <a:lnTo>
                    <a:pt x="58476" y="61321"/>
                  </a:lnTo>
                  <a:lnTo>
                    <a:pt x="48970" y="70730"/>
                  </a:lnTo>
                  <a:lnTo>
                    <a:pt x="46934" y="73705"/>
                  </a:lnTo>
                  <a:lnTo>
                    <a:pt x="44672" y="79550"/>
                  </a:lnTo>
                  <a:lnTo>
                    <a:pt x="43667" y="85323"/>
                  </a:lnTo>
                  <a:lnTo>
                    <a:pt x="42969" y="93760"/>
                  </a:lnTo>
                  <a:lnTo>
                    <a:pt x="42910" y="97988"/>
                  </a:lnTo>
                  <a:lnTo>
                    <a:pt x="43847" y="100450"/>
                  </a:lnTo>
                  <a:lnTo>
                    <a:pt x="47427" y="105724"/>
                  </a:lnTo>
                  <a:lnTo>
                    <a:pt x="49716" y="107512"/>
                  </a:lnTo>
                  <a:lnTo>
                    <a:pt x="52194" y="108704"/>
                  </a:lnTo>
                  <a:lnTo>
                    <a:pt x="58440" y="110980"/>
                  </a:lnTo>
                  <a:lnTo>
                    <a:pt x="62773" y="112921"/>
                  </a:lnTo>
                  <a:lnTo>
                    <a:pt x="67566" y="115167"/>
                  </a:lnTo>
                  <a:lnTo>
                    <a:pt x="71714" y="116665"/>
                  </a:lnTo>
                  <a:lnTo>
                    <a:pt x="84008" y="119725"/>
                  </a:lnTo>
                  <a:lnTo>
                    <a:pt x="97344" y="123816"/>
                  </a:lnTo>
                  <a:lnTo>
                    <a:pt x="102996" y="125288"/>
                  </a:lnTo>
                  <a:lnTo>
                    <a:pt x="107717" y="126270"/>
                  </a:lnTo>
                  <a:lnTo>
                    <a:pt x="111816" y="126923"/>
                  </a:lnTo>
                  <a:lnTo>
                    <a:pt x="116454" y="127360"/>
                  </a:lnTo>
                  <a:lnTo>
                    <a:pt x="121452" y="127651"/>
                  </a:lnTo>
                  <a:lnTo>
                    <a:pt x="126688" y="127844"/>
                  </a:lnTo>
                  <a:lnTo>
                    <a:pt x="133036" y="128926"/>
                  </a:lnTo>
                  <a:lnTo>
                    <a:pt x="140126" y="130600"/>
                  </a:lnTo>
                  <a:lnTo>
                    <a:pt x="147710" y="132668"/>
                  </a:lnTo>
                  <a:lnTo>
                    <a:pt x="154670" y="134999"/>
                  </a:lnTo>
                  <a:lnTo>
                    <a:pt x="161217" y="137506"/>
                  </a:lnTo>
                  <a:lnTo>
                    <a:pt x="167485" y="140130"/>
                  </a:lnTo>
                  <a:lnTo>
                    <a:pt x="172617" y="142831"/>
                  </a:lnTo>
                  <a:lnTo>
                    <a:pt x="176991" y="145586"/>
                  </a:lnTo>
                  <a:lnTo>
                    <a:pt x="180859" y="148373"/>
                  </a:lnTo>
                  <a:lnTo>
                    <a:pt x="185342" y="151184"/>
                  </a:lnTo>
                  <a:lnTo>
                    <a:pt x="190237" y="154011"/>
                  </a:lnTo>
                  <a:lnTo>
                    <a:pt x="200754" y="159692"/>
                  </a:lnTo>
                  <a:lnTo>
                    <a:pt x="211779" y="165392"/>
                  </a:lnTo>
                  <a:lnTo>
                    <a:pt x="216433" y="168245"/>
                  </a:lnTo>
                  <a:lnTo>
                    <a:pt x="220489" y="171100"/>
                  </a:lnTo>
                  <a:lnTo>
                    <a:pt x="224145" y="173956"/>
                  </a:lnTo>
                  <a:lnTo>
                    <a:pt x="226582" y="177765"/>
                  </a:lnTo>
                  <a:lnTo>
                    <a:pt x="228208" y="182209"/>
                  </a:lnTo>
                  <a:lnTo>
                    <a:pt x="229291" y="187076"/>
                  </a:lnTo>
                  <a:lnTo>
                    <a:pt x="230494" y="195025"/>
                  </a:lnTo>
                  <a:lnTo>
                    <a:pt x="231029" y="202685"/>
                  </a:lnTo>
                  <a:lnTo>
                    <a:pt x="231267" y="212440"/>
                  </a:lnTo>
                  <a:lnTo>
                    <a:pt x="231401" y="224091"/>
                  </a:lnTo>
                  <a:lnTo>
                    <a:pt x="230467" y="227381"/>
                  </a:lnTo>
                  <a:lnTo>
                    <a:pt x="226890" y="233576"/>
                  </a:lnTo>
                  <a:lnTo>
                    <a:pt x="222125" y="242044"/>
                  </a:lnTo>
                  <a:lnTo>
                    <a:pt x="219521" y="246969"/>
                  </a:lnTo>
                  <a:lnTo>
                    <a:pt x="216833" y="250253"/>
                  </a:lnTo>
                  <a:lnTo>
                    <a:pt x="214088" y="252442"/>
                  </a:lnTo>
                  <a:lnTo>
                    <a:pt x="203133" y="258063"/>
                  </a:lnTo>
                  <a:lnTo>
                    <a:pt x="198287" y="260506"/>
                  </a:lnTo>
                  <a:lnTo>
                    <a:pt x="193151" y="262135"/>
                  </a:lnTo>
                  <a:lnTo>
                    <a:pt x="187823" y="263220"/>
                  </a:lnTo>
                  <a:lnTo>
                    <a:pt x="182365" y="263944"/>
                  </a:lnTo>
                  <a:lnTo>
                    <a:pt x="176822" y="265379"/>
                  </a:lnTo>
                  <a:lnTo>
                    <a:pt x="171221" y="267289"/>
                  </a:lnTo>
                  <a:lnTo>
                    <a:pt x="165583" y="269514"/>
                  </a:lnTo>
                  <a:lnTo>
                    <a:pt x="158966" y="270997"/>
                  </a:lnTo>
                  <a:lnTo>
                    <a:pt x="151697" y="271987"/>
                  </a:lnTo>
                  <a:lnTo>
                    <a:pt x="143994" y="272646"/>
                  </a:lnTo>
                  <a:lnTo>
                    <a:pt x="136954" y="272133"/>
                  </a:lnTo>
                  <a:lnTo>
                    <a:pt x="130355" y="270838"/>
                  </a:lnTo>
                  <a:lnTo>
                    <a:pt x="124051" y="269023"/>
                  </a:lnTo>
                  <a:lnTo>
                    <a:pt x="117943" y="267813"/>
                  </a:lnTo>
                  <a:lnTo>
                    <a:pt x="111966" y="267006"/>
                  </a:lnTo>
                  <a:lnTo>
                    <a:pt x="106076" y="266468"/>
                  </a:lnTo>
                  <a:lnTo>
                    <a:pt x="100246" y="265157"/>
                  </a:lnTo>
                  <a:lnTo>
                    <a:pt x="94453" y="263331"/>
                  </a:lnTo>
                  <a:lnTo>
                    <a:pt x="88686" y="261160"/>
                  </a:lnTo>
                  <a:lnTo>
                    <a:pt x="82937" y="258761"/>
                  </a:lnTo>
                  <a:lnTo>
                    <a:pt x="77198" y="256209"/>
                  </a:lnTo>
                  <a:lnTo>
                    <a:pt x="65743" y="250833"/>
                  </a:lnTo>
                  <a:lnTo>
                    <a:pt x="54302" y="245269"/>
                  </a:lnTo>
                  <a:lnTo>
                    <a:pt x="49537" y="242452"/>
                  </a:lnTo>
                  <a:lnTo>
                    <a:pt x="45407" y="239621"/>
                  </a:lnTo>
                  <a:lnTo>
                    <a:pt x="41701" y="236781"/>
                  </a:lnTo>
                  <a:lnTo>
                    <a:pt x="35044" y="233626"/>
                  </a:lnTo>
                  <a:lnTo>
                    <a:pt x="31935" y="232785"/>
                  </a:lnTo>
                  <a:lnTo>
                    <a:pt x="28910" y="230319"/>
                  </a:lnTo>
                  <a:lnTo>
                    <a:pt x="23009" y="222499"/>
                  </a:lnTo>
                  <a:lnTo>
                    <a:pt x="19752" y="215213"/>
                  </a:lnTo>
                  <a:lnTo>
                    <a:pt x="18883" y="211937"/>
                  </a:lnTo>
                  <a:lnTo>
                    <a:pt x="15377" y="205757"/>
                  </a:lnTo>
                  <a:lnTo>
                    <a:pt x="13109" y="202775"/>
                  </a:lnTo>
                  <a:lnTo>
                    <a:pt x="10644" y="200788"/>
                  </a:lnTo>
                  <a:lnTo>
                    <a:pt x="8049" y="199462"/>
                  </a:lnTo>
                  <a:lnTo>
                    <a:pt x="0" y="19681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PenAnnotation540"/>
            <p:cNvSpPr/>
            <p:nvPr/>
          </p:nvSpPr>
          <p:spPr>
            <a:xfrm>
              <a:off x="6843756" y="4474845"/>
              <a:ext cx="171369" cy="213913"/>
            </a:xfrm>
            <a:custGeom>
              <a:avLst/>
              <a:gdLst/>
              <a:ahLst/>
              <a:cxnLst/>
              <a:rect l="0" t="0" r="0" b="0"/>
              <a:pathLst>
                <a:path w="171369" h="213913">
                  <a:moveTo>
                    <a:pt x="119971" y="0"/>
                  </a:moveTo>
                  <a:lnTo>
                    <a:pt x="91257" y="0"/>
                  </a:lnTo>
                  <a:lnTo>
                    <a:pt x="88446" y="952"/>
                  </a:lnTo>
                  <a:lnTo>
                    <a:pt x="85619" y="2540"/>
                  </a:lnTo>
                  <a:lnTo>
                    <a:pt x="82782" y="4550"/>
                  </a:lnTo>
                  <a:lnTo>
                    <a:pt x="79939" y="6843"/>
                  </a:lnTo>
                  <a:lnTo>
                    <a:pt x="77090" y="9325"/>
                  </a:lnTo>
                  <a:lnTo>
                    <a:pt x="74238" y="11931"/>
                  </a:lnTo>
                  <a:lnTo>
                    <a:pt x="70432" y="14622"/>
                  </a:lnTo>
                  <a:lnTo>
                    <a:pt x="65991" y="17368"/>
                  </a:lnTo>
                  <a:lnTo>
                    <a:pt x="61124" y="20151"/>
                  </a:lnTo>
                  <a:lnTo>
                    <a:pt x="56927" y="22959"/>
                  </a:lnTo>
                  <a:lnTo>
                    <a:pt x="53177" y="25783"/>
                  </a:lnTo>
                  <a:lnTo>
                    <a:pt x="49724" y="28619"/>
                  </a:lnTo>
                  <a:lnTo>
                    <a:pt x="46469" y="31462"/>
                  </a:lnTo>
                  <a:lnTo>
                    <a:pt x="43348" y="34309"/>
                  </a:lnTo>
                  <a:lnTo>
                    <a:pt x="40314" y="37160"/>
                  </a:lnTo>
                  <a:lnTo>
                    <a:pt x="37339" y="40966"/>
                  </a:lnTo>
                  <a:lnTo>
                    <a:pt x="34403" y="45408"/>
                  </a:lnTo>
                  <a:lnTo>
                    <a:pt x="31493" y="50274"/>
                  </a:lnTo>
                  <a:lnTo>
                    <a:pt x="28601" y="55424"/>
                  </a:lnTo>
                  <a:lnTo>
                    <a:pt x="22847" y="66225"/>
                  </a:lnTo>
                  <a:lnTo>
                    <a:pt x="5673" y="100056"/>
                  </a:lnTo>
                  <a:lnTo>
                    <a:pt x="3767" y="105757"/>
                  </a:lnTo>
                  <a:lnTo>
                    <a:pt x="2497" y="111462"/>
                  </a:lnTo>
                  <a:lnTo>
                    <a:pt x="1650" y="117170"/>
                  </a:lnTo>
                  <a:lnTo>
                    <a:pt x="1085" y="122881"/>
                  </a:lnTo>
                  <a:lnTo>
                    <a:pt x="709" y="128593"/>
                  </a:lnTo>
                  <a:lnTo>
                    <a:pt x="458" y="134306"/>
                  </a:lnTo>
                  <a:lnTo>
                    <a:pt x="179" y="145734"/>
                  </a:lnTo>
                  <a:lnTo>
                    <a:pt x="0" y="164042"/>
                  </a:lnTo>
                  <a:lnTo>
                    <a:pt x="938" y="168416"/>
                  </a:lnTo>
                  <a:lnTo>
                    <a:pt x="2516" y="173237"/>
                  </a:lnTo>
                  <a:lnTo>
                    <a:pt x="4520" y="178357"/>
                  </a:lnTo>
                  <a:lnTo>
                    <a:pt x="6808" y="182722"/>
                  </a:lnTo>
                  <a:lnTo>
                    <a:pt x="9287" y="186584"/>
                  </a:lnTo>
                  <a:lnTo>
                    <a:pt x="11892" y="190112"/>
                  </a:lnTo>
                  <a:lnTo>
                    <a:pt x="15533" y="193416"/>
                  </a:lnTo>
                  <a:lnTo>
                    <a:pt x="19866" y="196572"/>
                  </a:lnTo>
                  <a:lnTo>
                    <a:pt x="24659" y="199627"/>
                  </a:lnTo>
                  <a:lnTo>
                    <a:pt x="28808" y="201665"/>
                  </a:lnTo>
                  <a:lnTo>
                    <a:pt x="32525" y="203023"/>
                  </a:lnTo>
                  <a:lnTo>
                    <a:pt x="35956" y="203929"/>
                  </a:lnTo>
                  <a:lnTo>
                    <a:pt x="39196" y="205485"/>
                  </a:lnTo>
                  <a:lnTo>
                    <a:pt x="42309" y="207475"/>
                  </a:lnTo>
                  <a:lnTo>
                    <a:pt x="45336" y="209754"/>
                  </a:lnTo>
                  <a:lnTo>
                    <a:pt x="49259" y="211273"/>
                  </a:lnTo>
                  <a:lnTo>
                    <a:pt x="53780" y="212286"/>
                  </a:lnTo>
                  <a:lnTo>
                    <a:pt x="58698" y="212962"/>
                  </a:lnTo>
                  <a:lnTo>
                    <a:pt x="62930" y="213412"/>
                  </a:lnTo>
                  <a:lnTo>
                    <a:pt x="66704" y="213712"/>
                  </a:lnTo>
                  <a:lnTo>
                    <a:pt x="70172" y="213912"/>
                  </a:lnTo>
                  <a:lnTo>
                    <a:pt x="74389" y="213093"/>
                  </a:lnTo>
                  <a:lnTo>
                    <a:pt x="79105" y="211594"/>
                  </a:lnTo>
                  <a:lnTo>
                    <a:pt x="84155" y="209643"/>
                  </a:lnTo>
                  <a:lnTo>
                    <a:pt x="89427" y="208342"/>
                  </a:lnTo>
                  <a:lnTo>
                    <a:pt x="94846" y="207474"/>
                  </a:lnTo>
                  <a:lnTo>
                    <a:pt x="100363" y="206896"/>
                  </a:lnTo>
                  <a:lnTo>
                    <a:pt x="105946" y="205558"/>
                  </a:lnTo>
                  <a:lnTo>
                    <a:pt x="111574" y="203713"/>
                  </a:lnTo>
                  <a:lnTo>
                    <a:pt x="117231" y="201531"/>
                  </a:lnTo>
                  <a:lnTo>
                    <a:pt x="121954" y="199125"/>
                  </a:lnTo>
                  <a:lnTo>
                    <a:pt x="126055" y="196567"/>
                  </a:lnTo>
                  <a:lnTo>
                    <a:pt x="129742" y="193909"/>
                  </a:lnTo>
                  <a:lnTo>
                    <a:pt x="133153" y="190233"/>
                  </a:lnTo>
                  <a:lnTo>
                    <a:pt x="136379" y="185877"/>
                  </a:lnTo>
                  <a:lnTo>
                    <a:pt x="139482" y="181068"/>
                  </a:lnTo>
                  <a:lnTo>
                    <a:pt x="143456" y="176909"/>
                  </a:lnTo>
                  <a:lnTo>
                    <a:pt x="148010" y="173184"/>
                  </a:lnTo>
                  <a:lnTo>
                    <a:pt x="152951" y="169749"/>
                  </a:lnTo>
                  <a:lnTo>
                    <a:pt x="156246" y="165553"/>
                  </a:lnTo>
                  <a:lnTo>
                    <a:pt x="158442" y="160851"/>
                  </a:lnTo>
                  <a:lnTo>
                    <a:pt x="159906" y="155811"/>
                  </a:lnTo>
                  <a:lnTo>
                    <a:pt x="161834" y="150547"/>
                  </a:lnTo>
                  <a:lnTo>
                    <a:pt x="164072" y="145132"/>
                  </a:lnTo>
                  <a:lnTo>
                    <a:pt x="166517" y="139617"/>
                  </a:lnTo>
                  <a:lnTo>
                    <a:pt x="168147" y="133083"/>
                  </a:lnTo>
                  <a:lnTo>
                    <a:pt x="169233" y="125869"/>
                  </a:lnTo>
                  <a:lnTo>
                    <a:pt x="169958" y="118203"/>
                  </a:lnTo>
                  <a:lnTo>
                    <a:pt x="170440" y="111187"/>
                  </a:lnTo>
                  <a:lnTo>
                    <a:pt x="170763" y="104604"/>
                  </a:lnTo>
                  <a:lnTo>
                    <a:pt x="171120" y="92211"/>
                  </a:lnTo>
                  <a:lnTo>
                    <a:pt x="171368" y="62966"/>
                  </a:lnTo>
                  <a:lnTo>
                    <a:pt x="170428" y="57217"/>
                  </a:lnTo>
                  <a:lnTo>
                    <a:pt x="168850" y="51480"/>
                  </a:lnTo>
                  <a:lnTo>
                    <a:pt x="166844" y="45750"/>
                  </a:lnTo>
                  <a:lnTo>
                    <a:pt x="164554" y="40977"/>
                  </a:lnTo>
                  <a:lnTo>
                    <a:pt x="162076" y="36843"/>
                  </a:lnTo>
                  <a:lnTo>
                    <a:pt x="159471" y="33134"/>
                  </a:lnTo>
                  <a:lnTo>
                    <a:pt x="156782" y="29709"/>
                  </a:lnTo>
                  <a:lnTo>
                    <a:pt x="154037" y="26474"/>
                  </a:lnTo>
                  <a:lnTo>
                    <a:pt x="151254" y="23364"/>
                  </a:lnTo>
                  <a:lnTo>
                    <a:pt x="148446" y="21291"/>
                  </a:lnTo>
                  <a:lnTo>
                    <a:pt x="145622" y="19909"/>
                  </a:lnTo>
                  <a:lnTo>
                    <a:pt x="142788" y="18988"/>
                  </a:lnTo>
                  <a:lnTo>
                    <a:pt x="139944" y="17420"/>
                  </a:lnTo>
                  <a:lnTo>
                    <a:pt x="137096" y="15424"/>
                  </a:lnTo>
                  <a:lnTo>
                    <a:pt x="134245" y="13140"/>
                  </a:lnTo>
                  <a:lnTo>
                    <a:pt x="130440" y="11617"/>
                  </a:lnTo>
                  <a:lnTo>
                    <a:pt x="125998" y="10602"/>
                  </a:lnTo>
                  <a:lnTo>
                    <a:pt x="121132" y="9926"/>
                  </a:lnTo>
                  <a:lnTo>
                    <a:pt x="116935" y="8522"/>
                  </a:lnTo>
                  <a:lnTo>
                    <a:pt x="113184" y="6634"/>
                  </a:lnTo>
                  <a:lnTo>
                    <a:pt x="109731" y="4423"/>
                  </a:lnTo>
                  <a:lnTo>
                    <a:pt x="106477" y="2948"/>
                  </a:lnTo>
                  <a:lnTo>
                    <a:pt x="103356" y="1965"/>
                  </a:lnTo>
                  <a:lnTo>
                    <a:pt x="100321" y="1310"/>
                  </a:lnTo>
                  <a:lnTo>
                    <a:pt x="97346" y="874"/>
                  </a:lnTo>
                  <a:lnTo>
                    <a:pt x="94411" y="582"/>
                  </a:lnTo>
                  <a:lnTo>
                    <a:pt x="85681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PenAnnotation541"/>
            <p:cNvSpPr/>
            <p:nvPr/>
          </p:nvSpPr>
          <p:spPr>
            <a:xfrm>
              <a:off x="7135177" y="4286250"/>
              <a:ext cx="540068" cy="384056"/>
            </a:xfrm>
            <a:custGeom>
              <a:avLst/>
              <a:gdLst/>
              <a:ahLst/>
              <a:cxnLst/>
              <a:rect l="0" t="0" r="0" b="0"/>
              <a:pathLst>
                <a:path w="540068" h="384056">
                  <a:moveTo>
                    <a:pt x="0" y="0"/>
                  </a:moveTo>
                  <a:lnTo>
                    <a:pt x="0" y="137558"/>
                  </a:lnTo>
                  <a:lnTo>
                    <a:pt x="953" y="146951"/>
                  </a:lnTo>
                  <a:lnTo>
                    <a:pt x="2540" y="157022"/>
                  </a:lnTo>
                  <a:lnTo>
                    <a:pt x="4551" y="167546"/>
                  </a:lnTo>
                  <a:lnTo>
                    <a:pt x="5891" y="177420"/>
                  </a:lnTo>
                  <a:lnTo>
                    <a:pt x="6785" y="186859"/>
                  </a:lnTo>
                  <a:lnTo>
                    <a:pt x="7381" y="196011"/>
                  </a:lnTo>
                  <a:lnTo>
                    <a:pt x="7778" y="204968"/>
                  </a:lnTo>
                  <a:lnTo>
                    <a:pt x="8220" y="222542"/>
                  </a:lnTo>
                  <a:lnTo>
                    <a:pt x="9290" y="232181"/>
                  </a:lnTo>
                  <a:lnTo>
                    <a:pt x="10956" y="242418"/>
                  </a:lnTo>
                  <a:lnTo>
                    <a:pt x="13019" y="253051"/>
                  </a:lnTo>
                  <a:lnTo>
                    <a:pt x="15347" y="262046"/>
                  </a:lnTo>
                  <a:lnTo>
                    <a:pt x="17851" y="269947"/>
                  </a:lnTo>
                  <a:lnTo>
                    <a:pt x="23174" y="284759"/>
                  </a:lnTo>
                  <a:lnTo>
                    <a:pt x="28715" y="300867"/>
                  </a:lnTo>
                  <a:lnTo>
                    <a:pt x="31526" y="308211"/>
                  </a:lnTo>
                  <a:lnTo>
                    <a:pt x="34352" y="315011"/>
                  </a:lnTo>
                  <a:lnTo>
                    <a:pt x="37189" y="321450"/>
                  </a:lnTo>
                  <a:lnTo>
                    <a:pt x="42881" y="333684"/>
                  </a:lnTo>
                  <a:lnTo>
                    <a:pt x="48586" y="344519"/>
                  </a:lnTo>
                  <a:lnTo>
                    <a:pt x="57152" y="355974"/>
                  </a:lnTo>
                  <a:lnTo>
                    <a:pt x="65723" y="365400"/>
                  </a:lnTo>
                  <a:lnTo>
                    <a:pt x="71438" y="371315"/>
                  </a:lnTo>
                  <a:lnTo>
                    <a:pt x="84562" y="380000"/>
                  </a:lnTo>
                  <a:lnTo>
                    <a:pt x="92510" y="383201"/>
                  </a:lnTo>
                  <a:lnTo>
                    <a:pt x="95964" y="384055"/>
                  </a:lnTo>
                  <a:lnTo>
                    <a:pt x="99218" y="383671"/>
                  </a:lnTo>
                  <a:lnTo>
                    <a:pt x="102340" y="382463"/>
                  </a:lnTo>
                  <a:lnTo>
                    <a:pt x="118746" y="373680"/>
                  </a:lnTo>
                  <a:lnTo>
                    <a:pt x="134440" y="362773"/>
                  </a:lnTo>
                  <a:lnTo>
                    <a:pt x="144206" y="357130"/>
                  </a:lnTo>
                  <a:lnTo>
                    <a:pt x="152357" y="348907"/>
                  </a:lnTo>
                  <a:lnTo>
                    <a:pt x="160107" y="337949"/>
                  </a:lnTo>
                  <a:lnTo>
                    <a:pt x="169901" y="323555"/>
                  </a:lnTo>
                  <a:lnTo>
                    <a:pt x="173275" y="315716"/>
                  </a:lnTo>
                  <a:lnTo>
                    <a:pt x="175524" y="307631"/>
                  </a:lnTo>
                  <a:lnTo>
                    <a:pt x="177024" y="299385"/>
                  </a:lnTo>
                  <a:lnTo>
                    <a:pt x="178976" y="291030"/>
                  </a:lnTo>
                  <a:lnTo>
                    <a:pt x="181229" y="282603"/>
                  </a:lnTo>
                  <a:lnTo>
                    <a:pt x="186274" y="265619"/>
                  </a:lnTo>
                  <a:lnTo>
                    <a:pt x="200096" y="222867"/>
                  </a:lnTo>
                  <a:lnTo>
                    <a:pt x="208618" y="197162"/>
                  </a:lnTo>
                  <a:lnTo>
                    <a:pt x="211469" y="189544"/>
                  </a:lnTo>
                  <a:lnTo>
                    <a:pt x="214322" y="182560"/>
                  </a:lnTo>
                  <a:lnTo>
                    <a:pt x="217176" y="175999"/>
                  </a:lnTo>
                  <a:lnTo>
                    <a:pt x="222888" y="163629"/>
                  </a:lnTo>
                  <a:lnTo>
                    <a:pt x="227649" y="152734"/>
                  </a:lnTo>
                  <a:lnTo>
                    <a:pt x="231281" y="141245"/>
                  </a:lnTo>
                  <a:lnTo>
                    <a:pt x="239434" y="129412"/>
                  </a:lnTo>
                  <a:lnTo>
                    <a:pt x="239913" y="128750"/>
                  </a:lnTo>
                  <a:lnTo>
                    <a:pt x="240020" y="140533"/>
                  </a:lnTo>
                  <a:lnTo>
                    <a:pt x="240027" y="153293"/>
                  </a:lnTo>
                  <a:lnTo>
                    <a:pt x="242569" y="163698"/>
                  </a:lnTo>
                  <a:lnTo>
                    <a:pt x="244580" y="169139"/>
                  </a:lnTo>
                  <a:lnTo>
                    <a:pt x="245921" y="175624"/>
                  </a:lnTo>
                  <a:lnTo>
                    <a:pt x="246815" y="182805"/>
                  </a:lnTo>
                  <a:lnTo>
                    <a:pt x="247411" y="190450"/>
                  </a:lnTo>
                  <a:lnTo>
                    <a:pt x="248760" y="197452"/>
                  </a:lnTo>
                  <a:lnTo>
                    <a:pt x="250613" y="204025"/>
                  </a:lnTo>
                  <a:lnTo>
                    <a:pt x="252800" y="210311"/>
                  </a:lnTo>
                  <a:lnTo>
                    <a:pt x="254258" y="217360"/>
                  </a:lnTo>
                  <a:lnTo>
                    <a:pt x="255231" y="224916"/>
                  </a:lnTo>
                  <a:lnTo>
                    <a:pt x="255879" y="232812"/>
                  </a:lnTo>
                  <a:lnTo>
                    <a:pt x="257264" y="239981"/>
                  </a:lnTo>
                  <a:lnTo>
                    <a:pt x="259139" y="246664"/>
                  </a:lnTo>
                  <a:lnTo>
                    <a:pt x="261342" y="253025"/>
                  </a:lnTo>
                  <a:lnTo>
                    <a:pt x="262810" y="259171"/>
                  </a:lnTo>
                  <a:lnTo>
                    <a:pt x="264442" y="271079"/>
                  </a:lnTo>
                  <a:lnTo>
                    <a:pt x="267708" y="280182"/>
                  </a:lnTo>
                  <a:lnTo>
                    <a:pt x="274900" y="290662"/>
                  </a:lnTo>
                  <a:lnTo>
                    <a:pt x="277565" y="293787"/>
                  </a:lnTo>
                  <a:lnTo>
                    <a:pt x="279340" y="296823"/>
                  </a:lnTo>
                  <a:lnTo>
                    <a:pt x="281314" y="302736"/>
                  </a:lnTo>
                  <a:lnTo>
                    <a:pt x="283745" y="305647"/>
                  </a:lnTo>
                  <a:lnTo>
                    <a:pt x="291527" y="311420"/>
                  </a:lnTo>
                  <a:lnTo>
                    <a:pt x="298795" y="314621"/>
                  </a:lnTo>
                  <a:lnTo>
                    <a:pt x="308243" y="316424"/>
                  </a:lnTo>
                  <a:lnTo>
                    <a:pt x="315417" y="317032"/>
                  </a:lnTo>
                  <a:lnTo>
                    <a:pt x="318938" y="314575"/>
                  </a:lnTo>
                  <a:lnTo>
                    <a:pt x="328959" y="305237"/>
                  </a:lnTo>
                  <a:lnTo>
                    <a:pt x="337288" y="297027"/>
                  </a:lnTo>
                  <a:lnTo>
                    <a:pt x="342946" y="288857"/>
                  </a:lnTo>
                  <a:lnTo>
                    <a:pt x="345788" y="284011"/>
                  </a:lnTo>
                  <a:lnTo>
                    <a:pt x="348946" y="273547"/>
                  </a:lnTo>
                  <a:lnTo>
                    <a:pt x="351303" y="261594"/>
                  </a:lnTo>
                  <a:lnTo>
                    <a:pt x="353264" y="254406"/>
                  </a:lnTo>
                  <a:lnTo>
                    <a:pt x="355524" y="246756"/>
                  </a:lnTo>
                  <a:lnTo>
                    <a:pt x="357984" y="239752"/>
                  </a:lnTo>
                  <a:lnTo>
                    <a:pt x="360576" y="233177"/>
                  </a:lnTo>
                  <a:lnTo>
                    <a:pt x="363256" y="226889"/>
                  </a:lnTo>
                  <a:lnTo>
                    <a:pt x="365996" y="219839"/>
                  </a:lnTo>
                  <a:lnTo>
                    <a:pt x="371580" y="204386"/>
                  </a:lnTo>
                  <a:lnTo>
                    <a:pt x="380079" y="179621"/>
                  </a:lnTo>
                  <a:lnTo>
                    <a:pt x="381973" y="172134"/>
                  </a:lnTo>
                  <a:lnTo>
                    <a:pt x="383236" y="165239"/>
                  </a:lnTo>
                  <a:lnTo>
                    <a:pt x="384078" y="158737"/>
                  </a:lnTo>
                  <a:lnTo>
                    <a:pt x="387554" y="148972"/>
                  </a:lnTo>
                  <a:lnTo>
                    <a:pt x="394866" y="138120"/>
                  </a:lnTo>
                  <a:lnTo>
                    <a:pt x="401320" y="130470"/>
                  </a:lnTo>
                  <a:lnTo>
                    <a:pt x="401849" y="130795"/>
                  </a:lnTo>
                  <a:lnTo>
                    <a:pt x="402202" y="131964"/>
                  </a:lnTo>
                  <a:lnTo>
                    <a:pt x="402846" y="141783"/>
                  </a:lnTo>
                  <a:lnTo>
                    <a:pt x="402866" y="145957"/>
                  </a:lnTo>
                  <a:lnTo>
                    <a:pt x="405429" y="155675"/>
                  </a:lnTo>
                  <a:lnTo>
                    <a:pt x="409743" y="166344"/>
                  </a:lnTo>
                  <a:lnTo>
                    <a:pt x="414835" y="177435"/>
                  </a:lnTo>
                  <a:lnTo>
                    <a:pt x="416575" y="184013"/>
                  </a:lnTo>
                  <a:lnTo>
                    <a:pt x="417734" y="191255"/>
                  </a:lnTo>
                  <a:lnTo>
                    <a:pt x="418506" y="198941"/>
                  </a:lnTo>
                  <a:lnTo>
                    <a:pt x="419975" y="205969"/>
                  </a:lnTo>
                  <a:lnTo>
                    <a:pt x="421905" y="212560"/>
                  </a:lnTo>
                  <a:lnTo>
                    <a:pt x="429175" y="233478"/>
                  </a:lnTo>
                  <a:lnTo>
                    <a:pt x="431849" y="241377"/>
                  </a:lnTo>
                  <a:lnTo>
                    <a:pt x="433632" y="248548"/>
                  </a:lnTo>
                  <a:lnTo>
                    <a:pt x="434821" y="255234"/>
                  </a:lnTo>
                  <a:lnTo>
                    <a:pt x="435612" y="261595"/>
                  </a:lnTo>
                  <a:lnTo>
                    <a:pt x="437094" y="267742"/>
                  </a:lnTo>
                  <a:lnTo>
                    <a:pt x="441279" y="279651"/>
                  </a:lnTo>
                  <a:lnTo>
                    <a:pt x="446314" y="288754"/>
                  </a:lnTo>
                  <a:lnTo>
                    <a:pt x="454503" y="299234"/>
                  </a:lnTo>
                  <a:lnTo>
                    <a:pt x="462963" y="308371"/>
                  </a:lnTo>
                  <a:lnTo>
                    <a:pt x="465804" y="311308"/>
                  </a:lnTo>
                  <a:lnTo>
                    <a:pt x="468651" y="313266"/>
                  </a:lnTo>
                  <a:lnTo>
                    <a:pt x="474354" y="315442"/>
                  </a:lnTo>
                  <a:lnTo>
                    <a:pt x="482920" y="316667"/>
                  </a:lnTo>
                  <a:lnTo>
                    <a:pt x="491174" y="314413"/>
                  </a:lnTo>
                  <a:lnTo>
                    <a:pt x="500239" y="310236"/>
                  </a:lnTo>
                  <a:lnTo>
                    <a:pt x="513821" y="299794"/>
                  </a:lnTo>
                  <a:lnTo>
                    <a:pt x="525675" y="288559"/>
                  </a:lnTo>
                  <a:lnTo>
                    <a:pt x="540067" y="27432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PenAnnotation542"/>
            <p:cNvSpPr/>
            <p:nvPr/>
          </p:nvSpPr>
          <p:spPr>
            <a:xfrm>
              <a:off x="7743825" y="4218165"/>
              <a:ext cx="94298" cy="436703"/>
            </a:xfrm>
            <a:custGeom>
              <a:avLst/>
              <a:gdLst/>
              <a:ahLst/>
              <a:cxnLst/>
              <a:rect l="0" t="0" r="0" b="0"/>
              <a:pathLst>
                <a:path w="94298" h="436703">
                  <a:moveTo>
                    <a:pt x="0" y="50939"/>
                  </a:moveTo>
                  <a:lnTo>
                    <a:pt x="0" y="0"/>
                  </a:lnTo>
                  <a:lnTo>
                    <a:pt x="0" y="24219"/>
                  </a:lnTo>
                  <a:lnTo>
                    <a:pt x="2540" y="34619"/>
                  </a:lnTo>
                  <a:lnTo>
                    <a:pt x="4550" y="40059"/>
                  </a:lnTo>
                  <a:lnTo>
                    <a:pt x="6784" y="51184"/>
                  </a:lnTo>
                  <a:lnTo>
                    <a:pt x="7778" y="63431"/>
                  </a:lnTo>
                  <a:lnTo>
                    <a:pt x="8219" y="78399"/>
                  </a:lnTo>
                  <a:lnTo>
                    <a:pt x="8467" y="102891"/>
                  </a:lnTo>
                  <a:lnTo>
                    <a:pt x="9455" y="111291"/>
                  </a:lnTo>
                  <a:lnTo>
                    <a:pt x="11065" y="119749"/>
                  </a:lnTo>
                  <a:lnTo>
                    <a:pt x="13092" y="128245"/>
                  </a:lnTo>
                  <a:lnTo>
                    <a:pt x="14443" y="136767"/>
                  </a:lnTo>
                  <a:lnTo>
                    <a:pt x="15344" y="145305"/>
                  </a:lnTo>
                  <a:lnTo>
                    <a:pt x="15944" y="153855"/>
                  </a:lnTo>
                  <a:lnTo>
                    <a:pt x="17297" y="163365"/>
                  </a:lnTo>
                  <a:lnTo>
                    <a:pt x="19151" y="173515"/>
                  </a:lnTo>
                  <a:lnTo>
                    <a:pt x="21340" y="184092"/>
                  </a:lnTo>
                  <a:lnTo>
                    <a:pt x="23752" y="194000"/>
                  </a:lnTo>
                  <a:lnTo>
                    <a:pt x="26311" y="203463"/>
                  </a:lnTo>
                  <a:lnTo>
                    <a:pt x="28971" y="212630"/>
                  </a:lnTo>
                  <a:lnTo>
                    <a:pt x="37264" y="243734"/>
                  </a:lnTo>
                  <a:lnTo>
                    <a:pt x="39130" y="253764"/>
                  </a:lnTo>
                  <a:lnTo>
                    <a:pt x="40374" y="263308"/>
                  </a:lnTo>
                  <a:lnTo>
                    <a:pt x="41203" y="272529"/>
                  </a:lnTo>
                  <a:lnTo>
                    <a:pt x="42709" y="282486"/>
                  </a:lnTo>
                  <a:lnTo>
                    <a:pt x="44665" y="292934"/>
                  </a:lnTo>
                  <a:lnTo>
                    <a:pt x="46921" y="303709"/>
                  </a:lnTo>
                  <a:lnTo>
                    <a:pt x="48426" y="313750"/>
                  </a:lnTo>
                  <a:lnTo>
                    <a:pt x="49429" y="323302"/>
                  </a:lnTo>
                  <a:lnTo>
                    <a:pt x="50098" y="332526"/>
                  </a:lnTo>
                  <a:lnTo>
                    <a:pt x="51496" y="341534"/>
                  </a:lnTo>
                  <a:lnTo>
                    <a:pt x="53381" y="350397"/>
                  </a:lnTo>
                  <a:lnTo>
                    <a:pt x="55589" y="359163"/>
                  </a:lnTo>
                  <a:lnTo>
                    <a:pt x="58015" y="366912"/>
                  </a:lnTo>
                  <a:lnTo>
                    <a:pt x="60583" y="373983"/>
                  </a:lnTo>
                  <a:lnTo>
                    <a:pt x="63249" y="380601"/>
                  </a:lnTo>
                  <a:lnTo>
                    <a:pt x="65026" y="386919"/>
                  </a:lnTo>
                  <a:lnTo>
                    <a:pt x="67000" y="399019"/>
                  </a:lnTo>
                  <a:lnTo>
                    <a:pt x="68479" y="403960"/>
                  </a:lnTo>
                  <a:lnTo>
                    <a:pt x="70418" y="408207"/>
                  </a:lnTo>
                  <a:lnTo>
                    <a:pt x="72663" y="411990"/>
                  </a:lnTo>
                  <a:lnTo>
                    <a:pt x="75111" y="415465"/>
                  </a:lnTo>
                  <a:lnTo>
                    <a:pt x="77697" y="418734"/>
                  </a:lnTo>
                  <a:lnTo>
                    <a:pt x="80373" y="421866"/>
                  </a:lnTo>
                  <a:lnTo>
                    <a:pt x="83109" y="424906"/>
                  </a:lnTo>
                  <a:lnTo>
                    <a:pt x="94297" y="43670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PenAnnotation543"/>
            <p:cNvSpPr/>
            <p:nvPr/>
          </p:nvSpPr>
          <p:spPr>
            <a:xfrm>
              <a:off x="7700962" y="4398077"/>
              <a:ext cx="282894" cy="239646"/>
            </a:xfrm>
            <a:custGeom>
              <a:avLst/>
              <a:gdLst/>
              <a:ahLst/>
              <a:cxnLst/>
              <a:rect l="0" t="0" r="0" b="0"/>
              <a:pathLst>
                <a:path w="282894" h="239646">
                  <a:moveTo>
                    <a:pt x="0" y="33905"/>
                  </a:moveTo>
                  <a:lnTo>
                    <a:pt x="54482" y="33905"/>
                  </a:lnTo>
                  <a:lnTo>
                    <a:pt x="61086" y="32953"/>
                  </a:lnTo>
                  <a:lnTo>
                    <a:pt x="67394" y="31365"/>
                  </a:lnTo>
                  <a:lnTo>
                    <a:pt x="73505" y="29355"/>
                  </a:lnTo>
                  <a:lnTo>
                    <a:pt x="79483" y="28014"/>
                  </a:lnTo>
                  <a:lnTo>
                    <a:pt x="85374" y="27120"/>
                  </a:lnTo>
                  <a:lnTo>
                    <a:pt x="91206" y="26524"/>
                  </a:lnTo>
                  <a:lnTo>
                    <a:pt x="97951" y="26127"/>
                  </a:lnTo>
                  <a:lnTo>
                    <a:pt x="113067" y="25686"/>
                  </a:lnTo>
                  <a:lnTo>
                    <a:pt x="121097" y="24616"/>
                  </a:lnTo>
                  <a:lnTo>
                    <a:pt x="129310" y="22950"/>
                  </a:lnTo>
                  <a:lnTo>
                    <a:pt x="137641" y="20886"/>
                  </a:lnTo>
                  <a:lnTo>
                    <a:pt x="145101" y="19511"/>
                  </a:lnTo>
                  <a:lnTo>
                    <a:pt x="151979" y="18594"/>
                  </a:lnTo>
                  <a:lnTo>
                    <a:pt x="158469" y="17983"/>
                  </a:lnTo>
                  <a:lnTo>
                    <a:pt x="164702" y="17575"/>
                  </a:lnTo>
                  <a:lnTo>
                    <a:pt x="170760" y="17304"/>
                  </a:lnTo>
                  <a:lnTo>
                    <a:pt x="176705" y="17122"/>
                  </a:lnTo>
                  <a:lnTo>
                    <a:pt x="182574" y="16049"/>
                  </a:lnTo>
                  <a:lnTo>
                    <a:pt x="188391" y="14381"/>
                  </a:lnTo>
                  <a:lnTo>
                    <a:pt x="194175" y="12317"/>
                  </a:lnTo>
                  <a:lnTo>
                    <a:pt x="199934" y="10940"/>
                  </a:lnTo>
                  <a:lnTo>
                    <a:pt x="205680" y="10022"/>
                  </a:lnTo>
                  <a:lnTo>
                    <a:pt x="211415" y="9411"/>
                  </a:lnTo>
                  <a:lnTo>
                    <a:pt x="217143" y="8051"/>
                  </a:lnTo>
                  <a:lnTo>
                    <a:pt x="222867" y="6192"/>
                  </a:lnTo>
                  <a:lnTo>
                    <a:pt x="228588" y="3999"/>
                  </a:lnTo>
                  <a:lnTo>
                    <a:pt x="233355" y="2538"/>
                  </a:lnTo>
                  <a:lnTo>
                    <a:pt x="241191" y="914"/>
                  </a:lnTo>
                  <a:lnTo>
                    <a:pt x="247849" y="193"/>
                  </a:lnTo>
                  <a:lnTo>
                    <a:pt x="250957" y="0"/>
                  </a:lnTo>
                  <a:lnTo>
                    <a:pt x="253982" y="824"/>
                  </a:lnTo>
                  <a:lnTo>
                    <a:pt x="261838" y="5582"/>
                  </a:lnTo>
                  <a:lnTo>
                    <a:pt x="265541" y="8368"/>
                  </a:lnTo>
                  <a:lnTo>
                    <a:pt x="269784" y="12396"/>
                  </a:lnTo>
                  <a:lnTo>
                    <a:pt x="271296" y="14803"/>
                  </a:lnTo>
                  <a:lnTo>
                    <a:pt x="272976" y="20018"/>
                  </a:lnTo>
                  <a:lnTo>
                    <a:pt x="273723" y="25511"/>
                  </a:lnTo>
                  <a:lnTo>
                    <a:pt x="274055" y="32079"/>
                  </a:lnTo>
                  <a:lnTo>
                    <a:pt x="274241" y="47440"/>
                  </a:lnTo>
                  <a:lnTo>
                    <a:pt x="274286" y="61828"/>
                  </a:lnTo>
                  <a:lnTo>
                    <a:pt x="273345" y="68713"/>
                  </a:lnTo>
                  <a:lnTo>
                    <a:pt x="271765" y="75208"/>
                  </a:lnTo>
                  <a:lnTo>
                    <a:pt x="269760" y="81442"/>
                  </a:lnTo>
                  <a:lnTo>
                    <a:pt x="268422" y="88457"/>
                  </a:lnTo>
                  <a:lnTo>
                    <a:pt x="267531" y="95990"/>
                  </a:lnTo>
                  <a:lnTo>
                    <a:pt x="266936" y="103871"/>
                  </a:lnTo>
                  <a:lnTo>
                    <a:pt x="266540" y="111981"/>
                  </a:lnTo>
                  <a:lnTo>
                    <a:pt x="266100" y="128613"/>
                  </a:lnTo>
                  <a:lnTo>
                    <a:pt x="265852" y="154042"/>
                  </a:lnTo>
                  <a:lnTo>
                    <a:pt x="264864" y="161621"/>
                  </a:lnTo>
                  <a:lnTo>
                    <a:pt x="263254" y="168579"/>
                  </a:lnTo>
                  <a:lnTo>
                    <a:pt x="261228" y="175123"/>
                  </a:lnTo>
                  <a:lnTo>
                    <a:pt x="260829" y="182343"/>
                  </a:lnTo>
                  <a:lnTo>
                    <a:pt x="261517" y="190014"/>
                  </a:lnTo>
                  <a:lnTo>
                    <a:pt x="262927" y="197985"/>
                  </a:lnTo>
                  <a:lnTo>
                    <a:pt x="263867" y="204252"/>
                  </a:lnTo>
                  <a:lnTo>
                    <a:pt x="264494" y="209382"/>
                  </a:lnTo>
                  <a:lnTo>
                    <a:pt x="264912" y="213755"/>
                  </a:lnTo>
                  <a:lnTo>
                    <a:pt x="266143" y="218575"/>
                  </a:lnTo>
                  <a:lnTo>
                    <a:pt x="267915" y="223693"/>
                  </a:lnTo>
                  <a:lnTo>
                    <a:pt x="273055" y="236494"/>
                  </a:lnTo>
                  <a:lnTo>
                    <a:pt x="274429" y="237544"/>
                  </a:lnTo>
                  <a:lnTo>
                    <a:pt x="276298" y="238245"/>
                  </a:lnTo>
                  <a:lnTo>
                    <a:pt x="282893" y="23964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PenAnnotation544"/>
            <p:cNvSpPr/>
            <p:nvPr/>
          </p:nvSpPr>
          <p:spPr>
            <a:xfrm>
              <a:off x="7923847" y="4286250"/>
              <a:ext cx="1" cy="8573"/>
            </a:xfrm>
            <a:custGeom>
              <a:avLst/>
              <a:gdLst/>
              <a:ahLst/>
              <a:cxnLst/>
              <a:rect l="0" t="0" r="0" b="0"/>
              <a:pathLst>
                <a:path w="1" h="8573">
                  <a:moveTo>
                    <a:pt x="0" y="8572"/>
                  </a:moveTo>
                  <a:lnTo>
                    <a:pt x="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PenAnnotation545"/>
            <p:cNvSpPr/>
            <p:nvPr/>
          </p:nvSpPr>
          <p:spPr>
            <a:xfrm>
              <a:off x="8086766" y="4380547"/>
              <a:ext cx="158938" cy="239879"/>
            </a:xfrm>
            <a:custGeom>
              <a:avLst/>
              <a:gdLst/>
              <a:ahLst/>
              <a:cxnLst/>
              <a:rect l="0" t="0" r="0" b="0"/>
              <a:pathLst>
                <a:path w="158938" h="239879">
                  <a:moveTo>
                    <a:pt x="51393" y="0"/>
                  </a:moveTo>
                  <a:lnTo>
                    <a:pt x="38375" y="0"/>
                  </a:lnTo>
                  <a:lnTo>
                    <a:pt x="37000" y="953"/>
                  </a:lnTo>
                  <a:lnTo>
                    <a:pt x="36083" y="2540"/>
                  </a:lnTo>
                  <a:lnTo>
                    <a:pt x="35063" y="6844"/>
                  </a:lnTo>
                  <a:lnTo>
                    <a:pt x="34611" y="11932"/>
                  </a:lnTo>
                  <a:lnTo>
                    <a:pt x="34491" y="15574"/>
                  </a:lnTo>
                  <a:lnTo>
                    <a:pt x="34356" y="24702"/>
                  </a:lnTo>
                  <a:lnTo>
                    <a:pt x="33367" y="29803"/>
                  </a:lnTo>
                  <a:lnTo>
                    <a:pt x="31756" y="35109"/>
                  </a:lnTo>
                  <a:lnTo>
                    <a:pt x="29730" y="40551"/>
                  </a:lnTo>
                  <a:lnTo>
                    <a:pt x="27426" y="45131"/>
                  </a:lnTo>
                  <a:lnTo>
                    <a:pt x="24938" y="49138"/>
                  </a:lnTo>
                  <a:lnTo>
                    <a:pt x="22326" y="52761"/>
                  </a:lnTo>
                  <a:lnTo>
                    <a:pt x="20585" y="57082"/>
                  </a:lnTo>
                  <a:lnTo>
                    <a:pt x="19425" y="61867"/>
                  </a:lnTo>
                  <a:lnTo>
                    <a:pt x="18651" y="66962"/>
                  </a:lnTo>
                  <a:lnTo>
                    <a:pt x="17183" y="73216"/>
                  </a:lnTo>
                  <a:lnTo>
                    <a:pt x="15251" y="80244"/>
                  </a:lnTo>
                  <a:lnTo>
                    <a:pt x="13012" y="87786"/>
                  </a:lnTo>
                  <a:lnTo>
                    <a:pt x="10566" y="94719"/>
                  </a:lnTo>
                  <a:lnTo>
                    <a:pt x="7983" y="101246"/>
                  </a:lnTo>
                  <a:lnTo>
                    <a:pt x="5308" y="107502"/>
                  </a:lnTo>
                  <a:lnTo>
                    <a:pt x="3525" y="113579"/>
                  </a:lnTo>
                  <a:lnTo>
                    <a:pt x="2336" y="119534"/>
                  </a:lnTo>
                  <a:lnTo>
                    <a:pt x="1544" y="125409"/>
                  </a:lnTo>
                  <a:lnTo>
                    <a:pt x="1016" y="132184"/>
                  </a:lnTo>
                  <a:lnTo>
                    <a:pt x="663" y="139558"/>
                  </a:lnTo>
                  <a:lnTo>
                    <a:pt x="272" y="154418"/>
                  </a:lnTo>
                  <a:lnTo>
                    <a:pt x="0" y="185376"/>
                  </a:lnTo>
                  <a:lnTo>
                    <a:pt x="938" y="191212"/>
                  </a:lnTo>
                  <a:lnTo>
                    <a:pt x="2517" y="197007"/>
                  </a:lnTo>
                  <a:lnTo>
                    <a:pt x="4521" y="202775"/>
                  </a:lnTo>
                  <a:lnTo>
                    <a:pt x="5858" y="207574"/>
                  </a:lnTo>
                  <a:lnTo>
                    <a:pt x="6749" y="211725"/>
                  </a:lnTo>
                  <a:lnTo>
                    <a:pt x="7343" y="215445"/>
                  </a:lnTo>
                  <a:lnTo>
                    <a:pt x="10543" y="222118"/>
                  </a:lnTo>
                  <a:lnTo>
                    <a:pt x="12731" y="225232"/>
                  </a:lnTo>
                  <a:lnTo>
                    <a:pt x="15160" y="231231"/>
                  </a:lnTo>
                  <a:lnTo>
                    <a:pt x="15808" y="234164"/>
                  </a:lnTo>
                  <a:lnTo>
                    <a:pt x="18145" y="236119"/>
                  </a:lnTo>
                  <a:lnTo>
                    <a:pt x="21608" y="237423"/>
                  </a:lnTo>
                  <a:lnTo>
                    <a:pt x="25821" y="238292"/>
                  </a:lnTo>
                  <a:lnTo>
                    <a:pt x="29582" y="238871"/>
                  </a:lnTo>
                  <a:lnTo>
                    <a:pt x="33043" y="239258"/>
                  </a:lnTo>
                  <a:lnTo>
                    <a:pt x="36303" y="239515"/>
                  </a:lnTo>
                  <a:lnTo>
                    <a:pt x="39427" y="239687"/>
                  </a:lnTo>
                  <a:lnTo>
                    <a:pt x="45440" y="239878"/>
                  </a:lnTo>
                  <a:lnTo>
                    <a:pt x="49330" y="238976"/>
                  </a:lnTo>
                  <a:lnTo>
                    <a:pt x="53827" y="237422"/>
                  </a:lnTo>
                  <a:lnTo>
                    <a:pt x="58731" y="235434"/>
                  </a:lnTo>
                  <a:lnTo>
                    <a:pt x="63906" y="233156"/>
                  </a:lnTo>
                  <a:lnTo>
                    <a:pt x="74735" y="228085"/>
                  </a:lnTo>
                  <a:lnTo>
                    <a:pt x="79337" y="225399"/>
                  </a:lnTo>
                  <a:lnTo>
                    <a:pt x="83357" y="222656"/>
                  </a:lnTo>
                  <a:lnTo>
                    <a:pt x="86990" y="219875"/>
                  </a:lnTo>
                  <a:lnTo>
                    <a:pt x="90365" y="216116"/>
                  </a:lnTo>
                  <a:lnTo>
                    <a:pt x="93567" y="211705"/>
                  </a:lnTo>
                  <a:lnTo>
                    <a:pt x="96654" y="206859"/>
                  </a:lnTo>
                  <a:lnTo>
                    <a:pt x="100617" y="201724"/>
                  </a:lnTo>
                  <a:lnTo>
                    <a:pt x="105164" y="196395"/>
                  </a:lnTo>
                  <a:lnTo>
                    <a:pt x="110101" y="190937"/>
                  </a:lnTo>
                  <a:lnTo>
                    <a:pt x="114345" y="185394"/>
                  </a:lnTo>
                  <a:lnTo>
                    <a:pt x="118126" y="179794"/>
                  </a:lnTo>
                  <a:lnTo>
                    <a:pt x="121598" y="174155"/>
                  </a:lnTo>
                  <a:lnTo>
                    <a:pt x="124866" y="168491"/>
                  </a:lnTo>
                  <a:lnTo>
                    <a:pt x="131039" y="157117"/>
                  </a:lnTo>
                  <a:lnTo>
                    <a:pt x="134018" y="150465"/>
                  </a:lnTo>
                  <a:lnTo>
                    <a:pt x="136956" y="143173"/>
                  </a:lnTo>
                  <a:lnTo>
                    <a:pt x="139869" y="135453"/>
                  </a:lnTo>
                  <a:lnTo>
                    <a:pt x="141809" y="128402"/>
                  </a:lnTo>
                  <a:lnTo>
                    <a:pt x="143103" y="121797"/>
                  </a:lnTo>
                  <a:lnTo>
                    <a:pt x="143965" y="115488"/>
                  </a:lnTo>
                  <a:lnTo>
                    <a:pt x="145493" y="108424"/>
                  </a:lnTo>
                  <a:lnTo>
                    <a:pt x="147465" y="100858"/>
                  </a:lnTo>
                  <a:lnTo>
                    <a:pt x="149730" y="92957"/>
                  </a:lnTo>
                  <a:lnTo>
                    <a:pt x="151242" y="85783"/>
                  </a:lnTo>
                  <a:lnTo>
                    <a:pt x="152249" y="79096"/>
                  </a:lnTo>
                  <a:lnTo>
                    <a:pt x="152921" y="72733"/>
                  </a:lnTo>
                  <a:lnTo>
                    <a:pt x="154321" y="66586"/>
                  </a:lnTo>
                  <a:lnTo>
                    <a:pt x="156207" y="60584"/>
                  </a:lnTo>
                  <a:lnTo>
                    <a:pt x="158417" y="54677"/>
                  </a:lnTo>
                  <a:lnTo>
                    <a:pt x="158937" y="49786"/>
                  </a:lnTo>
                  <a:lnTo>
                    <a:pt x="158332" y="45573"/>
                  </a:lnTo>
                  <a:lnTo>
                    <a:pt x="155120" y="38353"/>
                  </a:lnTo>
                  <a:lnTo>
                    <a:pt x="150516" y="31968"/>
                  </a:lnTo>
                  <a:lnTo>
                    <a:pt x="147836" y="25956"/>
                  </a:lnTo>
                  <a:lnTo>
                    <a:pt x="147122" y="23019"/>
                  </a:lnTo>
                  <a:lnTo>
                    <a:pt x="144740" y="20109"/>
                  </a:lnTo>
                  <a:lnTo>
                    <a:pt x="141247" y="17216"/>
                  </a:lnTo>
                  <a:lnTo>
                    <a:pt x="137013" y="14335"/>
                  </a:lnTo>
                  <a:lnTo>
                    <a:pt x="133238" y="12414"/>
                  </a:lnTo>
                  <a:lnTo>
                    <a:pt x="129769" y="11134"/>
                  </a:lnTo>
                  <a:lnTo>
                    <a:pt x="126504" y="10280"/>
                  </a:lnTo>
                  <a:lnTo>
                    <a:pt x="122422" y="9710"/>
                  </a:lnTo>
                  <a:lnTo>
                    <a:pt x="117795" y="9331"/>
                  </a:lnTo>
                  <a:lnTo>
                    <a:pt x="108529" y="8909"/>
                  </a:lnTo>
                  <a:lnTo>
                    <a:pt x="101234" y="8722"/>
                  </a:lnTo>
                  <a:lnTo>
                    <a:pt x="87222" y="8617"/>
                  </a:lnTo>
                  <a:lnTo>
                    <a:pt x="82899" y="9555"/>
                  </a:lnTo>
                  <a:lnTo>
                    <a:pt x="79065" y="11132"/>
                  </a:lnTo>
                  <a:lnTo>
                    <a:pt x="75556" y="13137"/>
                  </a:lnTo>
                  <a:lnTo>
                    <a:pt x="71312" y="14473"/>
                  </a:lnTo>
                  <a:lnTo>
                    <a:pt x="66578" y="15364"/>
                  </a:lnTo>
                  <a:lnTo>
                    <a:pt x="61517" y="15957"/>
                  </a:lnTo>
                  <a:lnTo>
                    <a:pt x="57190" y="17306"/>
                  </a:lnTo>
                  <a:lnTo>
                    <a:pt x="53352" y="19158"/>
                  </a:lnTo>
                  <a:lnTo>
                    <a:pt x="49842" y="21345"/>
                  </a:lnTo>
                  <a:lnTo>
                    <a:pt x="46549" y="22802"/>
                  </a:lnTo>
                  <a:lnTo>
                    <a:pt x="43402" y="23774"/>
                  </a:lnTo>
                  <a:lnTo>
                    <a:pt x="40351" y="24422"/>
                  </a:lnTo>
                  <a:lnTo>
                    <a:pt x="38316" y="25806"/>
                  </a:lnTo>
                  <a:lnTo>
                    <a:pt x="36961" y="27682"/>
                  </a:lnTo>
                  <a:lnTo>
                    <a:pt x="36057" y="29884"/>
                  </a:lnTo>
                  <a:lnTo>
                    <a:pt x="34502" y="31353"/>
                  </a:lnTo>
                  <a:lnTo>
                    <a:pt x="32512" y="32332"/>
                  </a:lnTo>
                  <a:lnTo>
                    <a:pt x="25676" y="3429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PenAnnotation546"/>
            <p:cNvSpPr/>
            <p:nvPr/>
          </p:nvSpPr>
          <p:spPr>
            <a:xfrm>
              <a:off x="8309609" y="4320540"/>
              <a:ext cx="428081" cy="265588"/>
            </a:xfrm>
            <a:custGeom>
              <a:avLst/>
              <a:gdLst/>
              <a:ahLst/>
              <a:cxnLst/>
              <a:rect l="0" t="0" r="0" b="0"/>
              <a:pathLst>
                <a:path w="428081" h="265588">
                  <a:moveTo>
                    <a:pt x="0" y="0"/>
                  </a:moveTo>
                  <a:lnTo>
                    <a:pt x="7382" y="7381"/>
                  </a:lnTo>
                  <a:lnTo>
                    <a:pt x="8043" y="10583"/>
                  </a:lnTo>
                  <a:lnTo>
                    <a:pt x="8220" y="12770"/>
                  </a:lnTo>
                  <a:lnTo>
                    <a:pt x="10957" y="20280"/>
                  </a:lnTo>
                  <a:lnTo>
                    <a:pt x="13020" y="24950"/>
                  </a:lnTo>
                  <a:lnTo>
                    <a:pt x="17852" y="32679"/>
                  </a:lnTo>
                  <a:lnTo>
                    <a:pt x="20474" y="36073"/>
                  </a:lnTo>
                  <a:lnTo>
                    <a:pt x="22221" y="40241"/>
                  </a:lnTo>
                  <a:lnTo>
                    <a:pt x="23387" y="44925"/>
                  </a:lnTo>
                  <a:lnTo>
                    <a:pt x="24164" y="49952"/>
                  </a:lnTo>
                  <a:lnTo>
                    <a:pt x="25634" y="56161"/>
                  </a:lnTo>
                  <a:lnTo>
                    <a:pt x="27567" y="63158"/>
                  </a:lnTo>
                  <a:lnTo>
                    <a:pt x="29809" y="70680"/>
                  </a:lnTo>
                  <a:lnTo>
                    <a:pt x="31303" y="77600"/>
                  </a:lnTo>
                  <a:lnTo>
                    <a:pt x="32298" y="84118"/>
                  </a:lnTo>
                  <a:lnTo>
                    <a:pt x="32963" y="90369"/>
                  </a:lnTo>
                  <a:lnTo>
                    <a:pt x="33405" y="97393"/>
                  </a:lnTo>
                  <a:lnTo>
                    <a:pt x="33701" y="104934"/>
                  </a:lnTo>
                  <a:lnTo>
                    <a:pt x="34028" y="120932"/>
                  </a:lnTo>
                  <a:lnTo>
                    <a:pt x="34291" y="237968"/>
                  </a:lnTo>
                  <a:lnTo>
                    <a:pt x="35243" y="242465"/>
                  </a:lnTo>
                  <a:lnTo>
                    <a:pt x="38841" y="250002"/>
                  </a:lnTo>
                  <a:lnTo>
                    <a:pt x="39230" y="253346"/>
                  </a:lnTo>
                  <a:lnTo>
                    <a:pt x="38536" y="256527"/>
                  </a:lnTo>
                  <a:lnTo>
                    <a:pt x="34365" y="265587"/>
                  </a:lnTo>
                  <a:lnTo>
                    <a:pt x="34297" y="258352"/>
                  </a:lnTo>
                  <a:lnTo>
                    <a:pt x="34293" y="248422"/>
                  </a:lnTo>
                  <a:lnTo>
                    <a:pt x="33339" y="244672"/>
                  </a:lnTo>
                  <a:lnTo>
                    <a:pt x="29740" y="237965"/>
                  </a:lnTo>
                  <a:lnTo>
                    <a:pt x="28399" y="233891"/>
                  </a:lnTo>
                  <a:lnTo>
                    <a:pt x="27506" y="229270"/>
                  </a:lnTo>
                  <a:lnTo>
                    <a:pt x="26910" y="224284"/>
                  </a:lnTo>
                  <a:lnTo>
                    <a:pt x="27465" y="218102"/>
                  </a:lnTo>
                  <a:lnTo>
                    <a:pt x="28789" y="211124"/>
                  </a:lnTo>
                  <a:lnTo>
                    <a:pt x="30622" y="203614"/>
                  </a:lnTo>
                  <a:lnTo>
                    <a:pt x="31845" y="196702"/>
                  </a:lnTo>
                  <a:lnTo>
                    <a:pt x="32660" y="190190"/>
                  </a:lnTo>
                  <a:lnTo>
                    <a:pt x="33203" y="183943"/>
                  </a:lnTo>
                  <a:lnTo>
                    <a:pt x="33567" y="176921"/>
                  </a:lnTo>
                  <a:lnTo>
                    <a:pt x="33970" y="161499"/>
                  </a:lnTo>
                  <a:lnTo>
                    <a:pt x="35028" y="154338"/>
                  </a:lnTo>
                  <a:lnTo>
                    <a:pt x="36688" y="147660"/>
                  </a:lnTo>
                  <a:lnTo>
                    <a:pt x="38746" y="141302"/>
                  </a:lnTo>
                  <a:lnTo>
                    <a:pt x="40118" y="134206"/>
                  </a:lnTo>
                  <a:lnTo>
                    <a:pt x="41033" y="126618"/>
                  </a:lnTo>
                  <a:lnTo>
                    <a:pt x="41643" y="118702"/>
                  </a:lnTo>
                  <a:lnTo>
                    <a:pt x="43002" y="111520"/>
                  </a:lnTo>
                  <a:lnTo>
                    <a:pt x="44860" y="104827"/>
                  </a:lnTo>
                  <a:lnTo>
                    <a:pt x="47053" y="98459"/>
                  </a:lnTo>
                  <a:lnTo>
                    <a:pt x="50418" y="92310"/>
                  </a:lnTo>
                  <a:lnTo>
                    <a:pt x="54568" y="86304"/>
                  </a:lnTo>
                  <a:lnTo>
                    <a:pt x="59239" y="80396"/>
                  </a:lnTo>
                  <a:lnTo>
                    <a:pt x="63306" y="74552"/>
                  </a:lnTo>
                  <a:lnTo>
                    <a:pt x="66969" y="68752"/>
                  </a:lnTo>
                  <a:lnTo>
                    <a:pt x="70363" y="62979"/>
                  </a:lnTo>
                  <a:lnTo>
                    <a:pt x="73580" y="57226"/>
                  </a:lnTo>
                  <a:lnTo>
                    <a:pt x="79693" y="45754"/>
                  </a:lnTo>
                  <a:lnTo>
                    <a:pt x="83608" y="40980"/>
                  </a:lnTo>
                  <a:lnTo>
                    <a:pt x="93040" y="33136"/>
                  </a:lnTo>
                  <a:lnTo>
                    <a:pt x="101041" y="26474"/>
                  </a:lnTo>
                  <a:lnTo>
                    <a:pt x="104509" y="23365"/>
                  </a:lnTo>
                  <a:lnTo>
                    <a:pt x="107773" y="21291"/>
                  </a:lnTo>
                  <a:lnTo>
                    <a:pt x="113940" y="18988"/>
                  </a:lnTo>
                  <a:lnTo>
                    <a:pt x="122766" y="17690"/>
                  </a:lnTo>
                  <a:lnTo>
                    <a:pt x="135966" y="17306"/>
                  </a:lnTo>
                  <a:lnTo>
                    <a:pt x="147390" y="17193"/>
                  </a:lnTo>
                  <a:lnTo>
                    <a:pt x="150647" y="19081"/>
                  </a:lnTo>
                  <a:lnTo>
                    <a:pt x="156808" y="26261"/>
                  </a:lnTo>
                  <a:lnTo>
                    <a:pt x="160180" y="33261"/>
                  </a:lnTo>
                  <a:lnTo>
                    <a:pt x="162631" y="40500"/>
                  </a:lnTo>
                  <a:lnTo>
                    <a:pt x="164618" y="45098"/>
                  </a:lnTo>
                  <a:lnTo>
                    <a:pt x="166896" y="50067"/>
                  </a:lnTo>
                  <a:lnTo>
                    <a:pt x="168414" y="55285"/>
                  </a:lnTo>
                  <a:lnTo>
                    <a:pt x="169426" y="60670"/>
                  </a:lnTo>
                  <a:lnTo>
                    <a:pt x="170102" y="66163"/>
                  </a:lnTo>
                  <a:lnTo>
                    <a:pt x="171504" y="72684"/>
                  </a:lnTo>
                  <a:lnTo>
                    <a:pt x="173391" y="79889"/>
                  </a:lnTo>
                  <a:lnTo>
                    <a:pt x="175602" y="87549"/>
                  </a:lnTo>
                  <a:lnTo>
                    <a:pt x="177076" y="95513"/>
                  </a:lnTo>
                  <a:lnTo>
                    <a:pt x="178058" y="103681"/>
                  </a:lnTo>
                  <a:lnTo>
                    <a:pt x="178713" y="111983"/>
                  </a:lnTo>
                  <a:lnTo>
                    <a:pt x="179149" y="119422"/>
                  </a:lnTo>
                  <a:lnTo>
                    <a:pt x="179635" y="132769"/>
                  </a:lnTo>
                  <a:lnTo>
                    <a:pt x="180717" y="139947"/>
                  </a:lnTo>
                  <a:lnTo>
                    <a:pt x="182392" y="147591"/>
                  </a:lnTo>
                  <a:lnTo>
                    <a:pt x="184459" y="155544"/>
                  </a:lnTo>
                  <a:lnTo>
                    <a:pt x="185838" y="162751"/>
                  </a:lnTo>
                  <a:lnTo>
                    <a:pt x="186757" y="169460"/>
                  </a:lnTo>
                  <a:lnTo>
                    <a:pt x="187370" y="175839"/>
                  </a:lnTo>
                  <a:lnTo>
                    <a:pt x="188731" y="181996"/>
                  </a:lnTo>
                  <a:lnTo>
                    <a:pt x="190591" y="188006"/>
                  </a:lnTo>
                  <a:lnTo>
                    <a:pt x="192783" y="193917"/>
                  </a:lnTo>
                  <a:lnTo>
                    <a:pt x="195198" y="199763"/>
                  </a:lnTo>
                  <a:lnTo>
                    <a:pt x="197760" y="205565"/>
                  </a:lnTo>
                  <a:lnTo>
                    <a:pt x="200421" y="211339"/>
                  </a:lnTo>
                  <a:lnTo>
                    <a:pt x="203146" y="216140"/>
                  </a:lnTo>
                  <a:lnTo>
                    <a:pt x="208716" y="224014"/>
                  </a:lnTo>
                  <a:lnTo>
                    <a:pt x="216905" y="230689"/>
                  </a:lnTo>
                  <a:lnTo>
                    <a:pt x="226896" y="236831"/>
                  </a:lnTo>
                  <a:lnTo>
                    <a:pt x="237686" y="242736"/>
                  </a:lnTo>
                  <a:lnTo>
                    <a:pt x="242277" y="243739"/>
                  </a:lnTo>
                  <a:lnTo>
                    <a:pt x="246291" y="243455"/>
                  </a:lnTo>
                  <a:lnTo>
                    <a:pt x="254242" y="241552"/>
                  </a:lnTo>
                  <a:lnTo>
                    <a:pt x="264127" y="240706"/>
                  </a:lnTo>
                  <a:lnTo>
                    <a:pt x="274870" y="237790"/>
                  </a:lnTo>
                  <a:lnTo>
                    <a:pt x="286947" y="232367"/>
                  </a:lnTo>
                  <a:lnTo>
                    <a:pt x="294168" y="228254"/>
                  </a:lnTo>
                  <a:lnTo>
                    <a:pt x="301840" y="223607"/>
                  </a:lnTo>
                  <a:lnTo>
                    <a:pt x="308860" y="218604"/>
                  </a:lnTo>
                  <a:lnTo>
                    <a:pt x="315444" y="213363"/>
                  </a:lnTo>
                  <a:lnTo>
                    <a:pt x="321738" y="207964"/>
                  </a:lnTo>
                  <a:lnTo>
                    <a:pt x="328793" y="201508"/>
                  </a:lnTo>
                  <a:lnTo>
                    <a:pt x="344251" y="186713"/>
                  </a:lnTo>
                  <a:lnTo>
                    <a:pt x="364466" y="166871"/>
                  </a:lnTo>
                  <a:lnTo>
                    <a:pt x="370613" y="159825"/>
                  </a:lnTo>
                  <a:lnTo>
                    <a:pt x="376616" y="152270"/>
                  </a:lnTo>
                  <a:lnTo>
                    <a:pt x="382522" y="144375"/>
                  </a:lnTo>
                  <a:lnTo>
                    <a:pt x="394165" y="127984"/>
                  </a:lnTo>
                  <a:lnTo>
                    <a:pt x="399937" y="119612"/>
                  </a:lnTo>
                  <a:lnTo>
                    <a:pt x="404737" y="112127"/>
                  </a:lnTo>
                  <a:lnTo>
                    <a:pt x="408891" y="105231"/>
                  </a:lnTo>
                  <a:lnTo>
                    <a:pt x="412611" y="98729"/>
                  </a:lnTo>
                  <a:lnTo>
                    <a:pt x="419286" y="86424"/>
                  </a:lnTo>
                  <a:lnTo>
                    <a:pt x="422399" y="80476"/>
                  </a:lnTo>
                  <a:lnTo>
                    <a:pt x="424474" y="74606"/>
                  </a:lnTo>
                  <a:lnTo>
                    <a:pt x="425859" y="68787"/>
                  </a:lnTo>
                  <a:lnTo>
                    <a:pt x="426780" y="63003"/>
                  </a:lnTo>
                  <a:lnTo>
                    <a:pt x="427396" y="58195"/>
                  </a:lnTo>
                  <a:lnTo>
                    <a:pt x="428080" y="50311"/>
                  </a:lnTo>
                  <a:lnTo>
                    <a:pt x="427309" y="46876"/>
                  </a:lnTo>
                  <a:lnTo>
                    <a:pt x="423912" y="40518"/>
                  </a:lnTo>
                  <a:lnTo>
                    <a:pt x="421197" y="36135"/>
                  </a:lnTo>
                  <a:lnTo>
                    <a:pt x="420561" y="32570"/>
                  </a:lnTo>
                  <a:lnTo>
                    <a:pt x="420053" y="2571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773177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125" y="738188"/>
            <a:ext cx="6381750" cy="538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6125469" y="3831907"/>
            <a:ext cx="1575341" cy="908686"/>
            <a:chOff x="6125469" y="3831907"/>
            <a:chExt cx="1575341" cy="908686"/>
          </a:xfrm>
        </p:grpSpPr>
        <p:sp>
          <p:nvSpPr>
            <p:cNvPr id="2" name="SMARTPenAnnotation532"/>
            <p:cNvSpPr/>
            <p:nvPr/>
          </p:nvSpPr>
          <p:spPr>
            <a:xfrm>
              <a:off x="6552247" y="3994794"/>
              <a:ext cx="300038" cy="419917"/>
            </a:xfrm>
            <a:custGeom>
              <a:avLst/>
              <a:gdLst/>
              <a:ahLst/>
              <a:cxnLst/>
              <a:rect l="0" t="0" r="0" b="0"/>
              <a:pathLst>
                <a:path w="300038" h="419917">
                  <a:moveTo>
                    <a:pt x="300037" y="8563"/>
                  </a:moveTo>
                  <a:lnTo>
                    <a:pt x="295487" y="8563"/>
                  </a:lnTo>
                  <a:lnTo>
                    <a:pt x="294146" y="7610"/>
                  </a:lnTo>
                  <a:lnTo>
                    <a:pt x="293252" y="6023"/>
                  </a:lnTo>
                  <a:lnTo>
                    <a:pt x="291570" y="344"/>
                  </a:lnTo>
                  <a:lnTo>
                    <a:pt x="282741" y="11"/>
                  </a:lnTo>
                  <a:lnTo>
                    <a:pt x="278698" y="0"/>
                  </a:lnTo>
                  <a:lnTo>
                    <a:pt x="276286" y="949"/>
                  </a:lnTo>
                  <a:lnTo>
                    <a:pt x="268341" y="5884"/>
                  </a:lnTo>
                  <a:lnTo>
                    <a:pt x="262772" y="7372"/>
                  </a:lnTo>
                  <a:lnTo>
                    <a:pt x="254283" y="8210"/>
                  </a:lnTo>
                  <a:lnTo>
                    <a:pt x="246047" y="10946"/>
                  </a:lnTo>
                  <a:lnTo>
                    <a:pt x="241184" y="13009"/>
                  </a:lnTo>
                  <a:lnTo>
                    <a:pt x="236037" y="14385"/>
                  </a:lnTo>
                  <a:lnTo>
                    <a:pt x="230700" y="15302"/>
                  </a:lnTo>
                  <a:lnTo>
                    <a:pt x="225238" y="15913"/>
                  </a:lnTo>
                  <a:lnTo>
                    <a:pt x="216628" y="16592"/>
                  </a:lnTo>
                  <a:lnTo>
                    <a:pt x="208674" y="16894"/>
                  </a:lnTo>
                  <a:lnTo>
                    <a:pt x="198789" y="17028"/>
                  </a:lnTo>
                  <a:lnTo>
                    <a:pt x="193486" y="18017"/>
                  </a:lnTo>
                  <a:lnTo>
                    <a:pt x="188046" y="19628"/>
                  </a:lnTo>
                  <a:lnTo>
                    <a:pt x="182514" y="21655"/>
                  </a:lnTo>
                  <a:lnTo>
                    <a:pt x="176921" y="23006"/>
                  </a:lnTo>
                  <a:lnTo>
                    <a:pt x="171287" y="23907"/>
                  </a:lnTo>
                  <a:lnTo>
                    <a:pt x="165626" y="24507"/>
                  </a:lnTo>
                  <a:lnTo>
                    <a:pt x="159948" y="24907"/>
                  </a:lnTo>
                  <a:lnTo>
                    <a:pt x="154257" y="25174"/>
                  </a:lnTo>
                  <a:lnTo>
                    <a:pt x="148558" y="25352"/>
                  </a:lnTo>
                  <a:lnTo>
                    <a:pt x="141901" y="26424"/>
                  </a:lnTo>
                  <a:lnTo>
                    <a:pt x="134606" y="28090"/>
                  </a:lnTo>
                  <a:lnTo>
                    <a:pt x="126885" y="30154"/>
                  </a:lnTo>
                  <a:lnTo>
                    <a:pt x="119832" y="31530"/>
                  </a:lnTo>
                  <a:lnTo>
                    <a:pt x="113225" y="32447"/>
                  </a:lnTo>
                  <a:lnTo>
                    <a:pt x="106916" y="33058"/>
                  </a:lnTo>
                  <a:lnTo>
                    <a:pt x="99853" y="33465"/>
                  </a:lnTo>
                  <a:lnTo>
                    <a:pt x="84384" y="33918"/>
                  </a:lnTo>
                  <a:lnTo>
                    <a:pt x="50655" y="34249"/>
                  </a:lnTo>
                  <a:lnTo>
                    <a:pt x="10387" y="34281"/>
                  </a:lnTo>
                  <a:lnTo>
                    <a:pt x="6838" y="36821"/>
                  </a:lnTo>
                  <a:lnTo>
                    <a:pt x="4559" y="38831"/>
                  </a:lnTo>
                  <a:lnTo>
                    <a:pt x="3039" y="41124"/>
                  </a:lnTo>
                  <a:lnTo>
                    <a:pt x="1351" y="46212"/>
                  </a:lnTo>
                  <a:lnTo>
                    <a:pt x="266" y="57240"/>
                  </a:lnTo>
                  <a:lnTo>
                    <a:pt x="79" y="66695"/>
                  </a:lnTo>
                  <a:lnTo>
                    <a:pt x="11" y="91936"/>
                  </a:lnTo>
                  <a:lnTo>
                    <a:pt x="2545" y="103085"/>
                  </a:lnTo>
                  <a:lnTo>
                    <a:pt x="5893" y="115343"/>
                  </a:lnTo>
                  <a:lnTo>
                    <a:pt x="6787" y="122612"/>
                  </a:lnTo>
                  <a:lnTo>
                    <a:pt x="7382" y="130316"/>
                  </a:lnTo>
                  <a:lnTo>
                    <a:pt x="7778" y="137357"/>
                  </a:lnTo>
                  <a:lnTo>
                    <a:pt x="8219" y="150260"/>
                  </a:lnTo>
                  <a:lnTo>
                    <a:pt x="8526" y="186643"/>
                  </a:lnTo>
                  <a:lnTo>
                    <a:pt x="8571" y="241151"/>
                  </a:lnTo>
                  <a:lnTo>
                    <a:pt x="7620" y="244584"/>
                  </a:lnTo>
                  <a:lnTo>
                    <a:pt x="2681" y="253967"/>
                  </a:lnTo>
                  <a:lnTo>
                    <a:pt x="1191" y="259871"/>
                  </a:lnTo>
                  <a:lnTo>
                    <a:pt x="1747" y="261827"/>
                  </a:lnTo>
                  <a:lnTo>
                    <a:pt x="3069" y="263131"/>
                  </a:lnTo>
                  <a:lnTo>
                    <a:pt x="8478" y="265693"/>
                  </a:lnTo>
                  <a:lnTo>
                    <a:pt x="8544" y="261174"/>
                  </a:lnTo>
                  <a:lnTo>
                    <a:pt x="9506" y="259838"/>
                  </a:lnTo>
                  <a:lnTo>
                    <a:pt x="11100" y="258947"/>
                  </a:lnTo>
                  <a:lnTo>
                    <a:pt x="13115" y="258353"/>
                  </a:lnTo>
                  <a:lnTo>
                    <a:pt x="14458" y="257005"/>
                  </a:lnTo>
                  <a:lnTo>
                    <a:pt x="15354" y="255153"/>
                  </a:lnTo>
                  <a:lnTo>
                    <a:pt x="15951" y="252967"/>
                  </a:lnTo>
                  <a:lnTo>
                    <a:pt x="18255" y="250556"/>
                  </a:lnTo>
                  <a:lnTo>
                    <a:pt x="25894" y="245338"/>
                  </a:lnTo>
                  <a:lnTo>
                    <a:pt x="33098" y="237304"/>
                  </a:lnTo>
                  <a:lnTo>
                    <a:pt x="36353" y="232494"/>
                  </a:lnTo>
                  <a:lnTo>
                    <a:pt x="45050" y="224611"/>
                  </a:lnTo>
                  <a:lnTo>
                    <a:pt x="50036" y="221175"/>
                  </a:lnTo>
                  <a:lnTo>
                    <a:pt x="55265" y="217932"/>
                  </a:lnTo>
                  <a:lnTo>
                    <a:pt x="60656" y="214818"/>
                  </a:lnTo>
                  <a:lnTo>
                    <a:pt x="66155" y="211788"/>
                  </a:lnTo>
                  <a:lnTo>
                    <a:pt x="71726" y="209769"/>
                  </a:lnTo>
                  <a:lnTo>
                    <a:pt x="77345" y="208423"/>
                  </a:lnTo>
                  <a:lnTo>
                    <a:pt x="82996" y="207525"/>
                  </a:lnTo>
                  <a:lnTo>
                    <a:pt x="89621" y="205975"/>
                  </a:lnTo>
                  <a:lnTo>
                    <a:pt x="96895" y="203988"/>
                  </a:lnTo>
                  <a:lnTo>
                    <a:pt x="104601" y="201712"/>
                  </a:lnTo>
                  <a:lnTo>
                    <a:pt x="111644" y="199241"/>
                  </a:lnTo>
                  <a:lnTo>
                    <a:pt x="118245" y="196642"/>
                  </a:lnTo>
                  <a:lnTo>
                    <a:pt x="124550" y="193956"/>
                  </a:lnTo>
                  <a:lnTo>
                    <a:pt x="131610" y="192166"/>
                  </a:lnTo>
                  <a:lnTo>
                    <a:pt x="139176" y="190973"/>
                  </a:lnTo>
                  <a:lnTo>
                    <a:pt x="147076" y="190177"/>
                  </a:lnTo>
                  <a:lnTo>
                    <a:pt x="154248" y="189647"/>
                  </a:lnTo>
                  <a:lnTo>
                    <a:pt x="160935" y="189293"/>
                  </a:lnTo>
                  <a:lnTo>
                    <a:pt x="167297" y="189057"/>
                  </a:lnTo>
                  <a:lnTo>
                    <a:pt x="174397" y="189852"/>
                  </a:lnTo>
                  <a:lnTo>
                    <a:pt x="181987" y="191335"/>
                  </a:lnTo>
                  <a:lnTo>
                    <a:pt x="189905" y="193276"/>
                  </a:lnTo>
                  <a:lnTo>
                    <a:pt x="197088" y="195523"/>
                  </a:lnTo>
                  <a:lnTo>
                    <a:pt x="203782" y="197973"/>
                  </a:lnTo>
                  <a:lnTo>
                    <a:pt x="210150" y="200559"/>
                  </a:lnTo>
                  <a:lnTo>
                    <a:pt x="216300" y="202283"/>
                  </a:lnTo>
                  <a:lnTo>
                    <a:pt x="222305" y="203432"/>
                  </a:lnTo>
                  <a:lnTo>
                    <a:pt x="228214" y="204198"/>
                  </a:lnTo>
                  <a:lnTo>
                    <a:pt x="234058" y="205662"/>
                  </a:lnTo>
                  <a:lnTo>
                    <a:pt x="239858" y="207590"/>
                  </a:lnTo>
                  <a:lnTo>
                    <a:pt x="245631" y="209828"/>
                  </a:lnTo>
                  <a:lnTo>
                    <a:pt x="251384" y="213224"/>
                  </a:lnTo>
                  <a:lnTo>
                    <a:pt x="257124" y="217394"/>
                  </a:lnTo>
                  <a:lnTo>
                    <a:pt x="262856" y="222079"/>
                  </a:lnTo>
                  <a:lnTo>
                    <a:pt x="271765" y="229824"/>
                  </a:lnTo>
                  <a:lnTo>
                    <a:pt x="278899" y="237394"/>
                  </a:lnTo>
                  <a:lnTo>
                    <a:pt x="288271" y="251413"/>
                  </a:lnTo>
                  <a:lnTo>
                    <a:pt x="294173" y="258736"/>
                  </a:lnTo>
                  <a:lnTo>
                    <a:pt x="296128" y="262975"/>
                  </a:lnTo>
                  <a:lnTo>
                    <a:pt x="298300" y="272765"/>
                  </a:lnTo>
                  <a:lnTo>
                    <a:pt x="299265" y="283466"/>
                  </a:lnTo>
                  <a:lnTo>
                    <a:pt x="299523" y="288987"/>
                  </a:lnTo>
                  <a:lnTo>
                    <a:pt x="297269" y="300201"/>
                  </a:lnTo>
                  <a:lnTo>
                    <a:pt x="294045" y="311535"/>
                  </a:lnTo>
                  <a:lnTo>
                    <a:pt x="292612" y="322922"/>
                  </a:lnTo>
                  <a:lnTo>
                    <a:pt x="290325" y="328626"/>
                  </a:lnTo>
                  <a:lnTo>
                    <a:pt x="282703" y="340044"/>
                  </a:lnTo>
                  <a:lnTo>
                    <a:pt x="278004" y="344802"/>
                  </a:lnTo>
                  <a:lnTo>
                    <a:pt x="272966" y="348928"/>
                  </a:lnTo>
                  <a:lnTo>
                    <a:pt x="267702" y="352630"/>
                  </a:lnTo>
                  <a:lnTo>
                    <a:pt x="262288" y="357004"/>
                  </a:lnTo>
                  <a:lnTo>
                    <a:pt x="256773" y="361824"/>
                  </a:lnTo>
                  <a:lnTo>
                    <a:pt x="251192" y="366943"/>
                  </a:lnTo>
                  <a:lnTo>
                    <a:pt x="244614" y="371308"/>
                  </a:lnTo>
                  <a:lnTo>
                    <a:pt x="237371" y="375171"/>
                  </a:lnTo>
                  <a:lnTo>
                    <a:pt x="222656" y="382002"/>
                  </a:lnTo>
                  <a:lnTo>
                    <a:pt x="209765" y="388214"/>
                  </a:lnTo>
                  <a:lnTo>
                    <a:pt x="202709" y="392156"/>
                  </a:lnTo>
                  <a:lnTo>
                    <a:pt x="195147" y="396689"/>
                  </a:lnTo>
                  <a:lnTo>
                    <a:pt x="187247" y="401616"/>
                  </a:lnTo>
                  <a:lnTo>
                    <a:pt x="179125" y="404901"/>
                  </a:lnTo>
                  <a:lnTo>
                    <a:pt x="170851" y="407091"/>
                  </a:lnTo>
                  <a:lnTo>
                    <a:pt x="162478" y="408551"/>
                  </a:lnTo>
                  <a:lnTo>
                    <a:pt x="154039" y="410477"/>
                  </a:lnTo>
                  <a:lnTo>
                    <a:pt x="145555" y="412713"/>
                  </a:lnTo>
                  <a:lnTo>
                    <a:pt x="137042" y="415156"/>
                  </a:lnTo>
                  <a:lnTo>
                    <a:pt x="129461" y="416785"/>
                  </a:lnTo>
                  <a:lnTo>
                    <a:pt x="122502" y="417871"/>
                  </a:lnTo>
                  <a:lnTo>
                    <a:pt x="115959" y="418595"/>
                  </a:lnTo>
                  <a:lnTo>
                    <a:pt x="109691" y="419078"/>
                  </a:lnTo>
                  <a:lnTo>
                    <a:pt x="103607" y="419400"/>
                  </a:lnTo>
                  <a:lnTo>
                    <a:pt x="91768" y="419757"/>
                  </a:lnTo>
                  <a:lnTo>
                    <a:pt x="80156" y="419916"/>
                  </a:lnTo>
                  <a:lnTo>
                    <a:pt x="74392" y="419006"/>
                  </a:lnTo>
                  <a:lnTo>
                    <a:pt x="68645" y="417447"/>
                  </a:lnTo>
                  <a:lnTo>
                    <a:pt x="62908" y="415455"/>
                  </a:lnTo>
                  <a:lnTo>
                    <a:pt x="57179" y="414126"/>
                  </a:lnTo>
                  <a:lnTo>
                    <a:pt x="51454" y="413241"/>
                  </a:lnTo>
                  <a:lnTo>
                    <a:pt x="45733" y="412651"/>
                  </a:lnTo>
                  <a:lnTo>
                    <a:pt x="36836" y="411995"/>
                  </a:lnTo>
                  <a:lnTo>
                    <a:pt x="33130" y="411821"/>
                  </a:lnTo>
                  <a:lnTo>
                    <a:pt x="29707" y="410751"/>
                  </a:lnTo>
                  <a:lnTo>
                    <a:pt x="20337" y="405648"/>
                  </a:lnTo>
                  <a:lnTo>
                    <a:pt x="14437" y="404120"/>
                  </a:lnTo>
                  <a:lnTo>
                    <a:pt x="5760" y="403260"/>
                  </a:lnTo>
                  <a:lnTo>
                    <a:pt x="0" y="40289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SMARTPenAnnotation533"/>
            <p:cNvSpPr/>
            <p:nvPr/>
          </p:nvSpPr>
          <p:spPr>
            <a:xfrm>
              <a:off x="6912292" y="4414837"/>
              <a:ext cx="17146" cy="171451"/>
            </a:xfrm>
            <a:custGeom>
              <a:avLst/>
              <a:gdLst/>
              <a:ahLst/>
              <a:cxnLst/>
              <a:rect l="0" t="0" r="0" b="0"/>
              <a:pathLst>
                <a:path w="17146" h="171451">
                  <a:moveTo>
                    <a:pt x="17145" y="0"/>
                  </a:moveTo>
                  <a:lnTo>
                    <a:pt x="17145" y="66130"/>
                  </a:lnTo>
                  <a:lnTo>
                    <a:pt x="16193" y="71710"/>
                  </a:lnTo>
                  <a:lnTo>
                    <a:pt x="14606" y="77334"/>
                  </a:lnTo>
                  <a:lnTo>
                    <a:pt x="12594" y="82988"/>
                  </a:lnTo>
                  <a:lnTo>
                    <a:pt x="11254" y="88663"/>
                  </a:lnTo>
                  <a:lnTo>
                    <a:pt x="10360" y="94352"/>
                  </a:lnTo>
                  <a:lnTo>
                    <a:pt x="9764" y="100048"/>
                  </a:lnTo>
                  <a:lnTo>
                    <a:pt x="9367" y="105751"/>
                  </a:lnTo>
                  <a:lnTo>
                    <a:pt x="9103" y="111458"/>
                  </a:lnTo>
                  <a:lnTo>
                    <a:pt x="8808" y="122880"/>
                  </a:lnTo>
                  <a:lnTo>
                    <a:pt x="8677" y="134306"/>
                  </a:lnTo>
                  <a:lnTo>
                    <a:pt x="7690" y="139067"/>
                  </a:lnTo>
                  <a:lnTo>
                    <a:pt x="6079" y="143194"/>
                  </a:lnTo>
                  <a:lnTo>
                    <a:pt x="4052" y="146898"/>
                  </a:lnTo>
                  <a:lnTo>
                    <a:pt x="2702" y="150319"/>
                  </a:lnTo>
                  <a:lnTo>
                    <a:pt x="1802" y="153553"/>
                  </a:lnTo>
                  <a:lnTo>
                    <a:pt x="356" y="161036"/>
                  </a:lnTo>
                  <a:lnTo>
                    <a:pt x="158" y="164599"/>
                  </a:lnTo>
                  <a:lnTo>
                    <a:pt x="0" y="17145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PenAnnotation534"/>
            <p:cNvSpPr/>
            <p:nvPr/>
          </p:nvSpPr>
          <p:spPr>
            <a:xfrm>
              <a:off x="7083742" y="4038044"/>
              <a:ext cx="342632" cy="393939"/>
            </a:xfrm>
            <a:custGeom>
              <a:avLst/>
              <a:gdLst/>
              <a:ahLst/>
              <a:cxnLst/>
              <a:rect l="0" t="0" r="0" b="0"/>
              <a:pathLst>
                <a:path w="342632" h="393939">
                  <a:moveTo>
                    <a:pt x="0" y="68183"/>
                  </a:moveTo>
                  <a:lnTo>
                    <a:pt x="0" y="63632"/>
                  </a:lnTo>
                  <a:lnTo>
                    <a:pt x="953" y="61339"/>
                  </a:lnTo>
                  <a:lnTo>
                    <a:pt x="4551" y="56251"/>
                  </a:lnTo>
                  <a:lnTo>
                    <a:pt x="6844" y="54513"/>
                  </a:lnTo>
                  <a:lnTo>
                    <a:pt x="9325" y="53355"/>
                  </a:lnTo>
                  <a:lnTo>
                    <a:pt x="11931" y="52583"/>
                  </a:lnTo>
                  <a:lnTo>
                    <a:pt x="14622" y="50163"/>
                  </a:lnTo>
                  <a:lnTo>
                    <a:pt x="22959" y="39560"/>
                  </a:lnTo>
                  <a:lnTo>
                    <a:pt x="25784" y="37671"/>
                  </a:lnTo>
                  <a:lnTo>
                    <a:pt x="32415" y="34620"/>
                  </a:lnTo>
                  <a:lnTo>
                    <a:pt x="74445" y="13807"/>
                  </a:lnTo>
                  <a:lnTo>
                    <a:pt x="80110" y="11930"/>
                  </a:lnTo>
                  <a:lnTo>
                    <a:pt x="85792" y="10679"/>
                  </a:lnTo>
                  <a:lnTo>
                    <a:pt x="91485" y="9844"/>
                  </a:lnTo>
                  <a:lnTo>
                    <a:pt x="97184" y="8336"/>
                  </a:lnTo>
                  <a:lnTo>
                    <a:pt x="102890" y="6377"/>
                  </a:lnTo>
                  <a:lnTo>
                    <a:pt x="108598" y="4119"/>
                  </a:lnTo>
                  <a:lnTo>
                    <a:pt x="115261" y="2614"/>
                  </a:lnTo>
                  <a:lnTo>
                    <a:pt x="122561" y="1610"/>
                  </a:lnTo>
                  <a:lnTo>
                    <a:pt x="136387" y="495"/>
                  </a:lnTo>
                  <a:lnTo>
                    <a:pt x="145706" y="0"/>
                  </a:lnTo>
                  <a:lnTo>
                    <a:pt x="151431" y="820"/>
                  </a:lnTo>
                  <a:lnTo>
                    <a:pt x="158104" y="2319"/>
                  </a:lnTo>
                  <a:lnTo>
                    <a:pt x="165410" y="4271"/>
                  </a:lnTo>
                  <a:lnTo>
                    <a:pt x="176068" y="6440"/>
                  </a:lnTo>
                  <a:lnTo>
                    <a:pt x="180244" y="7019"/>
                  </a:lnTo>
                  <a:lnTo>
                    <a:pt x="183981" y="8357"/>
                  </a:lnTo>
                  <a:lnTo>
                    <a:pt x="190672" y="12383"/>
                  </a:lnTo>
                  <a:lnTo>
                    <a:pt x="199794" y="20006"/>
                  </a:lnTo>
                  <a:lnTo>
                    <a:pt x="201776" y="22730"/>
                  </a:lnTo>
                  <a:lnTo>
                    <a:pt x="203979" y="28297"/>
                  </a:lnTo>
                  <a:lnTo>
                    <a:pt x="204958" y="36486"/>
                  </a:lnTo>
                  <a:lnTo>
                    <a:pt x="205218" y="41337"/>
                  </a:lnTo>
                  <a:lnTo>
                    <a:pt x="202968" y="51806"/>
                  </a:lnTo>
                  <a:lnTo>
                    <a:pt x="198793" y="62809"/>
                  </a:lnTo>
                  <a:lnTo>
                    <a:pt x="193762" y="74050"/>
                  </a:lnTo>
                  <a:lnTo>
                    <a:pt x="190135" y="80667"/>
                  </a:lnTo>
                  <a:lnTo>
                    <a:pt x="185812" y="87935"/>
                  </a:lnTo>
                  <a:lnTo>
                    <a:pt x="181024" y="95639"/>
                  </a:lnTo>
                  <a:lnTo>
                    <a:pt x="175928" y="102679"/>
                  </a:lnTo>
                  <a:lnTo>
                    <a:pt x="170626" y="109278"/>
                  </a:lnTo>
                  <a:lnTo>
                    <a:pt x="165186" y="115583"/>
                  </a:lnTo>
                  <a:lnTo>
                    <a:pt x="156601" y="127667"/>
                  </a:lnTo>
                  <a:lnTo>
                    <a:pt x="152978" y="133557"/>
                  </a:lnTo>
                  <a:lnTo>
                    <a:pt x="143873" y="142641"/>
                  </a:lnTo>
                  <a:lnTo>
                    <a:pt x="133476" y="149853"/>
                  </a:lnTo>
                  <a:lnTo>
                    <a:pt x="128037" y="153110"/>
                  </a:lnTo>
                  <a:lnTo>
                    <a:pt x="117865" y="159268"/>
                  </a:lnTo>
                  <a:lnTo>
                    <a:pt x="110170" y="165180"/>
                  </a:lnTo>
                  <a:lnTo>
                    <a:pt x="100482" y="173864"/>
                  </a:lnTo>
                  <a:lnTo>
                    <a:pt x="96130" y="177918"/>
                  </a:lnTo>
                  <a:lnTo>
                    <a:pt x="95519" y="179440"/>
                  </a:lnTo>
                  <a:lnTo>
                    <a:pt x="94345" y="187801"/>
                  </a:lnTo>
                  <a:lnTo>
                    <a:pt x="102103" y="188120"/>
                  </a:lnTo>
                  <a:lnTo>
                    <a:pt x="110785" y="188163"/>
                  </a:lnTo>
                  <a:lnTo>
                    <a:pt x="120993" y="185643"/>
                  </a:lnTo>
                  <a:lnTo>
                    <a:pt x="126382" y="183637"/>
                  </a:lnTo>
                  <a:lnTo>
                    <a:pt x="132832" y="182300"/>
                  </a:lnTo>
                  <a:lnTo>
                    <a:pt x="139989" y="181408"/>
                  </a:lnTo>
                  <a:lnTo>
                    <a:pt x="147618" y="180814"/>
                  </a:lnTo>
                  <a:lnTo>
                    <a:pt x="155563" y="180418"/>
                  </a:lnTo>
                  <a:lnTo>
                    <a:pt x="172009" y="179978"/>
                  </a:lnTo>
                  <a:lnTo>
                    <a:pt x="215554" y="179657"/>
                  </a:lnTo>
                  <a:lnTo>
                    <a:pt x="223712" y="180599"/>
                  </a:lnTo>
                  <a:lnTo>
                    <a:pt x="232009" y="182179"/>
                  </a:lnTo>
                  <a:lnTo>
                    <a:pt x="240398" y="184186"/>
                  </a:lnTo>
                  <a:lnTo>
                    <a:pt x="247895" y="185523"/>
                  </a:lnTo>
                  <a:lnTo>
                    <a:pt x="254799" y="186415"/>
                  </a:lnTo>
                  <a:lnTo>
                    <a:pt x="261306" y="187009"/>
                  </a:lnTo>
                  <a:lnTo>
                    <a:pt x="268501" y="188358"/>
                  </a:lnTo>
                  <a:lnTo>
                    <a:pt x="276156" y="190210"/>
                  </a:lnTo>
                  <a:lnTo>
                    <a:pt x="284117" y="192397"/>
                  </a:lnTo>
                  <a:lnTo>
                    <a:pt x="291328" y="194807"/>
                  </a:lnTo>
                  <a:lnTo>
                    <a:pt x="298042" y="197366"/>
                  </a:lnTo>
                  <a:lnTo>
                    <a:pt x="304421" y="200025"/>
                  </a:lnTo>
                  <a:lnTo>
                    <a:pt x="314051" y="205520"/>
                  </a:lnTo>
                  <a:lnTo>
                    <a:pt x="322459" y="212089"/>
                  </a:lnTo>
                  <a:lnTo>
                    <a:pt x="332545" y="221359"/>
                  </a:lnTo>
                  <a:lnTo>
                    <a:pt x="335997" y="226498"/>
                  </a:lnTo>
                  <a:lnTo>
                    <a:pt x="339832" y="237288"/>
                  </a:lnTo>
                  <a:lnTo>
                    <a:pt x="341537" y="248433"/>
                  </a:lnTo>
                  <a:lnTo>
                    <a:pt x="342294" y="259737"/>
                  </a:lnTo>
                  <a:lnTo>
                    <a:pt x="342631" y="271110"/>
                  </a:lnTo>
                  <a:lnTo>
                    <a:pt x="340815" y="276810"/>
                  </a:lnTo>
                  <a:lnTo>
                    <a:pt x="333719" y="288224"/>
                  </a:lnTo>
                  <a:lnTo>
                    <a:pt x="326754" y="299647"/>
                  </a:lnTo>
                  <a:lnTo>
                    <a:pt x="323564" y="305360"/>
                  </a:lnTo>
                  <a:lnTo>
                    <a:pt x="314938" y="314248"/>
                  </a:lnTo>
                  <a:lnTo>
                    <a:pt x="304755" y="322325"/>
                  </a:lnTo>
                  <a:lnTo>
                    <a:pt x="299373" y="327146"/>
                  </a:lnTo>
                  <a:lnTo>
                    <a:pt x="293879" y="332265"/>
                  </a:lnTo>
                  <a:lnTo>
                    <a:pt x="288312" y="336630"/>
                  </a:lnTo>
                  <a:lnTo>
                    <a:pt x="282695" y="340493"/>
                  </a:lnTo>
                  <a:lnTo>
                    <a:pt x="277046" y="344021"/>
                  </a:lnTo>
                  <a:lnTo>
                    <a:pt x="271374" y="348277"/>
                  </a:lnTo>
                  <a:lnTo>
                    <a:pt x="265690" y="353020"/>
                  </a:lnTo>
                  <a:lnTo>
                    <a:pt x="259994" y="358087"/>
                  </a:lnTo>
                  <a:lnTo>
                    <a:pt x="253339" y="362418"/>
                  </a:lnTo>
                  <a:lnTo>
                    <a:pt x="246046" y="366257"/>
                  </a:lnTo>
                  <a:lnTo>
                    <a:pt x="238325" y="369769"/>
                  </a:lnTo>
                  <a:lnTo>
                    <a:pt x="230321" y="373063"/>
                  </a:lnTo>
                  <a:lnTo>
                    <a:pt x="222127" y="376211"/>
                  </a:lnTo>
                  <a:lnTo>
                    <a:pt x="213807" y="379263"/>
                  </a:lnTo>
                  <a:lnTo>
                    <a:pt x="206356" y="381297"/>
                  </a:lnTo>
                  <a:lnTo>
                    <a:pt x="199483" y="382653"/>
                  </a:lnTo>
                  <a:lnTo>
                    <a:pt x="192997" y="383557"/>
                  </a:lnTo>
                  <a:lnTo>
                    <a:pt x="185815" y="385113"/>
                  </a:lnTo>
                  <a:lnTo>
                    <a:pt x="178169" y="387102"/>
                  </a:lnTo>
                  <a:lnTo>
                    <a:pt x="170214" y="389381"/>
                  </a:lnTo>
                  <a:lnTo>
                    <a:pt x="163006" y="390900"/>
                  </a:lnTo>
                  <a:lnTo>
                    <a:pt x="156296" y="391913"/>
                  </a:lnTo>
                  <a:lnTo>
                    <a:pt x="149918" y="392588"/>
                  </a:lnTo>
                  <a:lnTo>
                    <a:pt x="143760" y="393038"/>
                  </a:lnTo>
                  <a:lnTo>
                    <a:pt x="137750" y="393338"/>
                  </a:lnTo>
                  <a:lnTo>
                    <a:pt x="125993" y="393671"/>
                  </a:lnTo>
                  <a:lnTo>
                    <a:pt x="85741" y="393923"/>
                  </a:lnTo>
                  <a:lnTo>
                    <a:pt x="60008" y="39393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PenAnnotation535"/>
            <p:cNvSpPr/>
            <p:nvPr/>
          </p:nvSpPr>
          <p:spPr>
            <a:xfrm>
              <a:off x="6125469" y="3866197"/>
              <a:ext cx="255329" cy="874396"/>
            </a:xfrm>
            <a:custGeom>
              <a:avLst/>
              <a:gdLst/>
              <a:ahLst/>
              <a:cxnLst/>
              <a:rect l="0" t="0" r="0" b="0"/>
              <a:pathLst>
                <a:path w="255329" h="874396">
                  <a:moveTo>
                    <a:pt x="255328" y="0"/>
                  </a:moveTo>
                  <a:lnTo>
                    <a:pt x="239480" y="0"/>
                  </a:lnTo>
                  <a:lnTo>
                    <a:pt x="230643" y="6844"/>
                  </a:lnTo>
                  <a:lnTo>
                    <a:pt x="226489" y="9325"/>
                  </a:lnTo>
                  <a:lnTo>
                    <a:pt x="221814" y="11932"/>
                  </a:lnTo>
                  <a:lnTo>
                    <a:pt x="214081" y="19908"/>
                  </a:lnTo>
                  <a:lnTo>
                    <a:pt x="206516" y="29803"/>
                  </a:lnTo>
                  <a:lnTo>
                    <a:pt x="201831" y="35109"/>
                  </a:lnTo>
                  <a:lnTo>
                    <a:pt x="191547" y="46084"/>
                  </a:lnTo>
                  <a:lnTo>
                    <a:pt x="163768" y="74343"/>
                  </a:lnTo>
                  <a:lnTo>
                    <a:pt x="158093" y="80995"/>
                  </a:lnTo>
                  <a:lnTo>
                    <a:pt x="152405" y="88287"/>
                  </a:lnTo>
                  <a:lnTo>
                    <a:pt x="146707" y="96005"/>
                  </a:lnTo>
                  <a:lnTo>
                    <a:pt x="135297" y="112202"/>
                  </a:lnTo>
                  <a:lnTo>
                    <a:pt x="95307" y="171494"/>
                  </a:lnTo>
                  <a:lnTo>
                    <a:pt x="90545" y="181005"/>
                  </a:lnTo>
                  <a:lnTo>
                    <a:pt x="78339" y="212593"/>
                  </a:lnTo>
                  <a:lnTo>
                    <a:pt x="73518" y="223644"/>
                  </a:lnTo>
                  <a:lnTo>
                    <a:pt x="68399" y="234821"/>
                  </a:lnTo>
                  <a:lnTo>
                    <a:pt x="63081" y="245130"/>
                  </a:lnTo>
                  <a:lnTo>
                    <a:pt x="57631" y="254860"/>
                  </a:lnTo>
                  <a:lnTo>
                    <a:pt x="52092" y="264204"/>
                  </a:lnTo>
                  <a:lnTo>
                    <a:pt x="47448" y="274244"/>
                  </a:lnTo>
                  <a:lnTo>
                    <a:pt x="39747" y="295559"/>
                  </a:lnTo>
                  <a:lnTo>
                    <a:pt x="33149" y="317732"/>
                  </a:lnTo>
                  <a:lnTo>
                    <a:pt x="24080" y="351635"/>
                  </a:lnTo>
                  <a:lnTo>
                    <a:pt x="12482" y="397225"/>
                  </a:lnTo>
                  <a:lnTo>
                    <a:pt x="9284" y="417527"/>
                  </a:lnTo>
                  <a:lnTo>
                    <a:pt x="6910" y="437980"/>
                  </a:lnTo>
                  <a:lnTo>
                    <a:pt x="2680" y="462945"/>
                  </a:lnTo>
                  <a:lnTo>
                    <a:pt x="165" y="484836"/>
                  </a:lnTo>
                  <a:lnTo>
                    <a:pt x="0" y="505043"/>
                  </a:lnTo>
                  <a:lnTo>
                    <a:pt x="3101" y="526724"/>
                  </a:lnTo>
                  <a:lnTo>
                    <a:pt x="7655" y="546520"/>
                  </a:lnTo>
                  <a:lnTo>
                    <a:pt x="11901" y="565795"/>
                  </a:lnTo>
                  <a:lnTo>
                    <a:pt x="13788" y="587062"/>
                  </a:lnTo>
                  <a:lnTo>
                    <a:pt x="19707" y="606674"/>
                  </a:lnTo>
                  <a:lnTo>
                    <a:pt x="23953" y="615905"/>
                  </a:lnTo>
                  <a:lnTo>
                    <a:pt x="31209" y="633781"/>
                  </a:lnTo>
                  <a:lnTo>
                    <a:pt x="38563" y="651250"/>
                  </a:lnTo>
                  <a:lnTo>
                    <a:pt x="43190" y="659910"/>
                  </a:lnTo>
                  <a:lnTo>
                    <a:pt x="48180" y="668540"/>
                  </a:lnTo>
                  <a:lnTo>
                    <a:pt x="56265" y="683209"/>
                  </a:lnTo>
                  <a:lnTo>
                    <a:pt x="63033" y="697031"/>
                  </a:lnTo>
                  <a:lnTo>
                    <a:pt x="69216" y="712699"/>
                  </a:lnTo>
                  <a:lnTo>
                    <a:pt x="73151" y="719925"/>
                  </a:lnTo>
                  <a:lnTo>
                    <a:pt x="77679" y="726648"/>
                  </a:lnTo>
                  <a:lnTo>
                    <a:pt x="82603" y="733035"/>
                  </a:lnTo>
                  <a:lnTo>
                    <a:pt x="87791" y="739197"/>
                  </a:lnTo>
                  <a:lnTo>
                    <a:pt x="93154" y="745211"/>
                  </a:lnTo>
                  <a:lnTo>
                    <a:pt x="104193" y="756973"/>
                  </a:lnTo>
                  <a:lnTo>
                    <a:pt x="132497" y="785778"/>
                  </a:lnTo>
                  <a:lnTo>
                    <a:pt x="162198" y="815549"/>
                  </a:lnTo>
                  <a:lnTo>
                    <a:pt x="168852" y="824746"/>
                  </a:lnTo>
                  <a:lnTo>
                    <a:pt x="171960" y="829865"/>
                  </a:lnTo>
                  <a:lnTo>
                    <a:pt x="175937" y="834231"/>
                  </a:lnTo>
                  <a:lnTo>
                    <a:pt x="180493" y="838094"/>
                  </a:lnTo>
                  <a:lnTo>
                    <a:pt x="185436" y="841623"/>
                  </a:lnTo>
                  <a:lnTo>
                    <a:pt x="189683" y="844927"/>
                  </a:lnTo>
                  <a:lnTo>
                    <a:pt x="196943" y="851138"/>
                  </a:lnTo>
                  <a:lnTo>
                    <a:pt x="200211" y="853175"/>
                  </a:lnTo>
                  <a:lnTo>
                    <a:pt x="206385" y="855439"/>
                  </a:lnTo>
                  <a:lnTo>
                    <a:pt x="210317" y="856995"/>
                  </a:lnTo>
                  <a:lnTo>
                    <a:pt x="214843" y="858985"/>
                  </a:lnTo>
                  <a:lnTo>
                    <a:pt x="224952" y="863737"/>
                  </a:lnTo>
                  <a:lnTo>
                    <a:pt x="243508" y="872804"/>
                  </a:lnTo>
                  <a:lnTo>
                    <a:pt x="247852" y="873688"/>
                  </a:lnTo>
                  <a:lnTo>
                    <a:pt x="255328" y="87439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PenAnnotation536"/>
            <p:cNvSpPr/>
            <p:nvPr/>
          </p:nvSpPr>
          <p:spPr>
            <a:xfrm>
              <a:off x="7392352" y="3831907"/>
              <a:ext cx="308458" cy="754381"/>
            </a:xfrm>
            <a:custGeom>
              <a:avLst/>
              <a:gdLst/>
              <a:ahLst/>
              <a:cxnLst/>
              <a:rect l="0" t="0" r="0" b="0"/>
              <a:pathLst>
                <a:path w="308458" h="754381">
                  <a:moveTo>
                    <a:pt x="0" y="0"/>
                  </a:moveTo>
                  <a:lnTo>
                    <a:pt x="4939" y="0"/>
                  </a:lnTo>
                  <a:lnTo>
                    <a:pt x="2830" y="0"/>
                  </a:lnTo>
                  <a:lnTo>
                    <a:pt x="2840" y="953"/>
                  </a:lnTo>
                  <a:lnTo>
                    <a:pt x="8293" y="8220"/>
                  </a:lnTo>
                  <a:lnTo>
                    <a:pt x="20480" y="20473"/>
                  </a:lnTo>
                  <a:lnTo>
                    <a:pt x="28470" y="25927"/>
                  </a:lnTo>
                  <a:lnTo>
                    <a:pt x="37418" y="31526"/>
                  </a:lnTo>
                  <a:lnTo>
                    <a:pt x="44570" y="37189"/>
                  </a:lnTo>
                  <a:lnTo>
                    <a:pt x="53952" y="45733"/>
                  </a:lnTo>
                  <a:lnTo>
                    <a:pt x="62396" y="51441"/>
                  </a:lnTo>
                  <a:lnTo>
                    <a:pt x="67315" y="54296"/>
                  </a:lnTo>
                  <a:lnTo>
                    <a:pt x="72499" y="58105"/>
                  </a:lnTo>
                  <a:lnTo>
                    <a:pt x="77861" y="62549"/>
                  </a:lnTo>
                  <a:lnTo>
                    <a:pt x="83340" y="67417"/>
                  </a:lnTo>
                  <a:lnTo>
                    <a:pt x="88897" y="71615"/>
                  </a:lnTo>
                  <a:lnTo>
                    <a:pt x="94508" y="75366"/>
                  </a:lnTo>
                  <a:lnTo>
                    <a:pt x="100153" y="78819"/>
                  </a:lnTo>
                  <a:lnTo>
                    <a:pt x="121750" y="92780"/>
                  </a:lnTo>
                  <a:lnTo>
                    <a:pt x="128792" y="98049"/>
                  </a:lnTo>
                  <a:lnTo>
                    <a:pt x="135392" y="103466"/>
                  </a:lnTo>
                  <a:lnTo>
                    <a:pt x="141696" y="108982"/>
                  </a:lnTo>
                  <a:lnTo>
                    <a:pt x="148756" y="114565"/>
                  </a:lnTo>
                  <a:lnTo>
                    <a:pt x="156321" y="120192"/>
                  </a:lnTo>
                  <a:lnTo>
                    <a:pt x="172345" y="131524"/>
                  </a:lnTo>
                  <a:lnTo>
                    <a:pt x="188993" y="142910"/>
                  </a:lnTo>
                  <a:lnTo>
                    <a:pt x="196480" y="148613"/>
                  </a:lnTo>
                  <a:lnTo>
                    <a:pt x="203377" y="154321"/>
                  </a:lnTo>
                  <a:lnTo>
                    <a:pt x="209880" y="160031"/>
                  </a:lnTo>
                  <a:lnTo>
                    <a:pt x="216120" y="166695"/>
                  </a:lnTo>
                  <a:lnTo>
                    <a:pt x="222185" y="173995"/>
                  </a:lnTo>
                  <a:lnTo>
                    <a:pt x="228133" y="181719"/>
                  </a:lnTo>
                  <a:lnTo>
                    <a:pt x="234956" y="189726"/>
                  </a:lnTo>
                  <a:lnTo>
                    <a:pt x="242363" y="197922"/>
                  </a:lnTo>
                  <a:lnTo>
                    <a:pt x="250158" y="206243"/>
                  </a:lnTo>
                  <a:lnTo>
                    <a:pt x="257260" y="214648"/>
                  </a:lnTo>
                  <a:lnTo>
                    <a:pt x="263899" y="223109"/>
                  </a:lnTo>
                  <a:lnTo>
                    <a:pt x="270230" y="231606"/>
                  </a:lnTo>
                  <a:lnTo>
                    <a:pt x="279805" y="248669"/>
                  </a:lnTo>
                  <a:lnTo>
                    <a:pt x="287235" y="266730"/>
                  </a:lnTo>
                  <a:lnTo>
                    <a:pt x="293712" y="287457"/>
                  </a:lnTo>
                  <a:lnTo>
                    <a:pt x="302715" y="315995"/>
                  </a:lnTo>
                  <a:lnTo>
                    <a:pt x="305990" y="336340"/>
                  </a:lnTo>
                  <a:lnTo>
                    <a:pt x="307445" y="357129"/>
                  </a:lnTo>
                  <a:lnTo>
                    <a:pt x="308092" y="375894"/>
                  </a:lnTo>
                  <a:lnTo>
                    <a:pt x="308457" y="407074"/>
                  </a:lnTo>
                  <a:lnTo>
                    <a:pt x="306002" y="429207"/>
                  </a:lnTo>
                  <a:lnTo>
                    <a:pt x="301736" y="451744"/>
                  </a:lnTo>
                  <a:lnTo>
                    <a:pt x="296665" y="474460"/>
                  </a:lnTo>
                  <a:lnTo>
                    <a:pt x="288455" y="508669"/>
                  </a:lnTo>
                  <a:lnTo>
                    <a:pt x="282825" y="528970"/>
                  </a:lnTo>
                  <a:lnTo>
                    <a:pt x="277148" y="547518"/>
                  </a:lnTo>
                  <a:lnTo>
                    <a:pt x="271449" y="565287"/>
                  </a:lnTo>
                  <a:lnTo>
                    <a:pt x="266691" y="574025"/>
                  </a:lnTo>
                  <a:lnTo>
                    <a:pt x="260662" y="582708"/>
                  </a:lnTo>
                  <a:lnTo>
                    <a:pt x="253785" y="591355"/>
                  </a:lnTo>
                  <a:lnTo>
                    <a:pt x="248247" y="599977"/>
                  </a:lnTo>
                  <a:lnTo>
                    <a:pt x="234951" y="625763"/>
                  </a:lnTo>
                  <a:lnTo>
                    <a:pt x="229976" y="634346"/>
                  </a:lnTo>
                  <a:lnTo>
                    <a:pt x="224755" y="642924"/>
                  </a:lnTo>
                  <a:lnTo>
                    <a:pt x="219369" y="650549"/>
                  </a:lnTo>
                  <a:lnTo>
                    <a:pt x="213874" y="657537"/>
                  </a:lnTo>
                  <a:lnTo>
                    <a:pt x="208304" y="664100"/>
                  </a:lnTo>
                  <a:lnTo>
                    <a:pt x="202688" y="670381"/>
                  </a:lnTo>
                  <a:lnTo>
                    <a:pt x="191366" y="682440"/>
                  </a:lnTo>
                  <a:lnTo>
                    <a:pt x="185680" y="687370"/>
                  </a:lnTo>
                  <a:lnTo>
                    <a:pt x="179984" y="691609"/>
                  </a:lnTo>
                  <a:lnTo>
                    <a:pt x="174283" y="695387"/>
                  </a:lnTo>
                  <a:lnTo>
                    <a:pt x="168575" y="699812"/>
                  </a:lnTo>
                  <a:lnTo>
                    <a:pt x="162866" y="704666"/>
                  </a:lnTo>
                  <a:lnTo>
                    <a:pt x="152396" y="714187"/>
                  </a:lnTo>
                  <a:lnTo>
                    <a:pt x="144567" y="721594"/>
                  </a:lnTo>
                  <a:lnTo>
                    <a:pt x="135372" y="728061"/>
                  </a:lnTo>
                  <a:lnTo>
                    <a:pt x="125888" y="733158"/>
                  </a:lnTo>
                  <a:lnTo>
                    <a:pt x="118498" y="735423"/>
                  </a:lnTo>
                  <a:lnTo>
                    <a:pt x="108982" y="736698"/>
                  </a:lnTo>
                  <a:lnTo>
                    <a:pt x="105992" y="737830"/>
                  </a:lnTo>
                  <a:lnTo>
                    <a:pt x="96890" y="743950"/>
                  </a:lnTo>
                  <a:lnTo>
                    <a:pt x="94810" y="745440"/>
                  </a:lnTo>
                  <a:lnTo>
                    <a:pt x="94298" y="75438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3659513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125" y="738188"/>
            <a:ext cx="6381750" cy="538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3" name="Group 12"/>
          <p:cNvGrpSpPr/>
          <p:nvPr/>
        </p:nvGrpSpPr>
        <p:grpSpPr>
          <a:xfrm>
            <a:off x="6440804" y="4337685"/>
            <a:ext cx="2537354" cy="557213"/>
            <a:chOff x="6440804" y="4337685"/>
            <a:chExt cx="2537354" cy="557213"/>
          </a:xfrm>
        </p:grpSpPr>
        <p:sp>
          <p:nvSpPr>
            <p:cNvPr id="2" name="SMARTPenAnnotation521"/>
            <p:cNvSpPr/>
            <p:nvPr/>
          </p:nvSpPr>
          <p:spPr>
            <a:xfrm>
              <a:off x="6440804" y="4595409"/>
              <a:ext cx="265749" cy="281000"/>
            </a:xfrm>
            <a:custGeom>
              <a:avLst/>
              <a:gdLst/>
              <a:ahLst/>
              <a:cxnLst/>
              <a:rect l="0" t="0" r="0" b="0"/>
              <a:pathLst>
                <a:path w="265749" h="281000">
                  <a:moveTo>
                    <a:pt x="0" y="25168"/>
                  </a:moveTo>
                  <a:lnTo>
                    <a:pt x="0" y="32549"/>
                  </a:lnTo>
                  <a:lnTo>
                    <a:pt x="5892" y="40349"/>
                  </a:lnTo>
                  <a:lnTo>
                    <a:pt x="7382" y="45568"/>
                  </a:lnTo>
                  <a:lnTo>
                    <a:pt x="8043" y="53602"/>
                  </a:lnTo>
                  <a:lnTo>
                    <a:pt x="8220" y="58411"/>
                  </a:lnTo>
                  <a:lnTo>
                    <a:pt x="9290" y="63523"/>
                  </a:lnTo>
                  <a:lnTo>
                    <a:pt x="10956" y="68836"/>
                  </a:lnTo>
                  <a:lnTo>
                    <a:pt x="13019" y="74283"/>
                  </a:lnTo>
                  <a:lnTo>
                    <a:pt x="15347" y="79818"/>
                  </a:lnTo>
                  <a:lnTo>
                    <a:pt x="17852" y="85414"/>
                  </a:lnTo>
                  <a:lnTo>
                    <a:pt x="20474" y="91050"/>
                  </a:lnTo>
                  <a:lnTo>
                    <a:pt x="22222" y="96711"/>
                  </a:lnTo>
                  <a:lnTo>
                    <a:pt x="23387" y="102391"/>
                  </a:lnTo>
                  <a:lnTo>
                    <a:pt x="24164" y="108083"/>
                  </a:lnTo>
                  <a:lnTo>
                    <a:pt x="25635" y="114735"/>
                  </a:lnTo>
                  <a:lnTo>
                    <a:pt x="27568" y="122027"/>
                  </a:lnTo>
                  <a:lnTo>
                    <a:pt x="32255" y="137748"/>
                  </a:lnTo>
                  <a:lnTo>
                    <a:pt x="37514" y="154261"/>
                  </a:lnTo>
                  <a:lnTo>
                    <a:pt x="40249" y="161713"/>
                  </a:lnTo>
                  <a:lnTo>
                    <a:pt x="43025" y="168585"/>
                  </a:lnTo>
                  <a:lnTo>
                    <a:pt x="45829" y="175072"/>
                  </a:lnTo>
                  <a:lnTo>
                    <a:pt x="48651" y="182254"/>
                  </a:lnTo>
                  <a:lnTo>
                    <a:pt x="54325" y="197854"/>
                  </a:lnTo>
                  <a:lnTo>
                    <a:pt x="56219" y="205062"/>
                  </a:lnTo>
                  <a:lnTo>
                    <a:pt x="57483" y="211772"/>
                  </a:lnTo>
                  <a:lnTo>
                    <a:pt x="58324" y="218151"/>
                  </a:lnTo>
                  <a:lnTo>
                    <a:pt x="58886" y="224309"/>
                  </a:lnTo>
                  <a:lnTo>
                    <a:pt x="59260" y="230318"/>
                  </a:lnTo>
                  <a:lnTo>
                    <a:pt x="59509" y="236230"/>
                  </a:lnTo>
                  <a:lnTo>
                    <a:pt x="60628" y="241124"/>
                  </a:lnTo>
                  <a:lnTo>
                    <a:pt x="65801" y="252562"/>
                  </a:lnTo>
                  <a:lnTo>
                    <a:pt x="67346" y="258947"/>
                  </a:lnTo>
                  <a:lnTo>
                    <a:pt x="68032" y="264960"/>
                  </a:lnTo>
                  <a:lnTo>
                    <a:pt x="68508" y="273563"/>
                  </a:lnTo>
                  <a:lnTo>
                    <a:pt x="68571" y="280999"/>
                  </a:lnTo>
                  <a:lnTo>
                    <a:pt x="68578" y="277394"/>
                  </a:lnTo>
                  <a:lnTo>
                    <a:pt x="67626" y="276186"/>
                  </a:lnTo>
                  <a:lnTo>
                    <a:pt x="66039" y="275381"/>
                  </a:lnTo>
                  <a:lnTo>
                    <a:pt x="64029" y="274844"/>
                  </a:lnTo>
                  <a:lnTo>
                    <a:pt x="62688" y="273534"/>
                  </a:lnTo>
                  <a:lnTo>
                    <a:pt x="61795" y="271708"/>
                  </a:lnTo>
                  <a:lnTo>
                    <a:pt x="61199" y="269538"/>
                  </a:lnTo>
                  <a:lnTo>
                    <a:pt x="60537" y="262047"/>
                  </a:lnTo>
                  <a:lnTo>
                    <a:pt x="60361" y="257383"/>
                  </a:lnTo>
                  <a:lnTo>
                    <a:pt x="59291" y="252367"/>
                  </a:lnTo>
                  <a:lnTo>
                    <a:pt x="57625" y="247120"/>
                  </a:lnTo>
                  <a:lnTo>
                    <a:pt x="55562" y="241716"/>
                  </a:lnTo>
                  <a:lnTo>
                    <a:pt x="54187" y="235256"/>
                  </a:lnTo>
                  <a:lnTo>
                    <a:pt x="53269" y="228091"/>
                  </a:lnTo>
                  <a:lnTo>
                    <a:pt x="52658" y="220458"/>
                  </a:lnTo>
                  <a:lnTo>
                    <a:pt x="52251" y="212511"/>
                  </a:lnTo>
                  <a:lnTo>
                    <a:pt x="51798" y="196062"/>
                  </a:lnTo>
                  <a:lnTo>
                    <a:pt x="52629" y="187675"/>
                  </a:lnTo>
                  <a:lnTo>
                    <a:pt x="54136" y="179226"/>
                  </a:lnTo>
                  <a:lnTo>
                    <a:pt x="56094" y="170736"/>
                  </a:lnTo>
                  <a:lnTo>
                    <a:pt x="57399" y="162218"/>
                  </a:lnTo>
                  <a:lnTo>
                    <a:pt x="58268" y="153682"/>
                  </a:lnTo>
                  <a:lnTo>
                    <a:pt x="58848" y="145134"/>
                  </a:lnTo>
                  <a:lnTo>
                    <a:pt x="60187" y="136578"/>
                  </a:lnTo>
                  <a:lnTo>
                    <a:pt x="62033" y="128017"/>
                  </a:lnTo>
                  <a:lnTo>
                    <a:pt x="64215" y="119452"/>
                  </a:lnTo>
                  <a:lnTo>
                    <a:pt x="67576" y="110884"/>
                  </a:lnTo>
                  <a:lnTo>
                    <a:pt x="71720" y="102314"/>
                  </a:lnTo>
                  <a:lnTo>
                    <a:pt x="76388" y="93744"/>
                  </a:lnTo>
                  <a:lnTo>
                    <a:pt x="81406" y="85173"/>
                  </a:lnTo>
                  <a:lnTo>
                    <a:pt x="92061" y="68029"/>
                  </a:lnTo>
                  <a:lnTo>
                    <a:pt x="97569" y="60410"/>
                  </a:lnTo>
                  <a:lnTo>
                    <a:pt x="103146" y="53425"/>
                  </a:lnTo>
                  <a:lnTo>
                    <a:pt x="108769" y="46864"/>
                  </a:lnTo>
                  <a:lnTo>
                    <a:pt x="114423" y="40584"/>
                  </a:lnTo>
                  <a:lnTo>
                    <a:pt x="125785" y="28527"/>
                  </a:lnTo>
                  <a:lnTo>
                    <a:pt x="138341" y="15580"/>
                  </a:lnTo>
                  <a:lnTo>
                    <a:pt x="142710" y="12108"/>
                  </a:lnTo>
                  <a:lnTo>
                    <a:pt x="147527" y="8842"/>
                  </a:lnTo>
                  <a:lnTo>
                    <a:pt x="152645" y="5712"/>
                  </a:lnTo>
                  <a:lnTo>
                    <a:pt x="157961" y="3625"/>
                  </a:lnTo>
                  <a:lnTo>
                    <a:pt x="163410" y="2233"/>
                  </a:lnTo>
                  <a:lnTo>
                    <a:pt x="168948" y="1306"/>
                  </a:lnTo>
                  <a:lnTo>
                    <a:pt x="173592" y="687"/>
                  </a:lnTo>
                  <a:lnTo>
                    <a:pt x="181292" y="0"/>
                  </a:lnTo>
                  <a:lnTo>
                    <a:pt x="185632" y="770"/>
                  </a:lnTo>
                  <a:lnTo>
                    <a:pt x="190430" y="2235"/>
                  </a:lnTo>
                  <a:lnTo>
                    <a:pt x="195534" y="4164"/>
                  </a:lnTo>
                  <a:lnTo>
                    <a:pt x="200841" y="6403"/>
                  </a:lnTo>
                  <a:lnTo>
                    <a:pt x="206284" y="8848"/>
                  </a:lnTo>
                  <a:lnTo>
                    <a:pt x="211818" y="11431"/>
                  </a:lnTo>
                  <a:lnTo>
                    <a:pt x="216460" y="15057"/>
                  </a:lnTo>
                  <a:lnTo>
                    <a:pt x="220507" y="19380"/>
                  </a:lnTo>
                  <a:lnTo>
                    <a:pt x="224157" y="24167"/>
                  </a:lnTo>
                  <a:lnTo>
                    <a:pt x="227544" y="29263"/>
                  </a:lnTo>
                  <a:lnTo>
                    <a:pt x="230753" y="34566"/>
                  </a:lnTo>
                  <a:lnTo>
                    <a:pt x="233846" y="40006"/>
                  </a:lnTo>
                  <a:lnTo>
                    <a:pt x="239822" y="51130"/>
                  </a:lnTo>
                  <a:lnTo>
                    <a:pt x="242749" y="56764"/>
                  </a:lnTo>
                  <a:lnTo>
                    <a:pt x="245652" y="63377"/>
                  </a:lnTo>
                  <a:lnTo>
                    <a:pt x="248541" y="70643"/>
                  </a:lnTo>
                  <a:lnTo>
                    <a:pt x="251420" y="78345"/>
                  </a:lnTo>
                  <a:lnTo>
                    <a:pt x="253338" y="86337"/>
                  </a:lnTo>
                  <a:lnTo>
                    <a:pt x="254618" y="94522"/>
                  </a:lnTo>
                  <a:lnTo>
                    <a:pt x="255470" y="102837"/>
                  </a:lnTo>
                  <a:lnTo>
                    <a:pt x="256039" y="111237"/>
                  </a:lnTo>
                  <a:lnTo>
                    <a:pt x="256418" y="119695"/>
                  </a:lnTo>
                  <a:lnTo>
                    <a:pt x="256839" y="136713"/>
                  </a:lnTo>
                  <a:lnTo>
                    <a:pt x="257176" y="273221"/>
                  </a:lnTo>
                  <a:lnTo>
                    <a:pt x="263961" y="266913"/>
                  </a:lnTo>
                  <a:lnTo>
                    <a:pt x="265748" y="26519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SMARTPenAnnotation522"/>
            <p:cNvSpPr/>
            <p:nvPr/>
          </p:nvSpPr>
          <p:spPr>
            <a:xfrm>
              <a:off x="6843724" y="4543574"/>
              <a:ext cx="205684" cy="291260"/>
            </a:xfrm>
            <a:custGeom>
              <a:avLst/>
              <a:gdLst/>
              <a:ahLst/>
              <a:cxnLst/>
              <a:rect l="0" t="0" r="0" b="0"/>
              <a:pathLst>
                <a:path w="205684" h="291260">
                  <a:moveTo>
                    <a:pt x="34278" y="42713"/>
                  </a:moveTo>
                  <a:lnTo>
                    <a:pt x="34278" y="55484"/>
                  </a:lnTo>
                  <a:lnTo>
                    <a:pt x="31738" y="62994"/>
                  </a:lnTo>
                  <a:lnTo>
                    <a:pt x="29727" y="67663"/>
                  </a:lnTo>
                  <a:lnTo>
                    <a:pt x="24953" y="77932"/>
                  </a:lnTo>
                  <a:lnTo>
                    <a:pt x="22346" y="83338"/>
                  </a:lnTo>
                  <a:lnTo>
                    <a:pt x="20608" y="88846"/>
                  </a:lnTo>
                  <a:lnTo>
                    <a:pt x="19450" y="94423"/>
                  </a:lnTo>
                  <a:lnTo>
                    <a:pt x="18678" y="100047"/>
                  </a:lnTo>
                  <a:lnTo>
                    <a:pt x="17210" y="105700"/>
                  </a:lnTo>
                  <a:lnTo>
                    <a:pt x="15280" y="111375"/>
                  </a:lnTo>
                  <a:lnTo>
                    <a:pt x="13040" y="117062"/>
                  </a:lnTo>
                  <a:lnTo>
                    <a:pt x="10594" y="122760"/>
                  </a:lnTo>
                  <a:lnTo>
                    <a:pt x="5337" y="134169"/>
                  </a:lnTo>
                  <a:lnTo>
                    <a:pt x="3554" y="139879"/>
                  </a:lnTo>
                  <a:lnTo>
                    <a:pt x="2365" y="145590"/>
                  </a:lnTo>
                  <a:lnTo>
                    <a:pt x="1573" y="151303"/>
                  </a:lnTo>
                  <a:lnTo>
                    <a:pt x="1045" y="157016"/>
                  </a:lnTo>
                  <a:lnTo>
                    <a:pt x="693" y="162730"/>
                  </a:lnTo>
                  <a:lnTo>
                    <a:pt x="301" y="174159"/>
                  </a:lnTo>
                  <a:lnTo>
                    <a:pt x="50" y="197019"/>
                  </a:lnTo>
                  <a:lnTo>
                    <a:pt x="0" y="224429"/>
                  </a:lnTo>
                  <a:lnTo>
                    <a:pt x="948" y="230532"/>
                  </a:lnTo>
                  <a:lnTo>
                    <a:pt x="2534" y="235554"/>
                  </a:lnTo>
                  <a:lnTo>
                    <a:pt x="6834" y="244625"/>
                  </a:lnTo>
                  <a:lnTo>
                    <a:pt x="20139" y="271562"/>
                  </a:lnTo>
                  <a:lnTo>
                    <a:pt x="23900" y="276241"/>
                  </a:lnTo>
                  <a:lnTo>
                    <a:pt x="28312" y="280314"/>
                  </a:lnTo>
                  <a:lnTo>
                    <a:pt x="33158" y="283981"/>
                  </a:lnTo>
                  <a:lnTo>
                    <a:pt x="37342" y="286426"/>
                  </a:lnTo>
                  <a:lnTo>
                    <a:pt x="41083" y="288056"/>
                  </a:lnTo>
                  <a:lnTo>
                    <a:pt x="44529" y="289143"/>
                  </a:lnTo>
                  <a:lnTo>
                    <a:pt x="48732" y="289867"/>
                  </a:lnTo>
                  <a:lnTo>
                    <a:pt x="53440" y="290350"/>
                  </a:lnTo>
                  <a:lnTo>
                    <a:pt x="62797" y="290887"/>
                  </a:lnTo>
                  <a:lnTo>
                    <a:pt x="70131" y="291125"/>
                  </a:lnTo>
                  <a:lnTo>
                    <a:pt x="84165" y="291259"/>
                  </a:lnTo>
                  <a:lnTo>
                    <a:pt x="89444" y="290326"/>
                  </a:lnTo>
                  <a:lnTo>
                    <a:pt x="94867" y="288751"/>
                  </a:lnTo>
                  <a:lnTo>
                    <a:pt x="100389" y="286748"/>
                  </a:lnTo>
                  <a:lnTo>
                    <a:pt x="105975" y="283508"/>
                  </a:lnTo>
                  <a:lnTo>
                    <a:pt x="111603" y="279443"/>
                  </a:lnTo>
                  <a:lnTo>
                    <a:pt x="117261" y="274828"/>
                  </a:lnTo>
                  <a:lnTo>
                    <a:pt x="121985" y="270799"/>
                  </a:lnTo>
                  <a:lnTo>
                    <a:pt x="126087" y="267161"/>
                  </a:lnTo>
                  <a:lnTo>
                    <a:pt x="129774" y="263782"/>
                  </a:lnTo>
                  <a:lnTo>
                    <a:pt x="138951" y="254948"/>
                  </a:lnTo>
                  <a:lnTo>
                    <a:pt x="169878" y="224280"/>
                  </a:lnTo>
                  <a:lnTo>
                    <a:pt x="174208" y="219003"/>
                  </a:lnTo>
                  <a:lnTo>
                    <a:pt x="178048" y="213580"/>
                  </a:lnTo>
                  <a:lnTo>
                    <a:pt x="181559" y="208059"/>
                  </a:lnTo>
                  <a:lnTo>
                    <a:pt x="184853" y="202474"/>
                  </a:lnTo>
                  <a:lnTo>
                    <a:pt x="188001" y="196845"/>
                  </a:lnTo>
                  <a:lnTo>
                    <a:pt x="194040" y="185511"/>
                  </a:lnTo>
                  <a:lnTo>
                    <a:pt x="199898" y="174124"/>
                  </a:lnTo>
                  <a:lnTo>
                    <a:pt x="201842" y="168420"/>
                  </a:lnTo>
                  <a:lnTo>
                    <a:pt x="203137" y="162713"/>
                  </a:lnTo>
                  <a:lnTo>
                    <a:pt x="204001" y="157003"/>
                  </a:lnTo>
                  <a:lnTo>
                    <a:pt x="204577" y="151292"/>
                  </a:lnTo>
                  <a:lnTo>
                    <a:pt x="204961" y="145578"/>
                  </a:lnTo>
                  <a:lnTo>
                    <a:pt x="205217" y="139865"/>
                  </a:lnTo>
                  <a:lnTo>
                    <a:pt x="205501" y="125897"/>
                  </a:lnTo>
                  <a:lnTo>
                    <a:pt x="205683" y="102748"/>
                  </a:lnTo>
                  <a:lnTo>
                    <a:pt x="204746" y="97977"/>
                  </a:lnTo>
                  <a:lnTo>
                    <a:pt x="203169" y="92890"/>
                  </a:lnTo>
                  <a:lnTo>
                    <a:pt x="201164" y="87594"/>
                  </a:lnTo>
                  <a:lnTo>
                    <a:pt x="199828" y="82159"/>
                  </a:lnTo>
                  <a:lnTo>
                    <a:pt x="198937" y="76631"/>
                  </a:lnTo>
                  <a:lnTo>
                    <a:pt x="198343" y="71040"/>
                  </a:lnTo>
                  <a:lnTo>
                    <a:pt x="196995" y="65407"/>
                  </a:lnTo>
                  <a:lnTo>
                    <a:pt x="195144" y="59748"/>
                  </a:lnTo>
                  <a:lnTo>
                    <a:pt x="192957" y="54070"/>
                  </a:lnTo>
                  <a:lnTo>
                    <a:pt x="187987" y="45220"/>
                  </a:lnTo>
                  <a:lnTo>
                    <a:pt x="182603" y="38113"/>
                  </a:lnTo>
                  <a:lnTo>
                    <a:pt x="177035" y="31778"/>
                  </a:lnTo>
                  <a:lnTo>
                    <a:pt x="173264" y="28756"/>
                  </a:lnTo>
                  <a:lnTo>
                    <a:pt x="168846" y="25788"/>
                  </a:lnTo>
                  <a:lnTo>
                    <a:pt x="163994" y="22857"/>
                  </a:lnTo>
                  <a:lnTo>
                    <a:pt x="159808" y="19951"/>
                  </a:lnTo>
                  <a:lnTo>
                    <a:pt x="156065" y="17061"/>
                  </a:lnTo>
                  <a:lnTo>
                    <a:pt x="152617" y="14182"/>
                  </a:lnTo>
                  <a:lnTo>
                    <a:pt x="148413" y="11310"/>
                  </a:lnTo>
                  <a:lnTo>
                    <a:pt x="143706" y="8443"/>
                  </a:lnTo>
                  <a:lnTo>
                    <a:pt x="138662" y="5579"/>
                  </a:lnTo>
                  <a:lnTo>
                    <a:pt x="134348" y="3669"/>
                  </a:lnTo>
                  <a:lnTo>
                    <a:pt x="130519" y="2396"/>
                  </a:lnTo>
                  <a:lnTo>
                    <a:pt x="127014" y="1548"/>
                  </a:lnTo>
                  <a:lnTo>
                    <a:pt x="122772" y="982"/>
                  </a:lnTo>
                  <a:lnTo>
                    <a:pt x="118039" y="605"/>
                  </a:lnTo>
                  <a:lnTo>
                    <a:pt x="112978" y="354"/>
                  </a:lnTo>
                  <a:lnTo>
                    <a:pt x="102276" y="74"/>
                  </a:lnTo>
                  <a:lnTo>
                    <a:pt x="96755" y="0"/>
                  </a:lnTo>
                  <a:lnTo>
                    <a:pt x="91169" y="903"/>
                  </a:lnTo>
                  <a:lnTo>
                    <a:pt x="85540" y="2457"/>
                  </a:lnTo>
                  <a:lnTo>
                    <a:pt x="79883" y="4446"/>
                  </a:lnTo>
                  <a:lnTo>
                    <a:pt x="74207" y="6724"/>
                  </a:lnTo>
                  <a:lnTo>
                    <a:pt x="68517" y="9195"/>
                  </a:lnTo>
                  <a:lnTo>
                    <a:pt x="57116" y="14481"/>
                  </a:lnTo>
                  <a:lnTo>
                    <a:pt x="45698" y="20006"/>
                  </a:lnTo>
                  <a:lnTo>
                    <a:pt x="40939" y="21860"/>
                  </a:lnTo>
                  <a:lnTo>
                    <a:pt x="36814" y="23096"/>
                  </a:lnTo>
                  <a:lnTo>
                    <a:pt x="33112" y="23920"/>
                  </a:lnTo>
                  <a:lnTo>
                    <a:pt x="29690" y="24469"/>
                  </a:lnTo>
                  <a:lnTo>
                    <a:pt x="26457" y="24835"/>
                  </a:lnTo>
                  <a:lnTo>
                    <a:pt x="17133" y="2556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PenAnnotation523"/>
            <p:cNvSpPr/>
            <p:nvPr/>
          </p:nvSpPr>
          <p:spPr>
            <a:xfrm>
              <a:off x="7332344" y="4509242"/>
              <a:ext cx="282894" cy="364612"/>
            </a:xfrm>
            <a:custGeom>
              <a:avLst/>
              <a:gdLst/>
              <a:ahLst/>
              <a:cxnLst/>
              <a:rect l="0" t="0" r="0" b="0"/>
              <a:pathLst>
                <a:path w="282894" h="364612">
                  <a:moveTo>
                    <a:pt x="282893" y="17037"/>
                  </a:moveTo>
                  <a:lnTo>
                    <a:pt x="278342" y="12487"/>
                  </a:lnTo>
                  <a:lnTo>
                    <a:pt x="276049" y="11146"/>
                  </a:lnTo>
                  <a:lnTo>
                    <a:pt x="267292" y="8818"/>
                  </a:lnTo>
                  <a:lnTo>
                    <a:pt x="261655" y="4019"/>
                  </a:lnTo>
                  <a:lnTo>
                    <a:pt x="258257" y="2644"/>
                  </a:lnTo>
                  <a:lnTo>
                    <a:pt x="254086" y="1726"/>
                  </a:lnTo>
                  <a:lnTo>
                    <a:pt x="245325" y="708"/>
                  </a:lnTo>
                  <a:lnTo>
                    <a:pt x="238256" y="255"/>
                  </a:lnTo>
                  <a:lnTo>
                    <a:pt x="231940" y="54"/>
                  </a:lnTo>
                  <a:lnTo>
                    <a:pt x="228922" y="0"/>
                  </a:lnTo>
                  <a:lnTo>
                    <a:pt x="220488" y="2481"/>
                  </a:lnTo>
                  <a:lnTo>
                    <a:pt x="215572" y="4475"/>
                  </a:lnTo>
                  <a:lnTo>
                    <a:pt x="207570" y="9232"/>
                  </a:lnTo>
                  <a:lnTo>
                    <a:pt x="204102" y="11834"/>
                  </a:lnTo>
                  <a:lnTo>
                    <a:pt x="198934" y="14521"/>
                  </a:lnTo>
                  <a:lnTo>
                    <a:pt x="192630" y="17265"/>
                  </a:lnTo>
                  <a:lnTo>
                    <a:pt x="185571" y="20047"/>
                  </a:lnTo>
                  <a:lnTo>
                    <a:pt x="178959" y="22854"/>
                  </a:lnTo>
                  <a:lnTo>
                    <a:pt x="166532" y="28512"/>
                  </a:lnTo>
                  <a:lnTo>
                    <a:pt x="161504" y="32307"/>
                  </a:lnTo>
                  <a:lnTo>
                    <a:pt x="153378" y="41604"/>
                  </a:lnTo>
                  <a:lnTo>
                    <a:pt x="147972" y="45798"/>
                  </a:lnTo>
                  <a:lnTo>
                    <a:pt x="141511" y="49546"/>
                  </a:lnTo>
                  <a:lnTo>
                    <a:pt x="134346" y="52998"/>
                  </a:lnTo>
                  <a:lnTo>
                    <a:pt x="127664" y="57204"/>
                  </a:lnTo>
                  <a:lnTo>
                    <a:pt x="121304" y="61913"/>
                  </a:lnTo>
                  <a:lnTo>
                    <a:pt x="115160" y="66957"/>
                  </a:lnTo>
                  <a:lnTo>
                    <a:pt x="109159" y="71272"/>
                  </a:lnTo>
                  <a:lnTo>
                    <a:pt x="103253" y="75101"/>
                  </a:lnTo>
                  <a:lnTo>
                    <a:pt x="97411" y="78607"/>
                  </a:lnTo>
                  <a:lnTo>
                    <a:pt x="91611" y="82849"/>
                  </a:lnTo>
                  <a:lnTo>
                    <a:pt x="85839" y="87582"/>
                  </a:lnTo>
                  <a:lnTo>
                    <a:pt x="75299" y="96968"/>
                  </a:lnTo>
                  <a:lnTo>
                    <a:pt x="67439" y="104315"/>
                  </a:lnTo>
                  <a:lnTo>
                    <a:pt x="60771" y="113295"/>
                  </a:lnTo>
                  <a:lnTo>
                    <a:pt x="54632" y="122684"/>
                  </a:lnTo>
                  <a:lnTo>
                    <a:pt x="45821" y="133324"/>
                  </a:lnTo>
                  <a:lnTo>
                    <a:pt x="40050" y="139523"/>
                  </a:lnTo>
                  <a:lnTo>
                    <a:pt x="39083" y="142510"/>
                  </a:lnTo>
                  <a:lnTo>
                    <a:pt x="39390" y="145453"/>
                  </a:lnTo>
                  <a:lnTo>
                    <a:pt x="41320" y="151264"/>
                  </a:lnTo>
                  <a:lnTo>
                    <a:pt x="42405" y="159890"/>
                  </a:lnTo>
                  <a:lnTo>
                    <a:pt x="42660" y="165618"/>
                  </a:lnTo>
                  <a:lnTo>
                    <a:pt x="43680" y="167526"/>
                  </a:lnTo>
                  <a:lnTo>
                    <a:pt x="45313" y="168798"/>
                  </a:lnTo>
                  <a:lnTo>
                    <a:pt x="47354" y="169646"/>
                  </a:lnTo>
                  <a:lnTo>
                    <a:pt x="54777" y="175391"/>
                  </a:lnTo>
                  <a:lnTo>
                    <a:pt x="57473" y="176899"/>
                  </a:lnTo>
                  <a:lnTo>
                    <a:pt x="66771" y="179974"/>
                  </a:lnTo>
                  <a:lnTo>
                    <a:pt x="71184" y="181860"/>
                  </a:lnTo>
                  <a:lnTo>
                    <a:pt x="76031" y="184069"/>
                  </a:lnTo>
                  <a:lnTo>
                    <a:pt x="81168" y="185542"/>
                  </a:lnTo>
                  <a:lnTo>
                    <a:pt x="86497" y="186524"/>
                  </a:lnTo>
                  <a:lnTo>
                    <a:pt x="91954" y="187179"/>
                  </a:lnTo>
                  <a:lnTo>
                    <a:pt x="97498" y="187615"/>
                  </a:lnTo>
                  <a:lnTo>
                    <a:pt x="103099" y="187906"/>
                  </a:lnTo>
                  <a:lnTo>
                    <a:pt x="108738" y="188100"/>
                  </a:lnTo>
                  <a:lnTo>
                    <a:pt x="115354" y="189182"/>
                  </a:lnTo>
                  <a:lnTo>
                    <a:pt x="122623" y="190855"/>
                  </a:lnTo>
                  <a:lnTo>
                    <a:pt x="130326" y="192924"/>
                  </a:lnTo>
                  <a:lnTo>
                    <a:pt x="146506" y="197762"/>
                  </a:lnTo>
                  <a:lnTo>
                    <a:pt x="154821" y="200386"/>
                  </a:lnTo>
                  <a:lnTo>
                    <a:pt x="162269" y="202134"/>
                  </a:lnTo>
                  <a:lnTo>
                    <a:pt x="169139" y="203300"/>
                  </a:lnTo>
                  <a:lnTo>
                    <a:pt x="175625" y="204078"/>
                  </a:lnTo>
                  <a:lnTo>
                    <a:pt x="181853" y="205549"/>
                  </a:lnTo>
                  <a:lnTo>
                    <a:pt x="187911" y="207482"/>
                  </a:lnTo>
                  <a:lnTo>
                    <a:pt x="193854" y="209723"/>
                  </a:lnTo>
                  <a:lnTo>
                    <a:pt x="215872" y="217428"/>
                  </a:lnTo>
                  <a:lnTo>
                    <a:pt x="222020" y="220163"/>
                  </a:lnTo>
                  <a:lnTo>
                    <a:pt x="227071" y="222940"/>
                  </a:lnTo>
                  <a:lnTo>
                    <a:pt x="231391" y="225743"/>
                  </a:lnTo>
                  <a:lnTo>
                    <a:pt x="238731" y="233939"/>
                  </a:lnTo>
                  <a:lnTo>
                    <a:pt x="245167" y="242978"/>
                  </a:lnTo>
                  <a:lnTo>
                    <a:pt x="251204" y="250170"/>
                  </a:lnTo>
                  <a:lnTo>
                    <a:pt x="259957" y="259575"/>
                  </a:lnTo>
                  <a:lnTo>
                    <a:pt x="261887" y="263502"/>
                  </a:lnTo>
                  <a:lnTo>
                    <a:pt x="264032" y="272945"/>
                  </a:lnTo>
                  <a:lnTo>
                    <a:pt x="264986" y="280952"/>
                  </a:lnTo>
                  <a:lnTo>
                    <a:pt x="265240" y="284420"/>
                  </a:lnTo>
                  <a:lnTo>
                    <a:pt x="262983" y="293354"/>
                  </a:lnTo>
                  <a:lnTo>
                    <a:pt x="258804" y="303675"/>
                  </a:lnTo>
                  <a:lnTo>
                    <a:pt x="253772" y="314612"/>
                  </a:lnTo>
                  <a:lnTo>
                    <a:pt x="248360" y="323283"/>
                  </a:lnTo>
                  <a:lnTo>
                    <a:pt x="245584" y="326929"/>
                  </a:lnTo>
                  <a:lnTo>
                    <a:pt x="237418" y="333520"/>
                  </a:lnTo>
                  <a:lnTo>
                    <a:pt x="232574" y="336611"/>
                  </a:lnTo>
                  <a:lnTo>
                    <a:pt x="224652" y="342585"/>
                  </a:lnTo>
                  <a:lnTo>
                    <a:pt x="221205" y="345512"/>
                  </a:lnTo>
                  <a:lnTo>
                    <a:pt x="217003" y="347463"/>
                  </a:lnTo>
                  <a:lnTo>
                    <a:pt x="212297" y="348764"/>
                  </a:lnTo>
                  <a:lnTo>
                    <a:pt x="207253" y="349631"/>
                  </a:lnTo>
                  <a:lnTo>
                    <a:pt x="201987" y="351162"/>
                  </a:lnTo>
                  <a:lnTo>
                    <a:pt x="196570" y="353135"/>
                  </a:lnTo>
                  <a:lnTo>
                    <a:pt x="191055" y="355402"/>
                  </a:lnTo>
                  <a:lnTo>
                    <a:pt x="185473" y="356914"/>
                  </a:lnTo>
                  <a:lnTo>
                    <a:pt x="179846" y="357922"/>
                  </a:lnTo>
                  <a:lnTo>
                    <a:pt x="174190" y="358594"/>
                  </a:lnTo>
                  <a:lnTo>
                    <a:pt x="168515" y="359994"/>
                  </a:lnTo>
                  <a:lnTo>
                    <a:pt x="162826" y="361880"/>
                  </a:lnTo>
                  <a:lnTo>
                    <a:pt x="157129" y="364090"/>
                  </a:lnTo>
                  <a:lnTo>
                    <a:pt x="151425" y="364611"/>
                  </a:lnTo>
                  <a:lnTo>
                    <a:pt x="145718" y="364006"/>
                  </a:lnTo>
                  <a:lnTo>
                    <a:pt x="140007" y="362649"/>
                  </a:lnTo>
                  <a:lnTo>
                    <a:pt x="134296" y="361746"/>
                  </a:lnTo>
                  <a:lnTo>
                    <a:pt x="128583" y="361143"/>
                  </a:lnTo>
                  <a:lnTo>
                    <a:pt x="122870" y="360741"/>
                  </a:lnTo>
                  <a:lnTo>
                    <a:pt x="117156" y="360473"/>
                  </a:lnTo>
                  <a:lnTo>
                    <a:pt x="105727" y="360176"/>
                  </a:lnTo>
                  <a:lnTo>
                    <a:pt x="88583" y="360008"/>
                  </a:lnTo>
                  <a:lnTo>
                    <a:pt x="82868" y="359032"/>
                  </a:lnTo>
                  <a:lnTo>
                    <a:pt x="77153" y="357429"/>
                  </a:lnTo>
                  <a:lnTo>
                    <a:pt x="71438" y="355407"/>
                  </a:lnTo>
                  <a:lnTo>
                    <a:pt x="65723" y="354060"/>
                  </a:lnTo>
                  <a:lnTo>
                    <a:pt x="60008" y="353162"/>
                  </a:lnTo>
                  <a:lnTo>
                    <a:pt x="54293" y="352563"/>
                  </a:lnTo>
                  <a:lnTo>
                    <a:pt x="49531" y="351211"/>
                  </a:lnTo>
                  <a:lnTo>
                    <a:pt x="41699" y="347169"/>
                  </a:lnTo>
                  <a:lnTo>
                    <a:pt x="35044" y="344738"/>
                  </a:lnTo>
                  <a:lnTo>
                    <a:pt x="27957" y="342705"/>
                  </a:lnTo>
                  <a:lnTo>
                    <a:pt x="23401" y="340829"/>
                  </a:lnTo>
                  <a:lnTo>
                    <a:pt x="11502" y="335525"/>
                  </a:lnTo>
                  <a:lnTo>
                    <a:pt x="3260" y="334478"/>
                  </a:lnTo>
                  <a:lnTo>
                    <a:pt x="0" y="33422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PenAnnotation524"/>
            <p:cNvSpPr/>
            <p:nvPr/>
          </p:nvSpPr>
          <p:spPr>
            <a:xfrm>
              <a:off x="7666672" y="4603480"/>
              <a:ext cx="154157" cy="239830"/>
            </a:xfrm>
            <a:custGeom>
              <a:avLst/>
              <a:gdLst/>
              <a:ahLst/>
              <a:cxnLst/>
              <a:rect l="0" t="0" r="0" b="0"/>
              <a:pathLst>
                <a:path w="154157" h="239830">
                  <a:moveTo>
                    <a:pt x="51435" y="25670"/>
                  </a:moveTo>
                  <a:lnTo>
                    <a:pt x="43217" y="17450"/>
                  </a:lnTo>
                  <a:lnTo>
                    <a:pt x="38416" y="17202"/>
                  </a:lnTo>
                  <a:lnTo>
                    <a:pt x="37041" y="18120"/>
                  </a:lnTo>
                  <a:lnTo>
                    <a:pt x="36124" y="19684"/>
                  </a:lnTo>
                  <a:lnTo>
                    <a:pt x="34652" y="24488"/>
                  </a:lnTo>
                  <a:lnTo>
                    <a:pt x="29846" y="29870"/>
                  </a:lnTo>
                  <a:lnTo>
                    <a:pt x="28470" y="32280"/>
                  </a:lnTo>
                  <a:lnTo>
                    <a:pt x="26941" y="37497"/>
                  </a:lnTo>
                  <a:lnTo>
                    <a:pt x="23722" y="42991"/>
                  </a:lnTo>
                  <a:lnTo>
                    <a:pt x="19116" y="49561"/>
                  </a:lnTo>
                  <a:lnTo>
                    <a:pt x="16554" y="53980"/>
                  </a:lnTo>
                  <a:lnTo>
                    <a:pt x="13894" y="58831"/>
                  </a:lnTo>
                  <a:lnTo>
                    <a:pt x="11167" y="64922"/>
                  </a:lnTo>
                  <a:lnTo>
                    <a:pt x="8397" y="71840"/>
                  </a:lnTo>
                  <a:lnTo>
                    <a:pt x="5599" y="79310"/>
                  </a:lnTo>
                  <a:lnTo>
                    <a:pt x="3732" y="86195"/>
                  </a:lnTo>
                  <a:lnTo>
                    <a:pt x="2489" y="92690"/>
                  </a:lnTo>
                  <a:lnTo>
                    <a:pt x="1659" y="98925"/>
                  </a:lnTo>
                  <a:lnTo>
                    <a:pt x="1106" y="104986"/>
                  </a:lnTo>
                  <a:lnTo>
                    <a:pt x="737" y="110933"/>
                  </a:lnTo>
                  <a:lnTo>
                    <a:pt x="492" y="116802"/>
                  </a:lnTo>
                  <a:lnTo>
                    <a:pt x="218" y="130943"/>
                  </a:lnTo>
                  <a:lnTo>
                    <a:pt x="13" y="184137"/>
                  </a:lnTo>
                  <a:lnTo>
                    <a:pt x="961" y="190370"/>
                  </a:lnTo>
                  <a:lnTo>
                    <a:pt x="2546" y="196430"/>
                  </a:lnTo>
                  <a:lnTo>
                    <a:pt x="4555" y="202374"/>
                  </a:lnTo>
                  <a:lnTo>
                    <a:pt x="6847" y="207291"/>
                  </a:lnTo>
                  <a:lnTo>
                    <a:pt x="9327" y="211520"/>
                  </a:lnTo>
                  <a:lnTo>
                    <a:pt x="13670" y="218760"/>
                  </a:lnTo>
                  <a:lnTo>
                    <a:pt x="15601" y="225153"/>
                  </a:lnTo>
                  <a:lnTo>
                    <a:pt x="18021" y="228191"/>
                  </a:lnTo>
                  <a:lnTo>
                    <a:pt x="21539" y="231169"/>
                  </a:lnTo>
                  <a:lnTo>
                    <a:pt x="25790" y="234106"/>
                  </a:lnTo>
                  <a:lnTo>
                    <a:pt x="29576" y="236065"/>
                  </a:lnTo>
                  <a:lnTo>
                    <a:pt x="33052" y="237371"/>
                  </a:lnTo>
                  <a:lnTo>
                    <a:pt x="36322" y="238241"/>
                  </a:lnTo>
                  <a:lnTo>
                    <a:pt x="39455" y="238822"/>
                  </a:lnTo>
                  <a:lnTo>
                    <a:pt x="42496" y="239208"/>
                  </a:lnTo>
                  <a:lnTo>
                    <a:pt x="45475" y="239466"/>
                  </a:lnTo>
                  <a:lnTo>
                    <a:pt x="49367" y="239638"/>
                  </a:lnTo>
                  <a:lnTo>
                    <a:pt x="58771" y="239829"/>
                  </a:lnTo>
                  <a:lnTo>
                    <a:pt x="62993" y="238928"/>
                  </a:lnTo>
                  <a:lnTo>
                    <a:pt x="66761" y="237374"/>
                  </a:lnTo>
                  <a:lnTo>
                    <a:pt x="70224" y="235386"/>
                  </a:lnTo>
                  <a:lnTo>
                    <a:pt x="73486" y="233108"/>
                  </a:lnTo>
                  <a:lnTo>
                    <a:pt x="76614" y="230637"/>
                  </a:lnTo>
                  <a:lnTo>
                    <a:pt x="79651" y="228037"/>
                  </a:lnTo>
                  <a:lnTo>
                    <a:pt x="83581" y="224399"/>
                  </a:lnTo>
                  <a:lnTo>
                    <a:pt x="93028" y="215277"/>
                  </a:lnTo>
                  <a:lnTo>
                    <a:pt x="97261" y="210176"/>
                  </a:lnTo>
                  <a:lnTo>
                    <a:pt x="101036" y="204872"/>
                  </a:lnTo>
                  <a:lnTo>
                    <a:pt x="104504" y="199430"/>
                  </a:lnTo>
                  <a:lnTo>
                    <a:pt x="107770" y="193898"/>
                  </a:lnTo>
                  <a:lnTo>
                    <a:pt x="110899" y="188304"/>
                  </a:lnTo>
                  <a:lnTo>
                    <a:pt x="116916" y="177009"/>
                  </a:lnTo>
                  <a:lnTo>
                    <a:pt x="122765" y="165639"/>
                  </a:lnTo>
                  <a:lnTo>
                    <a:pt x="125659" y="158988"/>
                  </a:lnTo>
                  <a:lnTo>
                    <a:pt x="128540" y="151696"/>
                  </a:lnTo>
                  <a:lnTo>
                    <a:pt x="134282" y="135974"/>
                  </a:lnTo>
                  <a:lnTo>
                    <a:pt x="140008" y="119461"/>
                  </a:lnTo>
                  <a:lnTo>
                    <a:pt x="142869" y="112010"/>
                  </a:lnTo>
                  <a:lnTo>
                    <a:pt x="145728" y="105138"/>
                  </a:lnTo>
                  <a:lnTo>
                    <a:pt x="148588" y="98650"/>
                  </a:lnTo>
                  <a:lnTo>
                    <a:pt x="150493" y="92421"/>
                  </a:lnTo>
                  <a:lnTo>
                    <a:pt x="151764" y="86363"/>
                  </a:lnTo>
                  <a:lnTo>
                    <a:pt x="152611" y="80419"/>
                  </a:lnTo>
                  <a:lnTo>
                    <a:pt x="153176" y="74552"/>
                  </a:lnTo>
                  <a:lnTo>
                    <a:pt x="153552" y="68735"/>
                  </a:lnTo>
                  <a:lnTo>
                    <a:pt x="153804" y="62952"/>
                  </a:lnTo>
                  <a:lnTo>
                    <a:pt x="154082" y="51447"/>
                  </a:lnTo>
                  <a:lnTo>
                    <a:pt x="154156" y="45712"/>
                  </a:lnTo>
                  <a:lnTo>
                    <a:pt x="153253" y="39984"/>
                  </a:lnTo>
                  <a:lnTo>
                    <a:pt x="151699" y="34260"/>
                  </a:lnTo>
                  <a:lnTo>
                    <a:pt x="149710" y="28539"/>
                  </a:lnTo>
                  <a:lnTo>
                    <a:pt x="146479" y="23773"/>
                  </a:lnTo>
                  <a:lnTo>
                    <a:pt x="142421" y="19643"/>
                  </a:lnTo>
                  <a:lnTo>
                    <a:pt x="137809" y="15937"/>
                  </a:lnTo>
                  <a:lnTo>
                    <a:pt x="133783" y="12514"/>
                  </a:lnTo>
                  <a:lnTo>
                    <a:pt x="130146" y="9279"/>
                  </a:lnTo>
                  <a:lnTo>
                    <a:pt x="126770" y="6170"/>
                  </a:lnTo>
                  <a:lnTo>
                    <a:pt x="122613" y="4098"/>
                  </a:lnTo>
                  <a:lnTo>
                    <a:pt x="117938" y="2716"/>
                  </a:lnTo>
                  <a:lnTo>
                    <a:pt x="112915" y="1794"/>
                  </a:lnTo>
                  <a:lnTo>
                    <a:pt x="108614" y="1181"/>
                  </a:lnTo>
                  <a:lnTo>
                    <a:pt x="104794" y="771"/>
                  </a:lnTo>
                  <a:lnTo>
                    <a:pt x="101296" y="498"/>
                  </a:lnTo>
                  <a:lnTo>
                    <a:pt x="97058" y="316"/>
                  </a:lnTo>
                  <a:lnTo>
                    <a:pt x="87269" y="114"/>
                  </a:lnTo>
                  <a:lnTo>
                    <a:pt x="71048" y="0"/>
                  </a:lnTo>
                  <a:lnTo>
                    <a:pt x="65463" y="937"/>
                  </a:lnTo>
                  <a:lnTo>
                    <a:pt x="59835" y="2513"/>
                  </a:lnTo>
                  <a:lnTo>
                    <a:pt x="54177" y="4517"/>
                  </a:lnTo>
                  <a:lnTo>
                    <a:pt x="48501" y="5853"/>
                  </a:lnTo>
                  <a:lnTo>
                    <a:pt x="42811" y="6744"/>
                  </a:lnTo>
                  <a:lnTo>
                    <a:pt x="37113" y="7337"/>
                  </a:lnTo>
                  <a:lnTo>
                    <a:pt x="32362" y="7733"/>
                  </a:lnTo>
                  <a:lnTo>
                    <a:pt x="28242" y="7997"/>
                  </a:lnTo>
                  <a:lnTo>
                    <a:pt x="21125" y="8290"/>
                  </a:lnTo>
                  <a:lnTo>
                    <a:pt x="11763" y="8455"/>
                  </a:lnTo>
                  <a:lnTo>
                    <a:pt x="0" y="852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PenAnnotation525"/>
            <p:cNvSpPr/>
            <p:nvPr/>
          </p:nvSpPr>
          <p:spPr>
            <a:xfrm>
              <a:off x="7898139" y="4337685"/>
              <a:ext cx="59999" cy="557213"/>
            </a:xfrm>
            <a:custGeom>
              <a:avLst/>
              <a:gdLst/>
              <a:ahLst/>
              <a:cxnLst/>
              <a:rect l="0" t="0" r="0" b="0"/>
              <a:pathLst>
                <a:path w="59999" h="557213">
                  <a:moveTo>
                    <a:pt x="8563" y="0"/>
                  </a:moveTo>
                  <a:lnTo>
                    <a:pt x="8563" y="111605"/>
                  </a:lnTo>
                  <a:lnTo>
                    <a:pt x="7611" y="121076"/>
                  </a:lnTo>
                  <a:lnTo>
                    <a:pt x="6023" y="131199"/>
                  </a:lnTo>
                  <a:lnTo>
                    <a:pt x="4012" y="141759"/>
                  </a:lnTo>
                  <a:lnTo>
                    <a:pt x="2671" y="152608"/>
                  </a:lnTo>
                  <a:lnTo>
                    <a:pt x="1778" y="163651"/>
                  </a:lnTo>
                  <a:lnTo>
                    <a:pt x="1182" y="174823"/>
                  </a:lnTo>
                  <a:lnTo>
                    <a:pt x="520" y="197396"/>
                  </a:lnTo>
                  <a:lnTo>
                    <a:pt x="22" y="277191"/>
                  </a:lnTo>
                  <a:lnTo>
                    <a:pt x="0" y="311471"/>
                  </a:lnTo>
                  <a:lnTo>
                    <a:pt x="949" y="322900"/>
                  </a:lnTo>
                  <a:lnTo>
                    <a:pt x="2534" y="334329"/>
                  </a:lnTo>
                  <a:lnTo>
                    <a:pt x="4543" y="345758"/>
                  </a:lnTo>
                  <a:lnTo>
                    <a:pt x="5884" y="356235"/>
                  </a:lnTo>
                  <a:lnTo>
                    <a:pt x="6776" y="366078"/>
                  </a:lnTo>
                  <a:lnTo>
                    <a:pt x="7373" y="375497"/>
                  </a:lnTo>
                  <a:lnTo>
                    <a:pt x="8722" y="385586"/>
                  </a:lnTo>
                  <a:lnTo>
                    <a:pt x="10575" y="396122"/>
                  </a:lnTo>
                  <a:lnTo>
                    <a:pt x="12761" y="406956"/>
                  </a:lnTo>
                  <a:lnTo>
                    <a:pt x="14219" y="417037"/>
                  </a:lnTo>
                  <a:lnTo>
                    <a:pt x="15191" y="426614"/>
                  </a:lnTo>
                  <a:lnTo>
                    <a:pt x="15840" y="435857"/>
                  </a:lnTo>
                  <a:lnTo>
                    <a:pt x="16271" y="444876"/>
                  </a:lnTo>
                  <a:lnTo>
                    <a:pt x="16752" y="462518"/>
                  </a:lnTo>
                  <a:lnTo>
                    <a:pt x="17022" y="488514"/>
                  </a:lnTo>
                  <a:lnTo>
                    <a:pt x="18012" y="496174"/>
                  </a:lnTo>
                  <a:lnTo>
                    <a:pt x="19625" y="503185"/>
                  </a:lnTo>
                  <a:lnTo>
                    <a:pt x="21653" y="509764"/>
                  </a:lnTo>
                  <a:lnTo>
                    <a:pt x="23958" y="515102"/>
                  </a:lnTo>
                  <a:lnTo>
                    <a:pt x="26446" y="519614"/>
                  </a:lnTo>
                  <a:lnTo>
                    <a:pt x="29058" y="523574"/>
                  </a:lnTo>
                  <a:lnTo>
                    <a:pt x="31751" y="528119"/>
                  </a:lnTo>
                  <a:lnTo>
                    <a:pt x="34500" y="533054"/>
                  </a:lnTo>
                  <a:lnTo>
                    <a:pt x="37284" y="538249"/>
                  </a:lnTo>
                  <a:lnTo>
                    <a:pt x="40092" y="541713"/>
                  </a:lnTo>
                  <a:lnTo>
                    <a:pt x="42918" y="544022"/>
                  </a:lnTo>
                  <a:lnTo>
                    <a:pt x="45754" y="545561"/>
                  </a:lnTo>
                  <a:lnTo>
                    <a:pt x="48597" y="547540"/>
                  </a:lnTo>
                  <a:lnTo>
                    <a:pt x="51445" y="549812"/>
                  </a:lnTo>
                  <a:lnTo>
                    <a:pt x="59998" y="55721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PenAnnotation526"/>
            <p:cNvSpPr/>
            <p:nvPr/>
          </p:nvSpPr>
          <p:spPr>
            <a:xfrm>
              <a:off x="8027909" y="4605287"/>
              <a:ext cx="273129" cy="237657"/>
            </a:xfrm>
            <a:custGeom>
              <a:avLst/>
              <a:gdLst/>
              <a:ahLst/>
              <a:cxnLst/>
              <a:rect l="0" t="0" r="0" b="0"/>
              <a:pathLst>
                <a:path w="273129" h="237657">
                  <a:moveTo>
                    <a:pt x="7381" y="15290"/>
                  </a:moveTo>
                  <a:lnTo>
                    <a:pt x="0" y="7909"/>
                  </a:lnTo>
                  <a:lnTo>
                    <a:pt x="555" y="7512"/>
                  </a:lnTo>
                  <a:lnTo>
                    <a:pt x="6293" y="6822"/>
                  </a:lnTo>
                  <a:lnTo>
                    <a:pt x="6657" y="7740"/>
                  </a:lnTo>
                  <a:lnTo>
                    <a:pt x="7166" y="13582"/>
                  </a:lnTo>
                  <a:lnTo>
                    <a:pt x="7285" y="18659"/>
                  </a:lnTo>
                  <a:lnTo>
                    <a:pt x="7372" y="39888"/>
                  </a:lnTo>
                  <a:lnTo>
                    <a:pt x="8328" y="45024"/>
                  </a:lnTo>
                  <a:lnTo>
                    <a:pt x="9917" y="50353"/>
                  </a:lnTo>
                  <a:lnTo>
                    <a:pt x="11929" y="55810"/>
                  </a:lnTo>
                  <a:lnTo>
                    <a:pt x="13271" y="62306"/>
                  </a:lnTo>
                  <a:lnTo>
                    <a:pt x="14165" y="69494"/>
                  </a:lnTo>
                  <a:lnTo>
                    <a:pt x="14761" y="77143"/>
                  </a:lnTo>
                  <a:lnTo>
                    <a:pt x="15158" y="85101"/>
                  </a:lnTo>
                  <a:lnTo>
                    <a:pt x="15600" y="101562"/>
                  </a:lnTo>
                  <a:lnTo>
                    <a:pt x="15944" y="178182"/>
                  </a:lnTo>
                  <a:lnTo>
                    <a:pt x="16899" y="185797"/>
                  </a:lnTo>
                  <a:lnTo>
                    <a:pt x="18489" y="192779"/>
                  </a:lnTo>
                  <a:lnTo>
                    <a:pt x="20501" y="199338"/>
                  </a:lnTo>
                  <a:lnTo>
                    <a:pt x="22794" y="204664"/>
                  </a:lnTo>
                  <a:lnTo>
                    <a:pt x="25277" y="209167"/>
                  </a:lnTo>
                  <a:lnTo>
                    <a:pt x="27885" y="213121"/>
                  </a:lnTo>
                  <a:lnTo>
                    <a:pt x="33321" y="220055"/>
                  </a:lnTo>
                  <a:lnTo>
                    <a:pt x="38912" y="226312"/>
                  </a:lnTo>
                  <a:lnTo>
                    <a:pt x="44572" y="232267"/>
                  </a:lnTo>
                  <a:lnTo>
                    <a:pt x="47415" y="234237"/>
                  </a:lnTo>
                  <a:lnTo>
                    <a:pt x="53114" y="236425"/>
                  </a:lnTo>
                  <a:lnTo>
                    <a:pt x="58822" y="237397"/>
                  </a:lnTo>
                  <a:lnTo>
                    <a:pt x="61677" y="237656"/>
                  </a:lnTo>
                  <a:lnTo>
                    <a:pt x="64533" y="236877"/>
                  </a:lnTo>
                  <a:lnTo>
                    <a:pt x="70247" y="233471"/>
                  </a:lnTo>
                  <a:lnTo>
                    <a:pt x="75962" y="228782"/>
                  </a:lnTo>
                  <a:lnTo>
                    <a:pt x="82629" y="222571"/>
                  </a:lnTo>
                  <a:lnTo>
                    <a:pt x="91942" y="213459"/>
                  </a:lnTo>
                  <a:lnTo>
                    <a:pt x="95187" y="207411"/>
                  </a:lnTo>
                  <a:lnTo>
                    <a:pt x="97351" y="200521"/>
                  </a:lnTo>
                  <a:lnTo>
                    <a:pt x="98793" y="193070"/>
                  </a:lnTo>
                  <a:lnTo>
                    <a:pt x="100707" y="185245"/>
                  </a:lnTo>
                  <a:lnTo>
                    <a:pt x="102936" y="177171"/>
                  </a:lnTo>
                  <a:lnTo>
                    <a:pt x="105374" y="168931"/>
                  </a:lnTo>
                  <a:lnTo>
                    <a:pt x="108905" y="160579"/>
                  </a:lnTo>
                  <a:lnTo>
                    <a:pt x="113163" y="152155"/>
                  </a:lnTo>
                  <a:lnTo>
                    <a:pt x="117907" y="143681"/>
                  </a:lnTo>
                  <a:lnTo>
                    <a:pt x="122022" y="135174"/>
                  </a:lnTo>
                  <a:lnTo>
                    <a:pt x="125718" y="126645"/>
                  </a:lnTo>
                  <a:lnTo>
                    <a:pt x="129134" y="118102"/>
                  </a:lnTo>
                  <a:lnTo>
                    <a:pt x="135471" y="100990"/>
                  </a:lnTo>
                  <a:lnTo>
                    <a:pt x="138494" y="92425"/>
                  </a:lnTo>
                  <a:lnTo>
                    <a:pt x="140510" y="83858"/>
                  </a:lnTo>
                  <a:lnTo>
                    <a:pt x="141853" y="75290"/>
                  </a:lnTo>
                  <a:lnTo>
                    <a:pt x="142749" y="66720"/>
                  </a:lnTo>
                  <a:lnTo>
                    <a:pt x="144299" y="59102"/>
                  </a:lnTo>
                  <a:lnTo>
                    <a:pt x="146284" y="52118"/>
                  </a:lnTo>
                  <a:lnTo>
                    <a:pt x="148561" y="45557"/>
                  </a:lnTo>
                  <a:lnTo>
                    <a:pt x="151031" y="39278"/>
                  </a:lnTo>
                  <a:lnTo>
                    <a:pt x="153630" y="33187"/>
                  </a:lnTo>
                  <a:lnTo>
                    <a:pt x="156315" y="27222"/>
                  </a:lnTo>
                  <a:lnTo>
                    <a:pt x="158106" y="22292"/>
                  </a:lnTo>
                  <a:lnTo>
                    <a:pt x="159299" y="18053"/>
                  </a:lnTo>
                  <a:lnTo>
                    <a:pt x="160625" y="10803"/>
                  </a:lnTo>
                  <a:lnTo>
                    <a:pt x="161215" y="4406"/>
                  </a:lnTo>
                  <a:lnTo>
                    <a:pt x="161546" y="0"/>
                  </a:lnTo>
                  <a:lnTo>
                    <a:pt x="161673" y="5689"/>
                  </a:lnTo>
                  <a:lnTo>
                    <a:pt x="161684" y="30491"/>
                  </a:lnTo>
                  <a:lnTo>
                    <a:pt x="162637" y="35901"/>
                  </a:lnTo>
                  <a:lnTo>
                    <a:pt x="164225" y="41414"/>
                  </a:lnTo>
                  <a:lnTo>
                    <a:pt x="166237" y="46993"/>
                  </a:lnTo>
                  <a:lnTo>
                    <a:pt x="167577" y="54523"/>
                  </a:lnTo>
                  <a:lnTo>
                    <a:pt x="168471" y="63353"/>
                  </a:lnTo>
                  <a:lnTo>
                    <a:pt x="169066" y="73049"/>
                  </a:lnTo>
                  <a:lnTo>
                    <a:pt x="170416" y="82371"/>
                  </a:lnTo>
                  <a:lnTo>
                    <a:pt x="172268" y="91443"/>
                  </a:lnTo>
                  <a:lnTo>
                    <a:pt x="174455" y="100349"/>
                  </a:lnTo>
                  <a:lnTo>
                    <a:pt x="175914" y="108191"/>
                  </a:lnTo>
                  <a:lnTo>
                    <a:pt x="176887" y="115324"/>
                  </a:lnTo>
                  <a:lnTo>
                    <a:pt x="177535" y="121984"/>
                  </a:lnTo>
                  <a:lnTo>
                    <a:pt x="178920" y="129282"/>
                  </a:lnTo>
                  <a:lnTo>
                    <a:pt x="180795" y="137005"/>
                  </a:lnTo>
                  <a:lnTo>
                    <a:pt x="182998" y="145011"/>
                  </a:lnTo>
                  <a:lnTo>
                    <a:pt x="185418" y="152254"/>
                  </a:lnTo>
                  <a:lnTo>
                    <a:pt x="187985" y="158986"/>
                  </a:lnTo>
                  <a:lnTo>
                    <a:pt x="190649" y="165380"/>
                  </a:lnTo>
                  <a:lnTo>
                    <a:pt x="193377" y="170595"/>
                  </a:lnTo>
                  <a:lnTo>
                    <a:pt x="196148" y="175025"/>
                  </a:lnTo>
                  <a:lnTo>
                    <a:pt x="198949" y="178930"/>
                  </a:lnTo>
                  <a:lnTo>
                    <a:pt x="202720" y="183438"/>
                  </a:lnTo>
                  <a:lnTo>
                    <a:pt x="207139" y="188349"/>
                  </a:lnTo>
                  <a:lnTo>
                    <a:pt x="211991" y="193528"/>
                  </a:lnTo>
                  <a:lnTo>
                    <a:pt x="219921" y="199282"/>
                  </a:lnTo>
                  <a:lnTo>
                    <a:pt x="226621" y="202792"/>
                  </a:lnTo>
                  <a:lnTo>
                    <a:pt x="232774" y="207527"/>
                  </a:lnTo>
                  <a:lnTo>
                    <a:pt x="235748" y="209170"/>
                  </a:lnTo>
                  <a:lnTo>
                    <a:pt x="241592" y="210997"/>
                  </a:lnTo>
                  <a:lnTo>
                    <a:pt x="244483" y="210531"/>
                  </a:lnTo>
                  <a:lnTo>
                    <a:pt x="250238" y="207474"/>
                  </a:lnTo>
                  <a:lnTo>
                    <a:pt x="258510" y="205480"/>
                  </a:lnTo>
                  <a:lnTo>
                    <a:pt x="263382" y="204949"/>
                  </a:lnTo>
                  <a:lnTo>
                    <a:pt x="266631" y="203642"/>
                  </a:lnTo>
                  <a:lnTo>
                    <a:pt x="268796" y="201818"/>
                  </a:lnTo>
                  <a:lnTo>
                    <a:pt x="273128" y="19531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PenAnnotation527"/>
            <p:cNvSpPr/>
            <p:nvPr/>
          </p:nvSpPr>
          <p:spPr>
            <a:xfrm>
              <a:off x="8361049" y="4398883"/>
              <a:ext cx="68577" cy="417143"/>
            </a:xfrm>
            <a:custGeom>
              <a:avLst/>
              <a:gdLst/>
              <a:ahLst/>
              <a:cxnLst/>
              <a:rect l="0" t="0" r="0" b="0"/>
              <a:pathLst>
                <a:path w="68577" h="417143">
                  <a:moveTo>
                    <a:pt x="17141" y="7382"/>
                  </a:moveTo>
                  <a:lnTo>
                    <a:pt x="1540" y="7382"/>
                  </a:lnTo>
                  <a:lnTo>
                    <a:pt x="1025" y="6429"/>
                  </a:lnTo>
                  <a:lnTo>
                    <a:pt x="132" y="0"/>
                  </a:lnTo>
                  <a:lnTo>
                    <a:pt x="7" y="10846"/>
                  </a:lnTo>
                  <a:lnTo>
                    <a:pt x="0" y="18991"/>
                  </a:lnTo>
                  <a:lnTo>
                    <a:pt x="951" y="22741"/>
                  </a:lnTo>
                  <a:lnTo>
                    <a:pt x="2538" y="27146"/>
                  </a:lnTo>
                  <a:lnTo>
                    <a:pt x="4548" y="31988"/>
                  </a:lnTo>
                  <a:lnTo>
                    <a:pt x="5888" y="37121"/>
                  </a:lnTo>
                  <a:lnTo>
                    <a:pt x="7377" y="47904"/>
                  </a:lnTo>
                  <a:lnTo>
                    <a:pt x="7774" y="54399"/>
                  </a:lnTo>
                  <a:lnTo>
                    <a:pt x="8216" y="69236"/>
                  </a:lnTo>
                  <a:lnTo>
                    <a:pt x="8464" y="93654"/>
                  </a:lnTo>
                  <a:lnTo>
                    <a:pt x="9451" y="102997"/>
                  </a:lnTo>
                  <a:lnTo>
                    <a:pt x="11062" y="113035"/>
                  </a:lnTo>
                  <a:lnTo>
                    <a:pt x="13087" y="123537"/>
                  </a:lnTo>
                  <a:lnTo>
                    <a:pt x="15392" y="133396"/>
                  </a:lnTo>
                  <a:lnTo>
                    <a:pt x="17879" y="142826"/>
                  </a:lnTo>
                  <a:lnTo>
                    <a:pt x="20490" y="151971"/>
                  </a:lnTo>
                  <a:lnTo>
                    <a:pt x="22232" y="161877"/>
                  </a:lnTo>
                  <a:lnTo>
                    <a:pt x="23392" y="172291"/>
                  </a:lnTo>
                  <a:lnTo>
                    <a:pt x="24167" y="183043"/>
                  </a:lnTo>
                  <a:lnTo>
                    <a:pt x="25635" y="194022"/>
                  </a:lnTo>
                  <a:lnTo>
                    <a:pt x="27566" y="205151"/>
                  </a:lnTo>
                  <a:lnTo>
                    <a:pt x="29806" y="216381"/>
                  </a:lnTo>
                  <a:lnTo>
                    <a:pt x="31299" y="227677"/>
                  </a:lnTo>
                  <a:lnTo>
                    <a:pt x="32294" y="239018"/>
                  </a:lnTo>
                  <a:lnTo>
                    <a:pt x="32958" y="250388"/>
                  </a:lnTo>
                  <a:lnTo>
                    <a:pt x="34353" y="261778"/>
                  </a:lnTo>
                  <a:lnTo>
                    <a:pt x="36236" y="273182"/>
                  </a:lnTo>
                  <a:lnTo>
                    <a:pt x="38443" y="284595"/>
                  </a:lnTo>
                  <a:lnTo>
                    <a:pt x="39914" y="295060"/>
                  </a:lnTo>
                  <a:lnTo>
                    <a:pt x="40896" y="304895"/>
                  </a:lnTo>
                  <a:lnTo>
                    <a:pt x="41550" y="314309"/>
                  </a:lnTo>
                  <a:lnTo>
                    <a:pt x="42938" y="323442"/>
                  </a:lnTo>
                  <a:lnTo>
                    <a:pt x="44817" y="332389"/>
                  </a:lnTo>
                  <a:lnTo>
                    <a:pt x="47022" y="341211"/>
                  </a:lnTo>
                  <a:lnTo>
                    <a:pt x="48491" y="349950"/>
                  </a:lnTo>
                  <a:lnTo>
                    <a:pt x="49471" y="358633"/>
                  </a:lnTo>
                  <a:lnTo>
                    <a:pt x="50124" y="367279"/>
                  </a:lnTo>
                  <a:lnTo>
                    <a:pt x="51512" y="373996"/>
                  </a:lnTo>
                  <a:lnTo>
                    <a:pt x="53390" y="379426"/>
                  </a:lnTo>
                  <a:lnTo>
                    <a:pt x="55594" y="383999"/>
                  </a:lnTo>
                  <a:lnTo>
                    <a:pt x="57064" y="388000"/>
                  </a:lnTo>
                  <a:lnTo>
                    <a:pt x="59133" y="398182"/>
                  </a:lnTo>
                  <a:lnTo>
                    <a:pt x="59616" y="404273"/>
                  </a:lnTo>
                  <a:lnTo>
                    <a:pt x="60698" y="407231"/>
                  </a:lnTo>
                  <a:lnTo>
                    <a:pt x="62371" y="410155"/>
                  </a:lnTo>
                  <a:lnTo>
                    <a:pt x="67350" y="417142"/>
                  </a:lnTo>
                  <a:lnTo>
                    <a:pt x="67758" y="416762"/>
                  </a:lnTo>
                  <a:lnTo>
                    <a:pt x="68576" y="41028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PenAnnotation528"/>
            <p:cNvSpPr/>
            <p:nvPr/>
          </p:nvSpPr>
          <p:spPr>
            <a:xfrm>
              <a:off x="8276263" y="4569257"/>
              <a:ext cx="247660" cy="239916"/>
            </a:xfrm>
            <a:custGeom>
              <a:avLst/>
              <a:gdLst/>
              <a:ahLst/>
              <a:cxnLst/>
              <a:rect l="0" t="0" r="0" b="0"/>
              <a:pathLst>
                <a:path w="247660" h="239916">
                  <a:moveTo>
                    <a:pt x="7629" y="51320"/>
                  </a:moveTo>
                  <a:lnTo>
                    <a:pt x="2690" y="51320"/>
                  </a:lnTo>
                  <a:lnTo>
                    <a:pt x="4798" y="51320"/>
                  </a:lnTo>
                  <a:lnTo>
                    <a:pt x="2240" y="51320"/>
                  </a:lnTo>
                  <a:lnTo>
                    <a:pt x="1179" y="50368"/>
                  </a:lnTo>
                  <a:lnTo>
                    <a:pt x="472" y="48780"/>
                  </a:lnTo>
                  <a:lnTo>
                    <a:pt x="0" y="46770"/>
                  </a:lnTo>
                  <a:lnTo>
                    <a:pt x="637" y="45429"/>
                  </a:lnTo>
                  <a:lnTo>
                    <a:pt x="2016" y="44535"/>
                  </a:lnTo>
                  <a:lnTo>
                    <a:pt x="6521" y="43101"/>
                  </a:lnTo>
                  <a:lnTo>
                    <a:pt x="11852" y="42852"/>
                  </a:lnTo>
                  <a:lnTo>
                    <a:pt x="14254" y="41865"/>
                  </a:lnTo>
                  <a:lnTo>
                    <a:pt x="19463" y="38228"/>
                  </a:lnTo>
                  <a:lnTo>
                    <a:pt x="23138" y="36877"/>
                  </a:lnTo>
                  <a:lnTo>
                    <a:pt x="27494" y="35977"/>
                  </a:lnTo>
                  <a:lnTo>
                    <a:pt x="32302" y="35376"/>
                  </a:lnTo>
                  <a:lnTo>
                    <a:pt x="37413" y="34024"/>
                  </a:lnTo>
                  <a:lnTo>
                    <a:pt x="42725" y="32169"/>
                  </a:lnTo>
                  <a:lnTo>
                    <a:pt x="48172" y="29980"/>
                  </a:lnTo>
                  <a:lnTo>
                    <a:pt x="53707" y="28521"/>
                  </a:lnTo>
                  <a:lnTo>
                    <a:pt x="59303" y="27548"/>
                  </a:lnTo>
                  <a:lnTo>
                    <a:pt x="64939" y="26900"/>
                  </a:lnTo>
                  <a:lnTo>
                    <a:pt x="71553" y="25515"/>
                  </a:lnTo>
                  <a:lnTo>
                    <a:pt x="78820" y="23639"/>
                  </a:lnTo>
                  <a:lnTo>
                    <a:pt x="86521" y="21436"/>
                  </a:lnTo>
                  <a:lnTo>
                    <a:pt x="93562" y="19967"/>
                  </a:lnTo>
                  <a:lnTo>
                    <a:pt x="100160" y="18988"/>
                  </a:lnTo>
                  <a:lnTo>
                    <a:pt x="106464" y="18335"/>
                  </a:lnTo>
                  <a:lnTo>
                    <a:pt x="112572" y="16948"/>
                  </a:lnTo>
                  <a:lnTo>
                    <a:pt x="118548" y="15070"/>
                  </a:lnTo>
                  <a:lnTo>
                    <a:pt x="124438" y="12866"/>
                  </a:lnTo>
                  <a:lnTo>
                    <a:pt x="130268" y="11397"/>
                  </a:lnTo>
                  <a:lnTo>
                    <a:pt x="136062" y="10417"/>
                  </a:lnTo>
                  <a:lnTo>
                    <a:pt x="141827" y="9764"/>
                  </a:lnTo>
                  <a:lnTo>
                    <a:pt x="146625" y="8376"/>
                  </a:lnTo>
                  <a:lnTo>
                    <a:pt x="150776" y="6498"/>
                  </a:lnTo>
                  <a:lnTo>
                    <a:pt x="154495" y="4294"/>
                  </a:lnTo>
                  <a:lnTo>
                    <a:pt x="158880" y="2824"/>
                  </a:lnTo>
                  <a:lnTo>
                    <a:pt x="163708" y="1844"/>
                  </a:lnTo>
                  <a:lnTo>
                    <a:pt x="168831" y="1191"/>
                  </a:lnTo>
                  <a:lnTo>
                    <a:pt x="173200" y="756"/>
                  </a:lnTo>
                  <a:lnTo>
                    <a:pt x="180593" y="272"/>
                  </a:lnTo>
                  <a:lnTo>
                    <a:pt x="187055" y="57"/>
                  </a:lnTo>
                  <a:lnTo>
                    <a:pt x="190110" y="0"/>
                  </a:lnTo>
                  <a:lnTo>
                    <a:pt x="193102" y="914"/>
                  </a:lnTo>
                  <a:lnTo>
                    <a:pt x="198963" y="4470"/>
                  </a:lnTo>
                  <a:lnTo>
                    <a:pt x="204744" y="6685"/>
                  </a:lnTo>
                  <a:lnTo>
                    <a:pt x="207620" y="7276"/>
                  </a:lnTo>
                  <a:lnTo>
                    <a:pt x="209536" y="8622"/>
                  </a:lnTo>
                  <a:lnTo>
                    <a:pt x="210814" y="10473"/>
                  </a:lnTo>
                  <a:lnTo>
                    <a:pt x="211666" y="12659"/>
                  </a:lnTo>
                  <a:lnTo>
                    <a:pt x="215152" y="17627"/>
                  </a:lnTo>
                  <a:lnTo>
                    <a:pt x="219877" y="23011"/>
                  </a:lnTo>
                  <a:lnTo>
                    <a:pt x="225151" y="28578"/>
                  </a:lnTo>
                  <a:lnTo>
                    <a:pt x="226939" y="32349"/>
                  </a:lnTo>
                  <a:lnTo>
                    <a:pt x="228131" y="36768"/>
                  </a:lnTo>
                  <a:lnTo>
                    <a:pt x="228926" y="41618"/>
                  </a:lnTo>
                  <a:lnTo>
                    <a:pt x="229455" y="46757"/>
                  </a:lnTo>
                  <a:lnTo>
                    <a:pt x="229808" y="52088"/>
                  </a:lnTo>
                  <a:lnTo>
                    <a:pt x="230043" y="57548"/>
                  </a:lnTo>
                  <a:lnTo>
                    <a:pt x="230305" y="68693"/>
                  </a:lnTo>
                  <a:lnTo>
                    <a:pt x="230511" y="130170"/>
                  </a:lnTo>
                  <a:lnTo>
                    <a:pt x="231464" y="137224"/>
                  </a:lnTo>
                  <a:lnTo>
                    <a:pt x="233053" y="143832"/>
                  </a:lnTo>
                  <a:lnTo>
                    <a:pt x="235064" y="150142"/>
                  </a:lnTo>
                  <a:lnTo>
                    <a:pt x="236404" y="157206"/>
                  </a:lnTo>
                  <a:lnTo>
                    <a:pt x="237299" y="164774"/>
                  </a:lnTo>
                  <a:lnTo>
                    <a:pt x="237894" y="172676"/>
                  </a:lnTo>
                  <a:lnTo>
                    <a:pt x="238292" y="179849"/>
                  </a:lnTo>
                  <a:lnTo>
                    <a:pt x="238734" y="192899"/>
                  </a:lnTo>
                  <a:lnTo>
                    <a:pt x="238982" y="206405"/>
                  </a:lnTo>
                  <a:lnTo>
                    <a:pt x="239084" y="237815"/>
                  </a:lnTo>
                  <a:lnTo>
                    <a:pt x="240038" y="238515"/>
                  </a:lnTo>
                  <a:lnTo>
                    <a:pt x="247659" y="23991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PenAnnotation529"/>
            <p:cNvSpPr/>
            <p:nvPr/>
          </p:nvSpPr>
          <p:spPr>
            <a:xfrm>
              <a:off x="8481059" y="4457700"/>
              <a:ext cx="8574" cy="8573"/>
            </a:xfrm>
            <a:custGeom>
              <a:avLst/>
              <a:gdLst/>
              <a:ahLst/>
              <a:cxnLst/>
              <a:rect l="0" t="0" r="0" b="0"/>
              <a:pathLst>
                <a:path w="8574" h="8573">
                  <a:moveTo>
                    <a:pt x="8573" y="8572"/>
                  </a:moveTo>
                  <a:lnTo>
                    <a:pt x="4022" y="8572"/>
                  </a:lnTo>
                  <a:lnTo>
                    <a:pt x="2682" y="7620"/>
                  </a:lnTo>
                  <a:lnTo>
                    <a:pt x="1788" y="6032"/>
                  </a:lnTo>
                  <a:lnTo>
                    <a:pt x="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PenAnnotation530"/>
            <p:cNvSpPr/>
            <p:nvPr/>
          </p:nvSpPr>
          <p:spPr>
            <a:xfrm>
              <a:off x="8618223" y="4534852"/>
              <a:ext cx="102831" cy="255792"/>
            </a:xfrm>
            <a:custGeom>
              <a:avLst/>
              <a:gdLst/>
              <a:ahLst/>
              <a:cxnLst/>
              <a:rect l="0" t="0" r="0" b="0"/>
              <a:pathLst>
                <a:path w="102831" h="255792">
                  <a:moveTo>
                    <a:pt x="34286" y="17145"/>
                  </a:moveTo>
                  <a:lnTo>
                    <a:pt x="21268" y="30164"/>
                  </a:lnTo>
                  <a:lnTo>
                    <a:pt x="19893" y="33444"/>
                  </a:lnTo>
                  <a:lnTo>
                    <a:pt x="18976" y="37536"/>
                  </a:lnTo>
                  <a:lnTo>
                    <a:pt x="18365" y="42169"/>
                  </a:lnTo>
                  <a:lnTo>
                    <a:pt x="17004" y="46210"/>
                  </a:lnTo>
                  <a:lnTo>
                    <a:pt x="15145" y="49857"/>
                  </a:lnTo>
                  <a:lnTo>
                    <a:pt x="12954" y="53241"/>
                  </a:lnTo>
                  <a:lnTo>
                    <a:pt x="11492" y="57401"/>
                  </a:lnTo>
                  <a:lnTo>
                    <a:pt x="10517" y="62080"/>
                  </a:lnTo>
                  <a:lnTo>
                    <a:pt x="9868" y="67104"/>
                  </a:lnTo>
                  <a:lnTo>
                    <a:pt x="9435" y="72359"/>
                  </a:lnTo>
                  <a:lnTo>
                    <a:pt x="9147" y="77767"/>
                  </a:lnTo>
                  <a:lnTo>
                    <a:pt x="8954" y="83277"/>
                  </a:lnTo>
                  <a:lnTo>
                    <a:pt x="7873" y="88856"/>
                  </a:lnTo>
                  <a:lnTo>
                    <a:pt x="6200" y="94480"/>
                  </a:lnTo>
                  <a:lnTo>
                    <a:pt x="4132" y="100134"/>
                  </a:lnTo>
                  <a:lnTo>
                    <a:pt x="2754" y="105808"/>
                  </a:lnTo>
                  <a:lnTo>
                    <a:pt x="1835" y="111496"/>
                  </a:lnTo>
                  <a:lnTo>
                    <a:pt x="1222" y="117193"/>
                  </a:lnTo>
                  <a:lnTo>
                    <a:pt x="814" y="122897"/>
                  </a:lnTo>
                  <a:lnTo>
                    <a:pt x="542" y="128604"/>
                  </a:lnTo>
                  <a:lnTo>
                    <a:pt x="240" y="140977"/>
                  </a:lnTo>
                  <a:lnTo>
                    <a:pt x="0" y="211350"/>
                  </a:lnTo>
                  <a:lnTo>
                    <a:pt x="951" y="217100"/>
                  </a:lnTo>
                  <a:lnTo>
                    <a:pt x="2539" y="222838"/>
                  </a:lnTo>
                  <a:lnTo>
                    <a:pt x="4549" y="228569"/>
                  </a:lnTo>
                  <a:lnTo>
                    <a:pt x="6842" y="233342"/>
                  </a:lnTo>
                  <a:lnTo>
                    <a:pt x="9323" y="237476"/>
                  </a:lnTo>
                  <a:lnTo>
                    <a:pt x="11930" y="241185"/>
                  </a:lnTo>
                  <a:lnTo>
                    <a:pt x="14619" y="243658"/>
                  </a:lnTo>
                  <a:lnTo>
                    <a:pt x="17364" y="245306"/>
                  </a:lnTo>
                  <a:lnTo>
                    <a:pt x="20148" y="246405"/>
                  </a:lnTo>
                  <a:lnTo>
                    <a:pt x="22955" y="248090"/>
                  </a:lnTo>
                  <a:lnTo>
                    <a:pt x="25780" y="250166"/>
                  </a:lnTo>
                  <a:lnTo>
                    <a:pt x="28616" y="252502"/>
                  </a:lnTo>
                  <a:lnTo>
                    <a:pt x="31458" y="254060"/>
                  </a:lnTo>
                  <a:lnTo>
                    <a:pt x="34306" y="255099"/>
                  </a:lnTo>
                  <a:lnTo>
                    <a:pt x="37157" y="255791"/>
                  </a:lnTo>
                  <a:lnTo>
                    <a:pt x="40011" y="255300"/>
                  </a:lnTo>
                  <a:lnTo>
                    <a:pt x="42866" y="254020"/>
                  </a:lnTo>
                  <a:lnTo>
                    <a:pt x="45720" y="252214"/>
                  </a:lnTo>
                  <a:lnTo>
                    <a:pt x="49529" y="251010"/>
                  </a:lnTo>
                  <a:lnTo>
                    <a:pt x="53974" y="250208"/>
                  </a:lnTo>
                  <a:lnTo>
                    <a:pt x="58841" y="249673"/>
                  </a:lnTo>
                  <a:lnTo>
                    <a:pt x="62086" y="248363"/>
                  </a:lnTo>
                  <a:lnTo>
                    <a:pt x="64250" y="246539"/>
                  </a:lnTo>
                  <a:lnTo>
                    <a:pt x="65692" y="244369"/>
                  </a:lnTo>
                  <a:lnTo>
                    <a:pt x="67607" y="241017"/>
                  </a:lnTo>
                  <a:lnTo>
                    <a:pt x="72274" y="232214"/>
                  </a:lnTo>
                  <a:lnTo>
                    <a:pt x="74982" y="224491"/>
                  </a:lnTo>
                  <a:lnTo>
                    <a:pt x="75704" y="221098"/>
                  </a:lnTo>
                  <a:lnTo>
                    <a:pt x="78091" y="216931"/>
                  </a:lnTo>
                  <a:lnTo>
                    <a:pt x="81587" y="212248"/>
                  </a:lnTo>
                  <a:lnTo>
                    <a:pt x="85823" y="207221"/>
                  </a:lnTo>
                  <a:lnTo>
                    <a:pt x="88647" y="201965"/>
                  </a:lnTo>
                  <a:lnTo>
                    <a:pt x="90529" y="196556"/>
                  </a:lnTo>
                  <a:lnTo>
                    <a:pt x="91784" y="191045"/>
                  </a:lnTo>
                  <a:lnTo>
                    <a:pt x="93573" y="184513"/>
                  </a:lnTo>
                  <a:lnTo>
                    <a:pt x="98101" y="169636"/>
                  </a:lnTo>
                  <a:lnTo>
                    <a:pt x="99689" y="162621"/>
                  </a:lnTo>
                  <a:lnTo>
                    <a:pt x="100748" y="156039"/>
                  </a:lnTo>
                  <a:lnTo>
                    <a:pt x="101455" y="149746"/>
                  </a:lnTo>
                  <a:lnTo>
                    <a:pt x="101926" y="142693"/>
                  </a:lnTo>
                  <a:lnTo>
                    <a:pt x="102239" y="135134"/>
                  </a:lnTo>
                  <a:lnTo>
                    <a:pt x="102587" y="119115"/>
                  </a:lnTo>
                  <a:lnTo>
                    <a:pt x="102830" y="81585"/>
                  </a:lnTo>
                  <a:lnTo>
                    <a:pt x="101890" y="75345"/>
                  </a:lnTo>
                  <a:lnTo>
                    <a:pt x="100310" y="69280"/>
                  </a:lnTo>
                  <a:lnTo>
                    <a:pt x="98305" y="63332"/>
                  </a:lnTo>
                  <a:lnTo>
                    <a:pt x="96015" y="57461"/>
                  </a:lnTo>
                  <a:lnTo>
                    <a:pt x="93536" y="51643"/>
                  </a:lnTo>
                  <a:lnTo>
                    <a:pt x="90932" y="45859"/>
                  </a:lnTo>
                  <a:lnTo>
                    <a:pt x="89195" y="41050"/>
                  </a:lnTo>
                  <a:lnTo>
                    <a:pt x="87266" y="33167"/>
                  </a:lnTo>
                  <a:lnTo>
                    <a:pt x="84846" y="29731"/>
                  </a:lnTo>
                  <a:lnTo>
                    <a:pt x="81328" y="26488"/>
                  </a:lnTo>
                  <a:lnTo>
                    <a:pt x="77078" y="23374"/>
                  </a:lnTo>
                  <a:lnTo>
                    <a:pt x="74244" y="20345"/>
                  </a:lnTo>
                  <a:lnTo>
                    <a:pt x="72355" y="17374"/>
                  </a:lnTo>
                  <a:lnTo>
                    <a:pt x="69304" y="11531"/>
                  </a:lnTo>
                  <a:lnTo>
                    <a:pt x="67156" y="8640"/>
                  </a:lnTo>
                  <a:lnTo>
                    <a:pt x="64773" y="5760"/>
                  </a:lnTo>
                  <a:lnTo>
                    <a:pt x="62230" y="3841"/>
                  </a:lnTo>
                  <a:lnTo>
                    <a:pt x="59583" y="2560"/>
                  </a:lnTo>
                  <a:lnTo>
                    <a:pt x="56867" y="1707"/>
                  </a:lnTo>
                  <a:lnTo>
                    <a:pt x="54102" y="1138"/>
                  </a:lnTo>
                  <a:lnTo>
                    <a:pt x="51307" y="759"/>
                  </a:lnTo>
                  <a:lnTo>
                    <a:pt x="42859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PenAnnotation531"/>
            <p:cNvSpPr/>
            <p:nvPr/>
          </p:nvSpPr>
          <p:spPr>
            <a:xfrm>
              <a:off x="8789669" y="4491990"/>
              <a:ext cx="188489" cy="299637"/>
            </a:xfrm>
            <a:custGeom>
              <a:avLst/>
              <a:gdLst/>
              <a:ahLst/>
              <a:cxnLst/>
              <a:rect l="0" t="0" r="0" b="0"/>
              <a:pathLst>
                <a:path w="188489" h="299637">
                  <a:moveTo>
                    <a:pt x="0" y="0"/>
                  </a:moveTo>
                  <a:lnTo>
                    <a:pt x="12772" y="12770"/>
                  </a:lnTo>
                  <a:lnTo>
                    <a:pt x="14229" y="16133"/>
                  </a:lnTo>
                  <a:lnTo>
                    <a:pt x="15850" y="24950"/>
                  </a:lnTo>
                  <a:lnTo>
                    <a:pt x="17235" y="29968"/>
                  </a:lnTo>
                  <a:lnTo>
                    <a:pt x="19110" y="35219"/>
                  </a:lnTo>
                  <a:lnTo>
                    <a:pt x="21313" y="40624"/>
                  </a:lnTo>
                  <a:lnTo>
                    <a:pt x="22781" y="46133"/>
                  </a:lnTo>
                  <a:lnTo>
                    <a:pt x="23760" y="51710"/>
                  </a:lnTo>
                  <a:lnTo>
                    <a:pt x="24413" y="57333"/>
                  </a:lnTo>
                  <a:lnTo>
                    <a:pt x="24848" y="63940"/>
                  </a:lnTo>
                  <a:lnTo>
                    <a:pt x="25138" y="71202"/>
                  </a:lnTo>
                  <a:lnTo>
                    <a:pt x="25461" y="86890"/>
                  </a:lnTo>
                  <a:lnTo>
                    <a:pt x="25718" y="299636"/>
                  </a:lnTo>
                  <a:lnTo>
                    <a:pt x="25718" y="287256"/>
                  </a:lnTo>
                  <a:lnTo>
                    <a:pt x="23179" y="279752"/>
                  </a:lnTo>
                  <a:lnTo>
                    <a:pt x="21167" y="275084"/>
                  </a:lnTo>
                  <a:lnTo>
                    <a:pt x="19827" y="270066"/>
                  </a:lnTo>
                  <a:lnTo>
                    <a:pt x="18933" y="264817"/>
                  </a:lnTo>
                  <a:lnTo>
                    <a:pt x="18338" y="259412"/>
                  </a:lnTo>
                  <a:lnTo>
                    <a:pt x="18893" y="252951"/>
                  </a:lnTo>
                  <a:lnTo>
                    <a:pt x="20216" y="245787"/>
                  </a:lnTo>
                  <a:lnTo>
                    <a:pt x="22049" y="238153"/>
                  </a:lnTo>
                  <a:lnTo>
                    <a:pt x="23272" y="231158"/>
                  </a:lnTo>
                  <a:lnTo>
                    <a:pt x="24088" y="224590"/>
                  </a:lnTo>
                  <a:lnTo>
                    <a:pt x="24630" y="218307"/>
                  </a:lnTo>
                  <a:lnTo>
                    <a:pt x="24994" y="211260"/>
                  </a:lnTo>
                  <a:lnTo>
                    <a:pt x="25397" y="195811"/>
                  </a:lnTo>
                  <a:lnTo>
                    <a:pt x="26456" y="187691"/>
                  </a:lnTo>
                  <a:lnTo>
                    <a:pt x="28116" y="179419"/>
                  </a:lnTo>
                  <a:lnTo>
                    <a:pt x="30174" y="171048"/>
                  </a:lnTo>
                  <a:lnTo>
                    <a:pt x="32498" y="163562"/>
                  </a:lnTo>
                  <a:lnTo>
                    <a:pt x="35001" y="156666"/>
                  </a:lnTo>
                  <a:lnTo>
                    <a:pt x="37621" y="150164"/>
                  </a:lnTo>
                  <a:lnTo>
                    <a:pt x="40321" y="143924"/>
                  </a:lnTo>
                  <a:lnTo>
                    <a:pt x="45861" y="131911"/>
                  </a:lnTo>
                  <a:lnTo>
                    <a:pt x="54334" y="114438"/>
                  </a:lnTo>
                  <a:lnTo>
                    <a:pt x="58131" y="108677"/>
                  </a:lnTo>
                  <a:lnTo>
                    <a:pt x="62567" y="102931"/>
                  </a:lnTo>
                  <a:lnTo>
                    <a:pt x="67429" y="97196"/>
                  </a:lnTo>
                  <a:lnTo>
                    <a:pt x="71623" y="92419"/>
                  </a:lnTo>
                  <a:lnTo>
                    <a:pt x="78823" y="84573"/>
                  </a:lnTo>
                  <a:lnTo>
                    <a:pt x="88232" y="74800"/>
                  </a:lnTo>
                  <a:lnTo>
                    <a:pt x="90254" y="71774"/>
                  </a:lnTo>
                  <a:lnTo>
                    <a:pt x="92500" y="65872"/>
                  </a:lnTo>
                  <a:lnTo>
                    <a:pt x="95004" y="62964"/>
                  </a:lnTo>
                  <a:lnTo>
                    <a:pt x="98579" y="60074"/>
                  </a:lnTo>
                  <a:lnTo>
                    <a:pt x="102868" y="57194"/>
                  </a:lnTo>
                  <a:lnTo>
                    <a:pt x="106679" y="55274"/>
                  </a:lnTo>
                  <a:lnTo>
                    <a:pt x="110172" y="53994"/>
                  </a:lnTo>
                  <a:lnTo>
                    <a:pt x="113453" y="53141"/>
                  </a:lnTo>
                  <a:lnTo>
                    <a:pt x="116592" y="52572"/>
                  </a:lnTo>
                  <a:lnTo>
                    <a:pt x="119639" y="52193"/>
                  </a:lnTo>
                  <a:lnTo>
                    <a:pt x="122622" y="51941"/>
                  </a:lnTo>
                  <a:lnTo>
                    <a:pt x="125563" y="52724"/>
                  </a:lnTo>
                  <a:lnTo>
                    <a:pt x="131371" y="56135"/>
                  </a:lnTo>
                  <a:lnTo>
                    <a:pt x="137128" y="58286"/>
                  </a:lnTo>
                  <a:lnTo>
                    <a:pt x="139996" y="58860"/>
                  </a:lnTo>
                  <a:lnTo>
                    <a:pt x="142861" y="61147"/>
                  </a:lnTo>
                  <a:lnTo>
                    <a:pt x="148585" y="68769"/>
                  </a:lnTo>
                  <a:lnTo>
                    <a:pt x="151763" y="75966"/>
                  </a:lnTo>
                  <a:lnTo>
                    <a:pt x="152610" y="79219"/>
                  </a:lnTo>
                  <a:lnTo>
                    <a:pt x="156092" y="85374"/>
                  </a:lnTo>
                  <a:lnTo>
                    <a:pt x="160814" y="92236"/>
                  </a:lnTo>
                  <a:lnTo>
                    <a:pt x="163407" y="96733"/>
                  </a:lnTo>
                  <a:lnTo>
                    <a:pt x="166089" y="101636"/>
                  </a:lnTo>
                  <a:lnTo>
                    <a:pt x="167876" y="106810"/>
                  </a:lnTo>
                  <a:lnTo>
                    <a:pt x="169068" y="112164"/>
                  </a:lnTo>
                  <a:lnTo>
                    <a:pt x="169862" y="117638"/>
                  </a:lnTo>
                  <a:lnTo>
                    <a:pt x="171344" y="123193"/>
                  </a:lnTo>
                  <a:lnTo>
                    <a:pt x="173285" y="128801"/>
                  </a:lnTo>
                  <a:lnTo>
                    <a:pt x="175531" y="134445"/>
                  </a:lnTo>
                  <a:lnTo>
                    <a:pt x="177028" y="140112"/>
                  </a:lnTo>
                  <a:lnTo>
                    <a:pt x="178027" y="145795"/>
                  </a:lnTo>
                  <a:lnTo>
                    <a:pt x="178692" y="151489"/>
                  </a:lnTo>
                  <a:lnTo>
                    <a:pt x="179136" y="158143"/>
                  </a:lnTo>
                  <a:lnTo>
                    <a:pt x="179432" y="165436"/>
                  </a:lnTo>
                  <a:lnTo>
                    <a:pt x="179629" y="173156"/>
                  </a:lnTo>
                  <a:lnTo>
                    <a:pt x="180712" y="180207"/>
                  </a:lnTo>
                  <a:lnTo>
                    <a:pt x="182388" y="186813"/>
                  </a:lnTo>
                  <a:lnTo>
                    <a:pt x="184457" y="193122"/>
                  </a:lnTo>
                  <a:lnTo>
                    <a:pt x="185836" y="199233"/>
                  </a:lnTo>
                  <a:lnTo>
                    <a:pt x="186756" y="205212"/>
                  </a:lnTo>
                  <a:lnTo>
                    <a:pt x="187370" y="211103"/>
                  </a:lnTo>
                  <a:lnTo>
                    <a:pt x="187779" y="216935"/>
                  </a:lnTo>
                  <a:lnTo>
                    <a:pt x="188051" y="222728"/>
                  </a:lnTo>
                  <a:lnTo>
                    <a:pt x="188434" y="237443"/>
                  </a:lnTo>
                  <a:lnTo>
                    <a:pt x="188488" y="241163"/>
                  </a:lnTo>
                  <a:lnTo>
                    <a:pt x="186007" y="250376"/>
                  </a:lnTo>
                  <a:lnTo>
                    <a:pt x="184013" y="255500"/>
                  </a:lnTo>
                  <a:lnTo>
                    <a:pt x="181731" y="258915"/>
                  </a:lnTo>
                  <a:lnTo>
                    <a:pt x="179256" y="261193"/>
                  </a:lnTo>
                  <a:lnTo>
                    <a:pt x="176655" y="262711"/>
                  </a:lnTo>
                  <a:lnTo>
                    <a:pt x="174920" y="264675"/>
                  </a:lnTo>
                  <a:lnTo>
                    <a:pt x="173763" y="266937"/>
                  </a:lnTo>
                  <a:lnTo>
                    <a:pt x="172480" y="271991"/>
                  </a:lnTo>
                  <a:lnTo>
                    <a:pt x="171653" y="280457"/>
                  </a:lnTo>
                  <a:lnTo>
                    <a:pt x="171450" y="28289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259722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125" y="738188"/>
            <a:ext cx="6381750" cy="538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6818590" y="3849052"/>
            <a:ext cx="1439039" cy="642939"/>
            <a:chOff x="6818590" y="3849052"/>
            <a:chExt cx="1439039" cy="642939"/>
          </a:xfrm>
        </p:grpSpPr>
        <p:sp>
          <p:nvSpPr>
            <p:cNvPr id="2" name="SMARTPenAnnotation516"/>
            <p:cNvSpPr/>
            <p:nvPr/>
          </p:nvSpPr>
          <p:spPr>
            <a:xfrm>
              <a:off x="6818590" y="3857657"/>
              <a:ext cx="205145" cy="617189"/>
            </a:xfrm>
            <a:custGeom>
              <a:avLst/>
              <a:gdLst/>
              <a:ahLst/>
              <a:cxnLst/>
              <a:rect l="0" t="0" r="0" b="0"/>
              <a:pathLst>
                <a:path w="205145" h="617189">
                  <a:moveTo>
                    <a:pt x="188000" y="25685"/>
                  </a:moveTo>
                  <a:lnTo>
                    <a:pt x="171217" y="8902"/>
                  </a:lnTo>
                  <a:lnTo>
                    <a:pt x="170962" y="4097"/>
                  </a:lnTo>
                  <a:lnTo>
                    <a:pt x="169974" y="2720"/>
                  </a:lnTo>
                  <a:lnTo>
                    <a:pt x="168362" y="1803"/>
                  </a:lnTo>
                  <a:lnTo>
                    <a:pt x="162388" y="0"/>
                  </a:lnTo>
                  <a:lnTo>
                    <a:pt x="156412" y="5865"/>
                  </a:lnTo>
                  <a:lnTo>
                    <a:pt x="149514" y="12739"/>
                  </a:lnTo>
                  <a:lnTo>
                    <a:pt x="148056" y="15149"/>
                  </a:lnTo>
                  <a:lnTo>
                    <a:pt x="145050" y="23092"/>
                  </a:lnTo>
                  <a:lnTo>
                    <a:pt x="140971" y="28660"/>
                  </a:lnTo>
                  <a:lnTo>
                    <a:pt x="137597" y="31479"/>
                  </a:lnTo>
                  <a:lnTo>
                    <a:pt x="133443" y="34310"/>
                  </a:lnTo>
                  <a:lnTo>
                    <a:pt x="128768" y="37150"/>
                  </a:lnTo>
                  <a:lnTo>
                    <a:pt x="124700" y="40948"/>
                  </a:lnTo>
                  <a:lnTo>
                    <a:pt x="121035" y="45386"/>
                  </a:lnTo>
                  <a:lnTo>
                    <a:pt x="117639" y="50249"/>
                  </a:lnTo>
                  <a:lnTo>
                    <a:pt x="111326" y="58193"/>
                  </a:lnTo>
                  <a:lnTo>
                    <a:pt x="105345" y="65850"/>
                  </a:lnTo>
                  <a:lnTo>
                    <a:pt x="99511" y="75604"/>
                  </a:lnTo>
                  <a:lnTo>
                    <a:pt x="93744" y="86289"/>
                  </a:lnTo>
                  <a:lnTo>
                    <a:pt x="90872" y="91805"/>
                  </a:lnTo>
                  <a:lnTo>
                    <a:pt x="87053" y="97388"/>
                  </a:lnTo>
                  <a:lnTo>
                    <a:pt x="82601" y="103014"/>
                  </a:lnTo>
                  <a:lnTo>
                    <a:pt x="77730" y="108671"/>
                  </a:lnTo>
                  <a:lnTo>
                    <a:pt x="73528" y="115299"/>
                  </a:lnTo>
                  <a:lnTo>
                    <a:pt x="69776" y="122575"/>
                  </a:lnTo>
                  <a:lnTo>
                    <a:pt x="63065" y="137327"/>
                  </a:lnTo>
                  <a:lnTo>
                    <a:pt x="56908" y="150234"/>
                  </a:lnTo>
                  <a:lnTo>
                    <a:pt x="50997" y="164860"/>
                  </a:lnTo>
                  <a:lnTo>
                    <a:pt x="45194" y="180886"/>
                  </a:lnTo>
                  <a:lnTo>
                    <a:pt x="39441" y="197533"/>
                  </a:lnTo>
                  <a:lnTo>
                    <a:pt x="33708" y="211917"/>
                  </a:lnTo>
                  <a:lnTo>
                    <a:pt x="27985" y="224660"/>
                  </a:lnTo>
                  <a:lnTo>
                    <a:pt x="22267" y="236674"/>
                  </a:lnTo>
                  <a:lnTo>
                    <a:pt x="16551" y="250903"/>
                  </a:lnTo>
                  <a:lnTo>
                    <a:pt x="11788" y="265799"/>
                  </a:lnTo>
                  <a:lnTo>
                    <a:pt x="9671" y="278770"/>
                  </a:lnTo>
                  <a:lnTo>
                    <a:pt x="6190" y="293425"/>
                  </a:lnTo>
                  <a:lnTo>
                    <a:pt x="2420" y="309463"/>
                  </a:lnTo>
                  <a:lnTo>
                    <a:pt x="745" y="326116"/>
                  </a:lnTo>
                  <a:lnTo>
                    <a:pt x="0" y="340503"/>
                  </a:lnTo>
                  <a:lnTo>
                    <a:pt x="622" y="354199"/>
                  </a:lnTo>
                  <a:lnTo>
                    <a:pt x="4073" y="369812"/>
                  </a:lnTo>
                  <a:lnTo>
                    <a:pt x="6242" y="383735"/>
                  </a:lnTo>
                  <a:lnTo>
                    <a:pt x="8159" y="397226"/>
                  </a:lnTo>
                  <a:lnTo>
                    <a:pt x="12186" y="412747"/>
                  </a:lnTo>
                  <a:lnTo>
                    <a:pt x="17150" y="429170"/>
                  </a:lnTo>
                  <a:lnTo>
                    <a:pt x="22531" y="445042"/>
                  </a:lnTo>
                  <a:lnTo>
                    <a:pt x="30916" y="465640"/>
                  </a:lnTo>
                  <a:lnTo>
                    <a:pt x="36587" y="481253"/>
                  </a:lnTo>
                  <a:lnTo>
                    <a:pt x="42283" y="495177"/>
                  </a:lnTo>
                  <a:lnTo>
                    <a:pt x="45136" y="501557"/>
                  </a:lnTo>
                  <a:lnTo>
                    <a:pt x="48941" y="507716"/>
                  </a:lnTo>
                  <a:lnTo>
                    <a:pt x="53385" y="513726"/>
                  </a:lnTo>
                  <a:lnTo>
                    <a:pt x="58251" y="519638"/>
                  </a:lnTo>
                  <a:lnTo>
                    <a:pt x="62448" y="525485"/>
                  </a:lnTo>
                  <a:lnTo>
                    <a:pt x="66199" y="531287"/>
                  </a:lnTo>
                  <a:lnTo>
                    <a:pt x="69652" y="537061"/>
                  </a:lnTo>
                  <a:lnTo>
                    <a:pt x="73859" y="542815"/>
                  </a:lnTo>
                  <a:lnTo>
                    <a:pt x="78568" y="548556"/>
                  </a:lnTo>
                  <a:lnTo>
                    <a:pt x="83613" y="554288"/>
                  </a:lnTo>
                  <a:lnTo>
                    <a:pt x="87928" y="560014"/>
                  </a:lnTo>
                  <a:lnTo>
                    <a:pt x="91758" y="565737"/>
                  </a:lnTo>
                  <a:lnTo>
                    <a:pt x="95263" y="571457"/>
                  </a:lnTo>
                  <a:lnTo>
                    <a:pt x="98553" y="576223"/>
                  </a:lnTo>
                  <a:lnTo>
                    <a:pt x="104748" y="584059"/>
                  </a:lnTo>
                  <a:lnTo>
                    <a:pt x="108686" y="587482"/>
                  </a:lnTo>
                  <a:lnTo>
                    <a:pt x="113217" y="590716"/>
                  </a:lnTo>
                  <a:lnTo>
                    <a:pt x="118141" y="593825"/>
                  </a:lnTo>
                  <a:lnTo>
                    <a:pt x="122377" y="596850"/>
                  </a:lnTo>
                  <a:lnTo>
                    <a:pt x="126154" y="599819"/>
                  </a:lnTo>
                  <a:lnTo>
                    <a:pt x="129624" y="602751"/>
                  </a:lnTo>
                  <a:lnTo>
                    <a:pt x="133842" y="605658"/>
                  </a:lnTo>
                  <a:lnTo>
                    <a:pt x="138560" y="608549"/>
                  </a:lnTo>
                  <a:lnTo>
                    <a:pt x="143609" y="611429"/>
                  </a:lnTo>
                  <a:lnTo>
                    <a:pt x="147929" y="613348"/>
                  </a:lnTo>
                  <a:lnTo>
                    <a:pt x="151761" y="614628"/>
                  </a:lnTo>
                  <a:lnTo>
                    <a:pt x="155268" y="615481"/>
                  </a:lnTo>
                  <a:lnTo>
                    <a:pt x="159511" y="616050"/>
                  </a:lnTo>
                  <a:lnTo>
                    <a:pt x="164245" y="616429"/>
                  </a:lnTo>
                  <a:lnTo>
                    <a:pt x="173632" y="616851"/>
                  </a:lnTo>
                  <a:lnTo>
                    <a:pt x="180979" y="617038"/>
                  </a:lnTo>
                  <a:lnTo>
                    <a:pt x="205144" y="61718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SMARTPenAnnotation517"/>
            <p:cNvSpPr/>
            <p:nvPr/>
          </p:nvSpPr>
          <p:spPr>
            <a:xfrm>
              <a:off x="7101045" y="3979349"/>
              <a:ext cx="299368" cy="375424"/>
            </a:xfrm>
            <a:custGeom>
              <a:avLst/>
              <a:gdLst/>
              <a:ahLst/>
              <a:cxnLst/>
              <a:rect l="0" t="0" r="0" b="0"/>
              <a:pathLst>
                <a:path w="299368" h="375424">
                  <a:moveTo>
                    <a:pt x="128430" y="41153"/>
                  </a:moveTo>
                  <a:lnTo>
                    <a:pt x="121049" y="33772"/>
                  </a:lnTo>
                  <a:lnTo>
                    <a:pt x="117846" y="33110"/>
                  </a:lnTo>
                  <a:lnTo>
                    <a:pt x="115660" y="32934"/>
                  </a:lnTo>
                  <a:lnTo>
                    <a:pt x="114201" y="31863"/>
                  </a:lnTo>
                  <a:lnTo>
                    <a:pt x="113229" y="30198"/>
                  </a:lnTo>
                  <a:lnTo>
                    <a:pt x="112581" y="28135"/>
                  </a:lnTo>
                  <a:lnTo>
                    <a:pt x="111196" y="26759"/>
                  </a:lnTo>
                  <a:lnTo>
                    <a:pt x="109321" y="25842"/>
                  </a:lnTo>
                  <a:lnTo>
                    <a:pt x="107118" y="25230"/>
                  </a:lnTo>
                  <a:lnTo>
                    <a:pt x="104697" y="25775"/>
                  </a:lnTo>
                  <a:lnTo>
                    <a:pt x="96739" y="30141"/>
                  </a:lnTo>
                  <a:lnTo>
                    <a:pt x="91167" y="31496"/>
                  </a:lnTo>
                  <a:lnTo>
                    <a:pt x="89301" y="32810"/>
                  </a:lnTo>
                  <a:lnTo>
                    <a:pt x="88056" y="34639"/>
                  </a:lnTo>
                  <a:lnTo>
                    <a:pt x="87227" y="36810"/>
                  </a:lnTo>
                  <a:lnTo>
                    <a:pt x="81225" y="44303"/>
                  </a:lnTo>
                  <a:lnTo>
                    <a:pt x="72207" y="53983"/>
                  </a:lnTo>
                  <a:lnTo>
                    <a:pt x="61849" y="64635"/>
                  </a:lnTo>
                  <a:lnTo>
                    <a:pt x="53436" y="75720"/>
                  </a:lnTo>
                  <a:lnTo>
                    <a:pt x="46521" y="86996"/>
                  </a:lnTo>
                  <a:lnTo>
                    <a:pt x="40274" y="98358"/>
                  </a:lnTo>
                  <a:lnTo>
                    <a:pt x="36322" y="105007"/>
                  </a:lnTo>
                  <a:lnTo>
                    <a:pt x="26850" y="120015"/>
                  </a:lnTo>
                  <a:lnTo>
                    <a:pt x="22610" y="128018"/>
                  </a:lnTo>
                  <a:lnTo>
                    <a:pt x="18831" y="136211"/>
                  </a:lnTo>
                  <a:lnTo>
                    <a:pt x="15359" y="144530"/>
                  </a:lnTo>
                  <a:lnTo>
                    <a:pt x="8961" y="158853"/>
                  </a:lnTo>
                  <a:lnTo>
                    <a:pt x="5921" y="165340"/>
                  </a:lnTo>
                  <a:lnTo>
                    <a:pt x="3895" y="173474"/>
                  </a:lnTo>
                  <a:lnTo>
                    <a:pt x="2544" y="182707"/>
                  </a:lnTo>
                  <a:lnTo>
                    <a:pt x="1643" y="192673"/>
                  </a:lnTo>
                  <a:lnTo>
                    <a:pt x="1043" y="202174"/>
                  </a:lnTo>
                  <a:lnTo>
                    <a:pt x="376" y="220350"/>
                  </a:lnTo>
                  <a:lnTo>
                    <a:pt x="0" y="246648"/>
                  </a:lnTo>
                  <a:lnTo>
                    <a:pt x="900" y="255302"/>
                  </a:lnTo>
                  <a:lnTo>
                    <a:pt x="2453" y="263929"/>
                  </a:lnTo>
                  <a:lnTo>
                    <a:pt x="4439" y="272538"/>
                  </a:lnTo>
                  <a:lnTo>
                    <a:pt x="6718" y="281135"/>
                  </a:lnTo>
                  <a:lnTo>
                    <a:pt x="11787" y="298306"/>
                  </a:lnTo>
                  <a:lnTo>
                    <a:pt x="14473" y="305934"/>
                  </a:lnTo>
                  <a:lnTo>
                    <a:pt x="17216" y="312924"/>
                  </a:lnTo>
                  <a:lnTo>
                    <a:pt x="19997" y="319488"/>
                  </a:lnTo>
                  <a:lnTo>
                    <a:pt x="23757" y="325770"/>
                  </a:lnTo>
                  <a:lnTo>
                    <a:pt x="28167" y="331863"/>
                  </a:lnTo>
                  <a:lnTo>
                    <a:pt x="33014" y="337830"/>
                  </a:lnTo>
                  <a:lnTo>
                    <a:pt x="40938" y="349539"/>
                  </a:lnTo>
                  <a:lnTo>
                    <a:pt x="44384" y="355329"/>
                  </a:lnTo>
                  <a:lnTo>
                    <a:pt x="53294" y="364302"/>
                  </a:lnTo>
                  <a:lnTo>
                    <a:pt x="58336" y="368028"/>
                  </a:lnTo>
                  <a:lnTo>
                    <a:pt x="63603" y="370512"/>
                  </a:lnTo>
                  <a:lnTo>
                    <a:pt x="69019" y="372168"/>
                  </a:lnTo>
                  <a:lnTo>
                    <a:pt x="74535" y="373272"/>
                  </a:lnTo>
                  <a:lnTo>
                    <a:pt x="81070" y="374008"/>
                  </a:lnTo>
                  <a:lnTo>
                    <a:pt x="88284" y="374499"/>
                  </a:lnTo>
                  <a:lnTo>
                    <a:pt x="102967" y="375044"/>
                  </a:lnTo>
                  <a:lnTo>
                    <a:pt x="122896" y="375351"/>
                  </a:lnTo>
                  <a:lnTo>
                    <a:pt x="138352" y="375423"/>
                  </a:lnTo>
                  <a:lnTo>
                    <a:pt x="145523" y="374490"/>
                  </a:lnTo>
                  <a:lnTo>
                    <a:pt x="152207" y="372915"/>
                  </a:lnTo>
                  <a:lnTo>
                    <a:pt x="181174" y="363544"/>
                  </a:lnTo>
                  <a:lnTo>
                    <a:pt x="188358" y="359903"/>
                  </a:lnTo>
                  <a:lnTo>
                    <a:pt x="195052" y="355571"/>
                  </a:lnTo>
                  <a:lnTo>
                    <a:pt x="201420" y="350777"/>
                  </a:lnTo>
                  <a:lnTo>
                    <a:pt x="207569" y="345677"/>
                  </a:lnTo>
                  <a:lnTo>
                    <a:pt x="213574" y="340371"/>
                  </a:lnTo>
                  <a:lnTo>
                    <a:pt x="219483" y="334930"/>
                  </a:lnTo>
                  <a:lnTo>
                    <a:pt x="225327" y="328444"/>
                  </a:lnTo>
                  <a:lnTo>
                    <a:pt x="231128" y="321263"/>
                  </a:lnTo>
                  <a:lnTo>
                    <a:pt x="236900" y="313618"/>
                  </a:lnTo>
                  <a:lnTo>
                    <a:pt x="241701" y="306616"/>
                  </a:lnTo>
                  <a:lnTo>
                    <a:pt x="245853" y="300044"/>
                  </a:lnTo>
                  <a:lnTo>
                    <a:pt x="249576" y="293757"/>
                  </a:lnTo>
                  <a:lnTo>
                    <a:pt x="258790" y="279151"/>
                  </a:lnTo>
                  <a:lnTo>
                    <a:pt x="263914" y="271256"/>
                  </a:lnTo>
                  <a:lnTo>
                    <a:pt x="268282" y="263135"/>
                  </a:lnTo>
                  <a:lnTo>
                    <a:pt x="272148" y="254864"/>
                  </a:lnTo>
                  <a:lnTo>
                    <a:pt x="275676" y="246492"/>
                  </a:lnTo>
                  <a:lnTo>
                    <a:pt x="278982" y="238053"/>
                  </a:lnTo>
                  <a:lnTo>
                    <a:pt x="285194" y="221057"/>
                  </a:lnTo>
                  <a:lnTo>
                    <a:pt x="288184" y="211571"/>
                  </a:lnTo>
                  <a:lnTo>
                    <a:pt x="294047" y="190872"/>
                  </a:lnTo>
                  <a:lnTo>
                    <a:pt x="295991" y="180971"/>
                  </a:lnTo>
                  <a:lnTo>
                    <a:pt x="297287" y="171513"/>
                  </a:lnTo>
                  <a:lnTo>
                    <a:pt x="298152" y="162350"/>
                  </a:lnTo>
                  <a:lnTo>
                    <a:pt x="298728" y="153383"/>
                  </a:lnTo>
                  <a:lnTo>
                    <a:pt x="299111" y="144548"/>
                  </a:lnTo>
                  <a:lnTo>
                    <a:pt x="299367" y="135800"/>
                  </a:lnTo>
                  <a:lnTo>
                    <a:pt x="298586" y="127111"/>
                  </a:lnTo>
                  <a:lnTo>
                    <a:pt x="297112" y="118461"/>
                  </a:lnTo>
                  <a:lnTo>
                    <a:pt x="295177" y="109837"/>
                  </a:lnTo>
                  <a:lnTo>
                    <a:pt x="292935" y="102182"/>
                  </a:lnTo>
                  <a:lnTo>
                    <a:pt x="290487" y="95174"/>
                  </a:lnTo>
                  <a:lnTo>
                    <a:pt x="287903" y="88598"/>
                  </a:lnTo>
                  <a:lnTo>
                    <a:pt x="282491" y="73669"/>
                  </a:lnTo>
                  <a:lnTo>
                    <a:pt x="279715" y="65688"/>
                  </a:lnTo>
                  <a:lnTo>
                    <a:pt x="275959" y="58462"/>
                  </a:lnTo>
                  <a:lnTo>
                    <a:pt x="271550" y="51740"/>
                  </a:lnTo>
                  <a:lnTo>
                    <a:pt x="262524" y="40143"/>
                  </a:lnTo>
                  <a:lnTo>
                    <a:pt x="255337" y="31815"/>
                  </a:lnTo>
                  <a:lnTo>
                    <a:pt x="246428" y="24937"/>
                  </a:lnTo>
                  <a:lnTo>
                    <a:pt x="241385" y="21771"/>
                  </a:lnTo>
                  <a:lnTo>
                    <a:pt x="236118" y="18706"/>
                  </a:lnTo>
                  <a:lnTo>
                    <a:pt x="225186" y="12761"/>
                  </a:lnTo>
                  <a:lnTo>
                    <a:pt x="218652" y="9843"/>
                  </a:lnTo>
                  <a:lnTo>
                    <a:pt x="211438" y="6945"/>
                  </a:lnTo>
                  <a:lnTo>
                    <a:pt x="203771" y="4060"/>
                  </a:lnTo>
                  <a:lnTo>
                    <a:pt x="196755" y="2137"/>
                  </a:lnTo>
                  <a:lnTo>
                    <a:pt x="190172" y="854"/>
                  </a:lnTo>
                  <a:lnTo>
                    <a:pt x="183879" y="0"/>
                  </a:lnTo>
                  <a:lnTo>
                    <a:pt x="177778" y="383"/>
                  </a:lnTo>
                  <a:lnTo>
                    <a:pt x="171807" y="1590"/>
                  </a:lnTo>
                  <a:lnTo>
                    <a:pt x="165920" y="3348"/>
                  </a:lnTo>
                  <a:lnTo>
                    <a:pt x="160091" y="4520"/>
                  </a:lnTo>
                  <a:lnTo>
                    <a:pt x="154300" y="5301"/>
                  </a:lnTo>
                  <a:lnTo>
                    <a:pt x="148534" y="5822"/>
                  </a:lnTo>
                  <a:lnTo>
                    <a:pt x="142784" y="7121"/>
                  </a:lnTo>
                  <a:lnTo>
                    <a:pt x="137048" y="8940"/>
                  </a:lnTo>
                  <a:lnTo>
                    <a:pt x="131318" y="11105"/>
                  </a:lnTo>
                  <a:lnTo>
                    <a:pt x="125592" y="13501"/>
                  </a:lnTo>
                  <a:lnTo>
                    <a:pt x="119870" y="16051"/>
                  </a:lnTo>
                  <a:lnTo>
                    <a:pt x="114151" y="18703"/>
                  </a:lnTo>
                  <a:lnTo>
                    <a:pt x="105256" y="24190"/>
                  </a:lnTo>
                  <a:lnTo>
                    <a:pt x="98127" y="29804"/>
                  </a:lnTo>
                  <a:lnTo>
                    <a:pt x="94894" y="32635"/>
                  </a:lnTo>
                  <a:lnTo>
                    <a:pt x="85567" y="4115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PenAnnotation518"/>
            <p:cNvSpPr/>
            <p:nvPr/>
          </p:nvSpPr>
          <p:spPr>
            <a:xfrm>
              <a:off x="7581310" y="4209097"/>
              <a:ext cx="33575" cy="282894"/>
            </a:xfrm>
            <a:custGeom>
              <a:avLst/>
              <a:gdLst/>
              <a:ahLst/>
              <a:cxnLst/>
              <a:rect l="0" t="0" r="0" b="0"/>
              <a:pathLst>
                <a:path w="33575" h="282894">
                  <a:moveTo>
                    <a:pt x="25355" y="0"/>
                  </a:moveTo>
                  <a:lnTo>
                    <a:pt x="25355" y="12770"/>
                  </a:lnTo>
                  <a:lnTo>
                    <a:pt x="26307" y="15181"/>
                  </a:lnTo>
                  <a:lnTo>
                    <a:pt x="27895" y="17741"/>
                  </a:lnTo>
                  <a:lnTo>
                    <a:pt x="29906" y="20400"/>
                  </a:lnTo>
                  <a:lnTo>
                    <a:pt x="31246" y="24077"/>
                  </a:lnTo>
                  <a:lnTo>
                    <a:pt x="32140" y="28434"/>
                  </a:lnTo>
                  <a:lnTo>
                    <a:pt x="32736" y="33244"/>
                  </a:lnTo>
                  <a:lnTo>
                    <a:pt x="33132" y="39308"/>
                  </a:lnTo>
                  <a:lnTo>
                    <a:pt x="33398" y="46207"/>
                  </a:lnTo>
                  <a:lnTo>
                    <a:pt x="33574" y="53665"/>
                  </a:lnTo>
                  <a:lnTo>
                    <a:pt x="32739" y="60542"/>
                  </a:lnTo>
                  <a:lnTo>
                    <a:pt x="31230" y="67031"/>
                  </a:lnTo>
                  <a:lnTo>
                    <a:pt x="29272" y="73263"/>
                  </a:lnTo>
                  <a:lnTo>
                    <a:pt x="27966" y="81227"/>
                  </a:lnTo>
                  <a:lnTo>
                    <a:pt x="27096" y="90346"/>
                  </a:lnTo>
                  <a:lnTo>
                    <a:pt x="26516" y="100236"/>
                  </a:lnTo>
                  <a:lnTo>
                    <a:pt x="25176" y="109687"/>
                  </a:lnTo>
                  <a:lnTo>
                    <a:pt x="23331" y="118845"/>
                  </a:lnTo>
                  <a:lnTo>
                    <a:pt x="21148" y="127807"/>
                  </a:lnTo>
                  <a:lnTo>
                    <a:pt x="19693" y="136640"/>
                  </a:lnTo>
                  <a:lnTo>
                    <a:pt x="18723" y="145386"/>
                  </a:lnTo>
                  <a:lnTo>
                    <a:pt x="18075" y="154074"/>
                  </a:lnTo>
                  <a:lnTo>
                    <a:pt x="16692" y="162724"/>
                  </a:lnTo>
                  <a:lnTo>
                    <a:pt x="14817" y="171347"/>
                  </a:lnTo>
                  <a:lnTo>
                    <a:pt x="12614" y="179954"/>
                  </a:lnTo>
                  <a:lnTo>
                    <a:pt x="11146" y="188550"/>
                  </a:lnTo>
                  <a:lnTo>
                    <a:pt x="10167" y="197137"/>
                  </a:lnTo>
                  <a:lnTo>
                    <a:pt x="9515" y="205720"/>
                  </a:lnTo>
                  <a:lnTo>
                    <a:pt x="9080" y="213347"/>
                  </a:lnTo>
                  <a:lnTo>
                    <a:pt x="8597" y="226901"/>
                  </a:lnTo>
                  <a:lnTo>
                    <a:pt x="7515" y="233182"/>
                  </a:lnTo>
                  <a:lnTo>
                    <a:pt x="5841" y="239275"/>
                  </a:lnTo>
                  <a:lnTo>
                    <a:pt x="3773" y="245241"/>
                  </a:lnTo>
                  <a:lnTo>
                    <a:pt x="2394" y="251124"/>
                  </a:lnTo>
                  <a:lnTo>
                    <a:pt x="1475" y="256951"/>
                  </a:lnTo>
                  <a:lnTo>
                    <a:pt x="862" y="262741"/>
                  </a:lnTo>
                  <a:lnTo>
                    <a:pt x="454" y="267553"/>
                  </a:lnTo>
                  <a:lnTo>
                    <a:pt x="0" y="275440"/>
                  </a:lnTo>
                  <a:lnTo>
                    <a:pt x="832" y="277924"/>
                  </a:lnTo>
                  <a:lnTo>
                    <a:pt x="2338" y="279580"/>
                  </a:lnTo>
                  <a:lnTo>
                    <a:pt x="8209" y="28289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PenAnnotation519"/>
            <p:cNvSpPr/>
            <p:nvPr/>
          </p:nvSpPr>
          <p:spPr>
            <a:xfrm>
              <a:off x="7711228" y="3986319"/>
              <a:ext cx="281041" cy="359433"/>
            </a:xfrm>
            <a:custGeom>
              <a:avLst/>
              <a:gdLst/>
              <a:ahLst/>
              <a:cxnLst/>
              <a:rect l="0" t="0" r="0" b="0"/>
              <a:pathLst>
                <a:path w="281041" h="359433">
                  <a:moveTo>
                    <a:pt x="84031" y="17038"/>
                  </a:moveTo>
                  <a:lnTo>
                    <a:pt x="75812" y="8819"/>
                  </a:lnTo>
                  <a:lnTo>
                    <a:pt x="75462" y="0"/>
                  </a:lnTo>
                  <a:lnTo>
                    <a:pt x="75460" y="4476"/>
                  </a:lnTo>
                  <a:lnTo>
                    <a:pt x="74507" y="6758"/>
                  </a:lnTo>
                  <a:lnTo>
                    <a:pt x="68615" y="14521"/>
                  </a:lnTo>
                  <a:lnTo>
                    <a:pt x="63527" y="20047"/>
                  </a:lnTo>
                  <a:lnTo>
                    <a:pt x="58091" y="30758"/>
                  </a:lnTo>
                  <a:lnTo>
                    <a:pt x="55308" y="37615"/>
                  </a:lnTo>
                  <a:lnTo>
                    <a:pt x="52500" y="45043"/>
                  </a:lnTo>
                  <a:lnTo>
                    <a:pt x="46841" y="60917"/>
                  </a:lnTo>
                  <a:lnTo>
                    <a:pt x="43997" y="68199"/>
                  </a:lnTo>
                  <a:lnTo>
                    <a:pt x="41149" y="74957"/>
                  </a:lnTo>
                  <a:lnTo>
                    <a:pt x="38298" y="81368"/>
                  </a:lnTo>
                  <a:lnTo>
                    <a:pt x="35445" y="88500"/>
                  </a:lnTo>
                  <a:lnTo>
                    <a:pt x="29735" y="104044"/>
                  </a:lnTo>
                  <a:lnTo>
                    <a:pt x="26879" y="113142"/>
                  </a:lnTo>
                  <a:lnTo>
                    <a:pt x="15451" y="152579"/>
                  </a:lnTo>
                  <a:lnTo>
                    <a:pt x="4022" y="188168"/>
                  </a:lnTo>
                  <a:lnTo>
                    <a:pt x="2117" y="196848"/>
                  </a:lnTo>
                  <a:lnTo>
                    <a:pt x="847" y="205491"/>
                  </a:lnTo>
                  <a:lnTo>
                    <a:pt x="0" y="214111"/>
                  </a:lnTo>
                  <a:lnTo>
                    <a:pt x="388" y="223668"/>
                  </a:lnTo>
                  <a:lnTo>
                    <a:pt x="1599" y="233849"/>
                  </a:lnTo>
                  <a:lnTo>
                    <a:pt x="3360" y="244446"/>
                  </a:lnTo>
                  <a:lnTo>
                    <a:pt x="4532" y="253416"/>
                  </a:lnTo>
                  <a:lnTo>
                    <a:pt x="5314" y="261301"/>
                  </a:lnTo>
                  <a:lnTo>
                    <a:pt x="5836" y="268462"/>
                  </a:lnTo>
                  <a:lnTo>
                    <a:pt x="7137" y="276094"/>
                  </a:lnTo>
                  <a:lnTo>
                    <a:pt x="8956" y="284040"/>
                  </a:lnTo>
                  <a:lnTo>
                    <a:pt x="11121" y="292195"/>
                  </a:lnTo>
                  <a:lnTo>
                    <a:pt x="13516" y="299536"/>
                  </a:lnTo>
                  <a:lnTo>
                    <a:pt x="16067" y="306335"/>
                  </a:lnTo>
                  <a:lnTo>
                    <a:pt x="18719" y="312773"/>
                  </a:lnTo>
                  <a:lnTo>
                    <a:pt x="24206" y="322466"/>
                  </a:lnTo>
                  <a:lnTo>
                    <a:pt x="27003" y="326384"/>
                  </a:lnTo>
                  <a:lnTo>
                    <a:pt x="35191" y="333278"/>
                  </a:lnTo>
                  <a:lnTo>
                    <a:pt x="40041" y="336450"/>
                  </a:lnTo>
                  <a:lnTo>
                    <a:pt x="45179" y="339516"/>
                  </a:lnTo>
                  <a:lnTo>
                    <a:pt x="50510" y="342514"/>
                  </a:lnTo>
                  <a:lnTo>
                    <a:pt x="61513" y="348384"/>
                  </a:lnTo>
                  <a:lnTo>
                    <a:pt x="72754" y="354168"/>
                  </a:lnTo>
                  <a:lnTo>
                    <a:pt x="78418" y="356091"/>
                  </a:lnTo>
                  <a:lnTo>
                    <a:pt x="84099" y="357374"/>
                  </a:lnTo>
                  <a:lnTo>
                    <a:pt x="89791" y="358228"/>
                  </a:lnTo>
                  <a:lnTo>
                    <a:pt x="96445" y="358798"/>
                  </a:lnTo>
                  <a:lnTo>
                    <a:pt x="103736" y="359178"/>
                  </a:lnTo>
                  <a:lnTo>
                    <a:pt x="111456" y="359432"/>
                  </a:lnTo>
                  <a:lnTo>
                    <a:pt x="118507" y="358648"/>
                  </a:lnTo>
                  <a:lnTo>
                    <a:pt x="125113" y="357173"/>
                  </a:lnTo>
                  <a:lnTo>
                    <a:pt x="138485" y="352994"/>
                  </a:lnTo>
                  <a:lnTo>
                    <a:pt x="153953" y="347962"/>
                  </a:lnTo>
                  <a:lnTo>
                    <a:pt x="161125" y="345287"/>
                  </a:lnTo>
                  <a:lnTo>
                    <a:pt x="167813" y="342550"/>
                  </a:lnTo>
                  <a:lnTo>
                    <a:pt x="174175" y="339774"/>
                  </a:lnTo>
                  <a:lnTo>
                    <a:pt x="180322" y="336017"/>
                  </a:lnTo>
                  <a:lnTo>
                    <a:pt x="186326" y="331609"/>
                  </a:lnTo>
                  <a:lnTo>
                    <a:pt x="192233" y="326765"/>
                  </a:lnTo>
                  <a:lnTo>
                    <a:pt x="198076" y="321630"/>
                  </a:lnTo>
                  <a:lnTo>
                    <a:pt x="203876" y="316302"/>
                  </a:lnTo>
                  <a:lnTo>
                    <a:pt x="215401" y="305302"/>
                  </a:lnTo>
                  <a:lnTo>
                    <a:pt x="226873" y="294063"/>
                  </a:lnTo>
                  <a:lnTo>
                    <a:pt x="231646" y="288399"/>
                  </a:lnTo>
                  <a:lnTo>
                    <a:pt x="235782" y="282718"/>
                  </a:lnTo>
                  <a:lnTo>
                    <a:pt x="239491" y="277025"/>
                  </a:lnTo>
                  <a:lnTo>
                    <a:pt x="243868" y="271325"/>
                  </a:lnTo>
                  <a:lnTo>
                    <a:pt x="248692" y="265621"/>
                  </a:lnTo>
                  <a:lnTo>
                    <a:pt x="253812" y="259912"/>
                  </a:lnTo>
                  <a:lnTo>
                    <a:pt x="258180" y="254202"/>
                  </a:lnTo>
                  <a:lnTo>
                    <a:pt x="262043" y="248490"/>
                  </a:lnTo>
                  <a:lnTo>
                    <a:pt x="265571" y="242777"/>
                  </a:lnTo>
                  <a:lnTo>
                    <a:pt x="268875" y="237063"/>
                  </a:lnTo>
                  <a:lnTo>
                    <a:pt x="275086" y="225634"/>
                  </a:lnTo>
                  <a:lnTo>
                    <a:pt x="277124" y="218967"/>
                  </a:lnTo>
                  <a:lnTo>
                    <a:pt x="278482" y="211665"/>
                  </a:lnTo>
                  <a:lnTo>
                    <a:pt x="279388" y="203940"/>
                  </a:lnTo>
                  <a:lnTo>
                    <a:pt x="279991" y="196884"/>
                  </a:lnTo>
                  <a:lnTo>
                    <a:pt x="280395" y="190276"/>
                  </a:lnTo>
                  <a:lnTo>
                    <a:pt x="280662" y="183965"/>
                  </a:lnTo>
                  <a:lnTo>
                    <a:pt x="280960" y="169333"/>
                  </a:lnTo>
                  <a:lnTo>
                    <a:pt x="281040" y="161430"/>
                  </a:lnTo>
                  <a:lnTo>
                    <a:pt x="280141" y="154257"/>
                  </a:lnTo>
                  <a:lnTo>
                    <a:pt x="278588" y="147570"/>
                  </a:lnTo>
                  <a:lnTo>
                    <a:pt x="271853" y="126517"/>
                  </a:lnTo>
                  <a:lnTo>
                    <a:pt x="269254" y="118599"/>
                  </a:lnTo>
                  <a:lnTo>
                    <a:pt x="267521" y="111415"/>
                  </a:lnTo>
                  <a:lnTo>
                    <a:pt x="266366" y="104721"/>
                  </a:lnTo>
                  <a:lnTo>
                    <a:pt x="265595" y="98353"/>
                  </a:lnTo>
                  <a:lnTo>
                    <a:pt x="264130" y="91251"/>
                  </a:lnTo>
                  <a:lnTo>
                    <a:pt x="262199" y="83658"/>
                  </a:lnTo>
                  <a:lnTo>
                    <a:pt x="259960" y="75739"/>
                  </a:lnTo>
                  <a:lnTo>
                    <a:pt x="256563" y="69507"/>
                  </a:lnTo>
                  <a:lnTo>
                    <a:pt x="252392" y="64400"/>
                  </a:lnTo>
                  <a:lnTo>
                    <a:pt x="243632" y="55233"/>
                  </a:lnTo>
                  <a:lnTo>
                    <a:pt x="236563" y="44808"/>
                  </a:lnTo>
                  <a:lnTo>
                    <a:pt x="232391" y="40314"/>
                  </a:lnTo>
                  <a:lnTo>
                    <a:pt x="227706" y="36366"/>
                  </a:lnTo>
                  <a:lnTo>
                    <a:pt x="222676" y="32781"/>
                  </a:lnTo>
                  <a:lnTo>
                    <a:pt x="214550" y="28797"/>
                  </a:lnTo>
                  <a:lnTo>
                    <a:pt x="206809" y="26074"/>
                  </a:lnTo>
                  <a:lnTo>
                    <a:pt x="202078" y="24015"/>
                  </a:lnTo>
                  <a:lnTo>
                    <a:pt x="197020" y="21689"/>
                  </a:lnTo>
                  <a:lnTo>
                    <a:pt x="190789" y="20139"/>
                  </a:lnTo>
                  <a:lnTo>
                    <a:pt x="183779" y="19105"/>
                  </a:lnTo>
                  <a:lnTo>
                    <a:pt x="176247" y="18416"/>
                  </a:lnTo>
                  <a:lnTo>
                    <a:pt x="169321" y="17957"/>
                  </a:lnTo>
                  <a:lnTo>
                    <a:pt x="162799" y="17651"/>
                  </a:lnTo>
                  <a:lnTo>
                    <a:pt x="150471" y="17311"/>
                  </a:lnTo>
                  <a:lnTo>
                    <a:pt x="109791" y="17054"/>
                  </a:lnTo>
                  <a:lnTo>
                    <a:pt x="86897" y="17041"/>
                  </a:lnTo>
                  <a:lnTo>
                    <a:pt x="82132" y="17993"/>
                  </a:lnTo>
                  <a:lnTo>
                    <a:pt x="74298" y="21590"/>
                  </a:lnTo>
                  <a:lnTo>
                    <a:pt x="69083" y="24419"/>
                  </a:lnTo>
                  <a:lnTo>
                    <a:pt x="65322" y="25081"/>
                  </a:lnTo>
                  <a:lnTo>
                    <a:pt x="58314" y="2561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PenAnnotation520"/>
            <p:cNvSpPr/>
            <p:nvPr/>
          </p:nvSpPr>
          <p:spPr>
            <a:xfrm>
              <a:off x="7992532" y="3849052"/>
              <a:ext cx="265097" cy="505778"/>
            </a:xfrm>
            <a:custGeom>
              <a:avLst/>
              <a:gdLst/>
              <a:ahLst/>
              <a:cxnLst/>
              <a:rect l="0" t="0" r="0" b="0"/>
              <a:pathLst>
                <a:path w="265097" h="505778">
                  <a:moveTo>
                    <a:pt x="8468" y="0"/>
                  </a:moveTo>
                  <a:lnTo>
                    <a:pt x="0" y="0"/>
                  </a:lnTo>
                  <a:lnTo>
                    <a:pt x="4477" y="4551"/>
                  </a:lnTo>
                  <a:lnTo>
                    <a:pt x="6760" y="5892"/>
                  </a:lnTo>
                  <a:lnTo>
                    <a:pt x="15476" y="8731"/>
                  </a:lnTo>
                  <a:lnTo>
                    <a:pt x="19807" y="10583"/>
                  </a:lnTo>
                  <a:lnTo>
                    <a:pt x="24600" y="12770"/>
                  </a:lnTo>
                  <a:lnTo>
                    <a:pt x="32464" y="17741"/>
                  </a:lnTo>
                  <a:lnTo>
                    <a:pt x="40088" y="23125"/>
                  </a:lnTo>
                  <a:lnTo>
                    <a:pt x="44788" y="25894"/>
                  </a:lnTo>
                  <a:lnTo>
                    <a:pt x="49826" y="28693"/>
                  </a:lnTo>
                  <a:lnTo>
                    <a:pt x="55090" y="32464"/>
                  </a:lnTo>
                  <a:lnTo>
                    <a:pt x="60504" y="36882"/>
                  </a:lnTo>
                  <a:lnTo>
                    <a:pt x="66019" y="41733"/>
                  </a:lnTo>
                  <a:lnTo>
                    <a:pt x="71600" y="45920"/>
                  </a:lnTo>
                  <a:lnTo>
                    <a:pt x="77226" y="49663"/>
                  </a:lnTo>
                  <a:lnTo>
                    <a:pt x="82882" y="53112"/>
                  </a:lnTo>
                  <a:lnTo>
                    <a:pt x="88557" y="56363"/>
                  </a:lnTo>
                  <a:lnTo>
                    <a:pt x="99943" y="62515"/>
                  </a:lnTo>
                  <a:lnTo>
                    <a:pt x="106598" y="66442"/>
                  </a:lnTo>
                  <a:lnTo>
                    <a:pt x="121615" y="75885"/>
                  </a:lnTo>
                  <a:lnTo>
                    <a:pt x="128666" y="81070"/>
                  </a:lnTo>
                  <a:lnTo>
                    <a:pt x="135273" y="86432"/>
                  </a:lnTo>
                  <a:lnTo>
                    <a:pt x="141582" y="91911"/>
                  </a:lnTo>
                  <a:lnTo>
                    <a:pt x="148646" y="97469"/>
                  </a:lnTo>
                  <a:lnTo>
                    <a:pt x="156212" y="103080"/>
                  </a:lnTo>
                  <a:lnTo>
                    <a:pt x="164114" y="108725"/>
                  </a:lnTo>
                  <a:lnTo>
                    <a:pt x="171286" y="114393"/>
                  </a:lnTo>
                  <a:lnTo>
                    <a:pt x="177974" y="120077"/>
                  </a:lnTo>
                  <a:lnTo>
                    <a:pt x="184337" y="125771"/>
                  </a:lnTo>
                  <a:lnTo>
                    <a:pt x="196487" y="137178"/>
                  </a:lnTo>
                  <a:lnTo>
                    <a:pt x="202394" y="142887"/>
                  </a:lnTo>
                  <a:lnTo>
                    <a:pt x="208237" y="149551"/>
                  </a:lnTo>
                  <a:lnTo>
                    <a:pt x="214037" y="156851"/>
                  </a:lnTo>
                  <a:lnTo>
                    <a:pt x="219809" y="164575"/>
                  </a:lnTo>
                  <a:lnTo>
                    <a:pt x="231302" y="180777"/>
                  </a:lnTo>
                  <a:lnTo>
                    <a:pt x="237033" y="189098"/>
                  </a:lnTo>
                  <a:lnTo>
                    <a:pt x="241808" y="197503"/>
                  </a:lnTo>
                  <a:lnTo>
                    <a:pt x="245943" y="205964"/>
                  </a:lnTo>
                  <a:lnTo>
                    <a:pt x="249652" y="214462"/>
                  </a:lnTo>
                  <a:lnTo>
                    <a:pt x="253077" y="222985"/>
                  </a:lnTo>
                  <a:lnTo>
                    <a:pt x="259423" y="240075"/>
                  </a:lnTo>
                  <a:lnTo>
                    <a:pt x="261496" y="249585"/>
                  </a:lnTo>
                  <a:lnTo>
                    <a:pt x="262878" y="259735"/>
                  </a:lnTo>
                  <a:lnTo>
                    <a:pt x="263800" y="270312"/>
                  </a:lnTo>
                  <a:lnTo>
                    <a:pt x="264414" y="280220"/>
                  </a:lnTo>
                  <a:lnTo>
                    <a:pt x="265096" y="298850"/>
                  </a:lnTo>
                  <a:lnTo>
                    <a:pt x="264326" y="307819"/>
                  </a:lnTo>
                  <a:lnTo>
                    <a:pt x="262860" y="316655"/>
                  </a:lnTo>
                  <a:lnTo>
                    <a:pt x="260930" y="325403"/>
                  </a:lnTo>
                  <a:lnTo>
                    <a:pt x="258691" y="334093"/>
                  </a:lnTo>
                  <a:lnTo>
                    <a:pt x="256245" y="342744"/>
                  </a:lnTo>
                  <a:lnTo>
                    <a:pt x="253663" y="351369"/>
                  </a:lnTo>
                  <a:lnTo>
                    <a:pt x="248254" y="366031"/>
                  </a:lnTo>
                  <a:lnTo>
                    <a:pt x="241721" y="379851"/>
                  </a:lnTo>
                  <a:lnTo>
                    <a:pt x="237313" y="387536"/>
                  </a:lnTo>
                  <a:lnTo>
                    <a:pt x="232469" y="395517"/>
                  </a:lnTo>
                  <a:lnTo>
                    <a:pt x="228287" y="403696"/>
                  </a:lnTo>
                  <a:lnTo>
                    <a:pt x="224547" y="412006"/>
                  </a:lnTo>
                  <a:lnTo>
                    <a:pt x="221100" y="420403"/>
                  </a:lnTo>
                  <a:lnTo>
                    <a:pt x="216898" y="427906"/>
                  </a:lnTo>
                  <a:lnTo>
                    <a:pt x="212191" y="434813"/>
                  </a:lnTo>
                  <a:lnTo>
                    <a:pt x="207148" y="441323"/>
                  </a:lnTo>
                  <a:lnTo>
                    <a:pt x="201881" y="446616"/>
                  </a:lnTo>
                  <a:lnTo>
                    <a:pt x="196465" y="451096"/>
                  </a:lnTo>
                  <a:lnTo>
                    <a:pt x="190949" y="455036"/>
                  </a:lnTo>
                  <a:lnTo>
                    <a:pt x="186319" y="459567"/>
                  </a:lnTo>
                  <a:lnTo>
                    <a:pt x="178635" y="469682"/>
                  </a:lnTo>
                  <a:lnTo>
                    <a:pt x="172045" y="477988"/>
                  </a:lnTo>
                  <a:lnTo>
                    <a:pt x="165941" y="484854"/>
                  </a:lnTo>
                  <a:lnTo>
                    <a:pt x="160054" y="491081"/>
                  </a:lnTo>
                  <a:lnTo>
                    <a:pt x="157150" y="493122"/>
                  </a:lnTo>
                  <a:lnTo>
                    <a:pt x="151384" y="495390"/>
                  </a:lnTo>
                  <a:lnTo>
                    <a:pt x="145647" y="496399"/>
                  </a:lnTo>
                  <a:lnTo>
                    <a:pt x="137204" y="497191"/>
                  </a:lnTo>
                  <a:lnTo>
                    <a:pt x="137055" y="50577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1691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125" y="738188"/>
            <a:ext cx="6381750" cy="538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6355115" y="3994785"/>
            <a:ext cx="2125891" cy="908319"/>
            <a:chOff x="6355115" y="3994785"/>
            <a:chExt cx="2125891" cy="908319"/>
          </a:xfrm>
        </p:grpSpPr>
        <p:sp>
          <p:nvSpPr>
            <p:cNvPr id="2" name="SMARTPenAnnotation510"/>
            <p:cNvSpPr/>
            <p:nvPr/>
          </p:nvSpPr>
          <p:spPr>
            <a:xfrm>
              <a:off x="6355115" y="3994785"/>
              <a:ext cx="360011" cy="908319"/>
            </a:xfrm>
            <a:custGeom>
              <a:avLst/>
              <a:gdLst/>
              <a:ahLst/>
              <a:cxnLst/>
              <a:rect l="0" t="0" r="0" b="0"/>
              <a:pathLst>
                <a:path w="360011" h="908319">
                  <a:moveTo>
                    <a:pt x="360010" y="0"/>
                  </a:moveTo>
                  <a:lnTo>
                    <a:pt x="347239" y="0"/>
                  </a:lnTo>
                  <a:lnTo>
                    <a:pt x="344829" y="952"/>
                  </a:lnTo>
                  <a:lnTo>
                    <a:pt x="335933" y="6844"/>
                  </a:lnTo>
                  <a:lnTo>
                    <a:pt x="326766" y="11931"/>
                  </a:lnTo>
                  <a:lnTo>
                    <a:pt x="318882" y="19908"/>
                  </a:lnTo>
                  <a:lnTo>
                    <a:pt x="309089" y="32568"/>
                  </a:lnTo>
                  <a:lnTo>
                    <a:pt x="306060" y="35999"/>
                  </a:lnTo>
                  <a:lnTo>
                    <a:pt x="297615" y="42352"/>
                  </a:lnTo>
                  <a:lnTo>
                    <a:pt x="287511" y="49303"/>
                  </a:lnTo>
                  <a:lnTo>
                    <a:pt x="276670" y="58742"/>
                  </a:lnTo>
                  <a:lnTo>
                    <a:pt x="265503" y="69287"/>
                  </a:lnTo>
                  <a:lnTo>
                    <a:pt x="259857" y="74766"/>
                  </a:lnTo>
                  <a:lnTo>
                    <a:pt x="254189" y="79372"/>
                  </a:lnTo>
                  <a:lnTo>
                    <a:pt x="248505" y="83394"/>
                  </a:lnTo>
                  <a:lnTo>
                    <a:pt x="242810" y="87029"/>
                  </a:lnTo>
                  <a:lnTo>
                    <a:pt x="233944" y="96147"/>
                  </a:lnTo>
                  <a:lnTo>
                    <a:pt x="225875" y="106549"/>
                  </a:lnTo>
                  <a:lnTo>
                    <a:pt x="215939" y="117522"/>
                  </a:lnTo>
                  <a:lnTo>
                    <a:pt x="205173" y="128750"/>
                  </a:lnTo>
                  <a:lnTo>
                    <a:pt x="182740" y="151479"/>
                  </a:lnTo>
                  <a:lnTo>
                    <a:pt x="177059" y="158136"/>
                  </a:lnTo>
                  <a:lnTo>
                    <a:pt x="171368" y="165431"/>
                  </a:lnTo>
                  <a:lnTo>
                    <a:pt x="165669" y="173152"/>
                  </a:lnTo>
                  <a:lnTo>
                    <a:pt x="154256" y="189351"/>
                  </a:lnTo>
                  <a:lnTo>
                    <a:pt x="79974" y="300041"/>
                  </a:lnTo>
                  <a:lnTo>
                    <a:pt x="71085" y="317184"/>
                  </a:lnTo>
                  <a:lnTo>
                    <a:pt x="63006" y="334328"/>
                  </a:lnTo>
                  <a:lnTo>
                    <a:pt x="53065" y="351472"/>
                  </a:lnTo>
                  <a:lnTo>
                    <a:pt x="44838" y="368617"/>
                  </a:lnTo>
                  <a:lnTo>
                    <a:pt x="34850" y="396875"/>
                  </a:lnTo>
                  <a:lnTo>
                    <a:pt x="28805" y="417371"/>
                  </a:lnTo>
                  <a:lnTo>
                    <a:pt x="17162" y="453813"/>
                  </a:lnTo>
                  <a:lnTo>
                    <a:pt x="12371" y="471252"/>
                  </a:lnTo>
                  <a:lnTo>
                    <a:pt x="8720" y="498087"/>
                  </a:lnTo>
                  <a:lnTo>
                    <a:pt x="4491" y="518870"/>
                  </a:lnTo>
                  <a:lnTo>
                    <a:pt x="1976" y="538266"/>
                  </a:lnTo>
                  <a:lnTo>
                    <a:pt x="561" y="565251"/>
                  </a:lnTo>
                  <a:lnTo>
                    <a:pt x="142" y="593884"/>
                  </a:lnTo>
                  <a:lnTo>
                    <a:pt x="0" y="633142"/>
                  </a:lnTo>
                  <a:lnTo>
                    <a:pt x="4526" y="659720"/>
                  </a:lnTo>
                  <a:lnTo>
                    <a:pt x="11899" y="685692"/>
                  </a:lnTo>
                  <a:lnTo>
                    <a:pt x="20116" y="711486"/>
                  </a:lnTo>
                  <a:lnTo>
                    <a:pt x="28584" y="732675"/>
                  </a:lnTo>
                  <a:lnTo>
                    <a:pt x="36814" y="747590"/>
                  </a:lnTo>
                  <a:lnTo>
                    <a:pt x="45869" y="763745"/>
                  </a:lnTo>
                  <a:lnTo>
                    <a:pt x="53070" y="780449"/>
                  </a:lnTo>
                  <a:lnTo>
                    <a:pt x="61984" y="794859"/>
                  </a:lnTo>
                  <a:lnTo>
                    <a:pt x="72296" y="807613"/>
                  </a:lnTo>
                  <a:lnTo>
                    <a:pt x="83229" y="819631"/>
                  </a:lnTo>
                  <a:lnTo>
                    <a:pt x="100095" y="837108"/>
                  </a:lnTo>
                  <a:lnTo>
                    <a:pt x="105771" y="841917"/>
                  </a:lnTo>
                  <a:lnTo>
                    <a:pt x="111459" y="846075"/>
                  </a:lnTo>
                  <a:lnTo>
                    <a:pt x="121908" y="853235"/>
                  </a:lnTo>
                  <a:lnTo>
                    <a:pt x="129727" y="859593"/>
                  </a:lnTo>
                  <a:lnTo>
                    <a:pt x="138916" y="865593"/>
                  </a:lnTo>
                  <a:lnTo>
                    <a:pt x="149351" y="871436"/>
                  </a:lnTo>
                  <a:lnTo>
                    <a:pt x="160339" y="877207"/>
                  </a:lnTo>
                  <a:lnTo>
                    <a:pt x="169032" y="882947"/>
                  </a:lnTo>
                  <a:lnTo>
                    <a:pt x="177023" y="888673"/>
                  </a:lnTo>
                  <a:lnTo>
                    <a:pt x="186925" y="894393"/>
                  </a:lnTo>
                  <a:lnTo>
                    <a:pt x="195135" y="897570"/>
                  </a:lnTo>
                  <a:lnTo>
                    <a:pt x="205114" y="899359"/>
                  </a:lnTo>
                  <a:lnTo>
                    <a:pt x="208168" y="899610"/>
                  </a:lnTo>
                  <a:lnTo>
                    <a:pt x="211157" y="900730"/>
                  </a:lnTo>
                  <a:lnTo>
                    <a:pt x="219914" y="905904"/>
                  </a:lnTo>
                  <a:lnTo>
                    <a:pt x="225672" y="907449"/>
                  </a:lnTo>
                  <a:lnTo>
                    <a:pt x="234269" y="908318"/>
                  </a:lnTo>
                  <a:lnTo>
                    <a:pt x="237130" y="907488"/>
                  </a:lnTo>
                  <a:lnTo>
                    <a:pt x="246026" y="901851"/>
                  </a:lnTo>
                  <a:lnTo>
                    <a:pt x="248567" y="90011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SMARTPenAnnotation511"/>
            <p:cNvSpPr/>
            <p:nvPr/>
          </p:nvSpPr>
          <p:spPr>
            <a:xfrm>
              <a:off x="6689418" y="4123534"/>
              <a:ext cx="394318" cy="539862"/>
            </a:xfrm>
            <a:custGeom>
              <a:avLst/>
              <a:gdLst/>
              <a:ahLst/>
              <a:cxnLst/>
              <a:rect l="0" t="0" r="0" b="0"/>
              <a:pathLst>
                <a:path w="394318" h="539862">
                  <a:moveTo>
                    <a:pt x="162866" y="128426"/>
                  </a:moveTo>
                  <a:lnTo>
                    <a:pt x="154647" y="120206"/>
                  </a:lnTo>
                  <a:lnTo>
                    <a:pt x="142393" y="119884"/>
                  </a:lnTo>
                  <a:lnTo>
                    <a:pt x="139693" y="120826"/>
                  </a:lnTo>
                  <a:lnTo>
                    <a:pt x="134152" y="124413"/>
                  </a:lnTo>
                  <a:lnTo>
                    <a:pt x="121881" y="134477"/>
                  </a:lnTo>
                  <a:lnTo>
                    <a:pt x="112583" y="140005"/>
                  </a:lnTo>
                  <a:lnTo>
                    <a:pt x="102101" y="145637"/>
                  </a:lnTo>
                  <a:lnTo>
                    <a:pt x="96639" y="148472"/>
                  </a:lnTo>
                  <a:lnTo>
                    <a:pt x="88029" y="156703"/>
                  </a:lnTo>
                  <a:lnTo>
                    <a:pt x="80076" y="166711"/>
                  </a:lnTo>
                  <a:lnTo>
                    <a:pt x="70191" y="177509"/>
                  </a:lnTo>
                  <a:lnTo>
                    <a:pt x="58466" y="194298"/>
                  </a:lnTo>
                  <a:lnTo>
                    <a:pt x="49474" y="205645"/>
                  </a:lnTo>
                  <a:lnTo>
                    <a:pt x="40080" y="217038"/>
                  </a:lnTo>
                  <a:lnTo>
                    <a:pt x="32730" y="228451"/>
                  </a:lnTo>
                  <a:lnTo>
                    <a:pt x="26288" y="239874"/>
                  </a:lnTo>
                  <a:lnTo>
                    <a:pt x="20249" y="252253"/>
                  </a:lnTo>
                  <a:lnTo>
                    <a:pt x="14391" y="267280"/>
                  </a:lnTo>
                  <a:lnTo>
                    <a:pt x="11152" y="283483"/>
                  </a:lnTo>
                  <a:lnTo>
                    <a:pt x="8761" y="299258"/>
                  </a:lnTo>
                  <a:lnTo>
                    <a:pt x="4523" y="312618"/>
                  </a:lnTo>
                  <a:lnTo>
                    <a:pt x="2004" y="327447"/>
                  </a:lnTo>
                  <a:lnTo>
                    <a:pt x="885" y="343562"/>
                  </a:lnTo>
                  <a:lnTo>
                    <a:pt x="387" y="360249"/>
                  </a:lnTo>
                  <a:lnTo>
                    <a:pt x="13" y="413068"/>
                  </a:lnTo>
                  <a:lnTo>
                    <a:pt x="0" y="425113"/>
                  </a:lnTo>
                  <a:lnTo>
                    <a:pt x="2534" y="436817"/>
                  </a:lnTo>
                  <a:lnTo>
                    <a:pt x="11921" y="464403"/>
                  </a:lnTo>
                  <a:lnTo>
                    <a:pt x="17357" y="475552"/>
                  </a:lnTo>
                  <a:lnTo>
                    <a:pt x="28313" y="489723"/>
                  </a:lnTo>
                  <a:lnTo>
                    <a:pt x="37342" y="499504"/>
                  </a:lnTo>
                  <a:lnTo>
                    <a:pt x="48734" y="510366"/>
                  </a:lnTo>
                  <a:lnTo>
                    <a:pt x="62798" y="519618"/>
                  </a:lnTo>
                  <a:lnTo>
                    <a:pt x="70132" y="525491"/>
                  </a:lnTo>
                  <a:lnTo>
                    <a:pt x="81646" y="531277"/>
                  </a:lnTo>
                  <a:lnTo>
                    <a:pt x="88717" y="534153"/>
                  </a:lnTo>
                  <a:lnTo>
                    <a:pt x="99114" y="537349"/>
                  </a:lnTo>
                  <a:lnTo>
                    <a:pt x="108815" y="538769"/>
                  </a:lnTo>
                  <a:lnTo>
                    <a:pt x="115402" y="539148"/>
                  </a:lnTo>
                  <a:lnTo>
                    <a:pt x="129389" y="539569"/>
                  </a:lnTo>
                  <a:lnTo>
                    <a:pt x="156430" y="539839"/>
                  </a:lnTo>
                  <a:lnTo>
                    <a:pt x="164291" y="539861"/>
                  </a:lnTo>
                  <a:lnTo>
                    <a:pt x="172389" y="538924"/>
                  </a:lnTo>
                  <a:lnTo>
                    <a:pt x="180644" y="537346"/>
                  </a:lnTo>
                  <a:lnTo>
                    <a:pt x="189007" y="535342"/>
                  </a:lnTo>
                  <a:lnTo>
                    <a:pt x="197438" y="533053"/>
                  </a:lnTo>
                  <a:lnTo>
                    <a:pt x="214427" y="527970"/>
                  </a:lnTo>
                  <a:lnTo>
                    <a:pt x="222005" y="526233"/>
                  </a:lnTo>
                  <a:lnTo>
                    <a:pt x="228962" y="525076"/>
                  </a:lnTo>
                  <a:lnTo>
                    <a:pt x="235505" y="524304"/>
                  </a:lnTo>
                  <a:lnTo>
                    <a:pt x="242724" y="521885"/>
                  </a:lnTo>
                  <a:lnTo>
                    <a:pt x="250396" y="518367"/>
                  </a:lnTo>
                  <a:lnTo>
                    <a:pt x="272304" y="506853"/>
                  </a:lnTo>
                  <a:lnTo>
                    <a:pt x="278687" y="503583"/>
                  </a:lnTo>
                  <a:lnTo>
                    <a:pt x="285800" y="499498"/>
                  </a:lnTo>
                  <a:lnTo>
                    <a:pt x="293400" y="494870"/>
                  </a:lnTo>
                  <a:lnTo>
                    <a:pt x="301324" y="489879"/>
                  </a:lnTo>
                  <a:lnTo>
                    <a:pt x="312668" y="481794"/>
                  </a:lnTo>
                  <a:lnTo>
                    <a:pt x="317027" y="478305"/>
                  </a:lnTo>
                  <a:lnTo>
                    <a:pt x="326950" y="466807"/>
                  </a:lnTo>
                  <a:lnTo>
                    <a:pt x="337710" y="453125"/>
                  </a:lnTo>
                  <a:lnTo>
                    <a:pt x="348843" y="440694"/>
                  </a:lnTo>
                  <a:lnTo>
                    <a:pt x="357600" y="428819"/>
                  </a:lnTo>
                  <a:lnTo>
                    <a:pt x="364667" y="416239"/>
                  </a:lnTo>
                  <a:lnTo>
                    <a:pt x="370984" y="401123"/>
                  </a:lnTo>
                  <a:lnTo>
                    <a:pt x="379506" y="387419"/>
                  </a:lnTo>
                  <a:lnTo>
                    <a:pt x="384445" y="381098"/>
                  </a:lnTo>
                  <a:lnTo>
                    <a:pt x="387738" y="374026"/>
                  </a:lnTo>
                  <a:lnTo>
                    <a:pt x="391397" y="358549"/>
                  </a:lnTo>
                  <a:lnTo>
                    <a:pt x="393024" y="342145"/>
                  </a:lnTo>
                  <a:lnTo>
                    <a:pt x="393746" y="326282"/>
                  </a:lnTo>
                  <a:lnTo>
                    <a:pt x="394067" y="312882"/>
                  </a:lnTo>
                  <a:lnTo>
                    <a:pt x="394317" y="236092"/>
                  </a:lnTo>
                  <a:lnTo>
                    <a:pt x="391781" y="221045"/>
                  </a:lnTo>
                  <a:lnTo>
                    <a:pt x="387479" y="204832"/>
                  </a:lnTo>
                  <a:lnTo>
                    <a:pt x="382392" y="188102"/>
                  </a:lnTo>
                  <a:lnTo>
                    <a:pt x="374173" y="162617"/>
                  </a:lnTo>
                  <a:lnTo>
                    <a:pt x="366000" y="148067"/>
                  </a:lnTo>
                  <a:lnTo>
                    <a:pt x="356971" y="134297"/>
                  </a:lnTo>
                  <a:lnTo>
                    <a:pt x="349783" y="118653"/>
                  </a:lnTo>
                  <a:lnTo>
                    <a:pt x="340873" y="104715"/>
                  </a:lnTo>
                  <a:lnTo>
                    <a:pt x="330563" y="92170"/>
                  </a:lnTo>
                  <a:lnTo>
                    <a:pt x="319631" y="80244"/>
                  </a:lnTo>
                  <a:lnTo>
                    <a:pt x="302766" y="62820"/>
                  </a:lnTo>
                  <a:lnTo>
                    <a:pt x="268583" y="28423"/>
                  </a:lnTo>
                  <a:lnTo>
                    <a:pt x="257159" y="19528"/>
                  </a:lnTo>
                  <a:lnTo>
                    <a:pt x="245732" y="12399"/>
                  </a:lnTo>
                  <a:lnTo>
                    <a:pt x="234303" y="6056"/>
                  </a:lnTo>
                  <a:lnTo>
                    <a:pt x="222874" y="2602"/>
                  </a:lnTo>
                  <a:lnTo>
                    <a:pt x="211444" y="1066"/>
                  </a:lnTo>
                  <a:lnTo>
                    <a:pt x="200014" y="384"/>
                  </a:lnTo>
                  <a:lnTo>
                    <a:pt x="188584" y="81"/>
                  </a:lnTo>
                  <a:lnTo>
                    <a:pt x="182869" y="0"/>
                  </a:lnTo>
                  <a:lnTo>
                    <a:pt x="171439" y="2450"/>
                  </a:lnTo>
                  <a:lnTo>
                    <a:pt x="160962" y="5762"/>
                  </a:lnTo>
                  <a:lnTo>
                    <a:pt x="153130" y="7233"/>
                  </a:lnTo>
                  <a:lnTo>
                    <a:pt x="146474" y="10428"/>
                  </a:lnTo>
                  <a:lnTo>
                    <a:pt x="143366" y="12613"/>
                  </a:lnTo>
                  <a:lnTo>
                    <a:pt x="137372" y="15041"/>
                  </a:lnTo>
                  <a:lnTo>
                    <a:pt x="128576" y="1698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PenAnnotation512"/>
            <p:cNvSpPr/>
            <p:nvPr/>
          </p:nvSpPr>
          <p:spPr>
            <a:xfrm>
              <a:off x="7280909" y="4637722"/>
              <a:ext cx="17147" cy="248604"/>
            </a:xfrm>
            <a:custGeom>
              <a:avLst/>
              <a:gdLst/>
              <a:ahLst/>
              <a:cxnLst/>
              <a:rect l="0" t="0" r="0" b="0"/>
              <a:pathLst>
                <a:path w="17147" h="248604">
                  <a:moveTo>
                    <a:pt x="0" y="0"/>
                  </a:moveTo>
                  <a:lnTo>
                    <a:pt x="0" y="7381"/>
                  </a:lnTo>
                  <a:lnTo>
                    <a:pt x="953" y="8731"/>
                  </a:lnTo>
                  <a:lnTo>
                    <a:pt x="2541" y="10583"/>
                  </a:lnTo>
                  <a:lnTo>
                    <a:pt x="4551" y="12770"/>
                  </a:lnTo>
                  <a:lnTo>
                    <a:pt x="5892" y="16134"/>
                  </a:lnTo>
                  <a:lnTo>
                    <a:pt x="6786" y="20281"/>
                  </a:lnTo>
                  <a:lnTo>
                    <a:pt x="7381" y="24951"/>
                  </a:lnTo>
                  <a:lnTo>
                    <a:pt x="7779" y="30921"/>
                  </a:lnTo>
                  <a:lnTo>
                    <a:pt x="8043" y="37759"/>
                  </a:lnTo>
                  <a:lnTo>
                    <a:pt x="8417" y="58495"/>
                  </a:lnTo>
                  <a:lnTo>
                    <a:pt x="8563" y="116406"/>
                  </a:lnTo>
                  <a:lnTo>
                    <a:pt x="9520" y="126182"/>
                  </a:lnTo>
                  <a:lnTo>
                    <a:pt x="11109" y="135556"/>
                  </a:lnTo>
                  <a:lnTo>
                    <a:pt x="13121" y="144663"/>
                  </a:lnTo>
                  <a:lnTo>
                    <a:pt x="14462" y="153592"/>
                  </a:lnTo>
                  <a:lnTo>
                    <a:pt x="15357" y="162402"/>
                  </a:lnTo>
                  <a:lnTo>
                    <a:pt x="15953" y="171133"/>
                  </a:lnTo>
                  <a:lnTo>
                    <a:pt x="16616" y="185914"/>
                  </a:lnTo>
                  <a:lnTo>
                    <a:pt x="16988" y="204946"/>
                  </a:lnTo>
                  <a:lnTo>
                    <a:pt x="17146" y="24860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PenAnnotation513"/>
            <p:cNvSpPr/>
            <p:nvPr/>
          </p:nvSpPr>
          <p:spPr>
            <a:xfrm>
              <a:off x="7486650" y="4449127"/>
              <a:ext cx="197168" cy="8574"/>
            </a:xfrm>
            <a:custGeom>
              <a:avLst/>
              <a:gdLst/>
              <a:ahLst/>
              <a:cxnLst/>
              <a:rect l="0" t="0" r="0" b="0"/>
              <a:pathLst>
                <a:path w="197168" h="8574">
                  <a:moveTo>
                    <a:pt x="0" y="8573"/>
                  </a:moveTo>
                  <a:lnTo>
                    <a:pt x="160020" y="8573"/>
                  </a:lnTo>
                  <a:lnTo>
                    <a:pt x="165734" y="7620"/>
                  </a:lnTo>
                  <a:lnTo>
                    <a:pt x="171450" y="6033"/>
                  </a:lnTo>
                  <a:lnTo>
                    <a:pt x="177165" y="4022"/>
                  </a:lnTo>
                  <a:lnTo>
                    <a:pt x="181927" y="2681"/>
                  </a:lnTo>
                  <a:lnTo>
                    <a:pt x="186055" y="1787"/>
                  </a:lnTo>
                  <a:lnTo>
                    <a:pt x="19716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PenAnnotation514"/>
            <p:cNvSpPr/>
            <p:nvPr/>
          </p:nvSpPr>
          <p:spPr>
            <a:xfrm>
              <a:off x="7760969" y="4157813"/>
              <a:ext cx="394337" cy="547029"/>
            </a:xfrm>
            <a:custGeom>
              <a:avLst/>
              <a:gdLst/>
              <a:ahLst/>
              <a:cxnLst/>
              <a:rect l="0" t="0" r="0" b="0"/>
              <a:pathLst>
                <a:path w="394337" h="547029">
                  <a:moveTo>
                    <a:pt x="0" y="102719"/>
                  </a:moveTo>
                  <a:lnTo>
                    <a:pt x="0" y="87119"/>
                  </a:lnTo>
                  <a:lnTo>
                    <a:pt x="4552" y="76930"/>
                  </a:lnTo>
                  <a:lnTo>
                    <a:pt x="11932" y="66397"/>
                  </a:lnTo>
                  <a:lnTo>
                    <a:pt x="20152" y="57244"/>
                  </a:lnTo>
                  <a:lnTo>
                    <a:pt x="28324" y="51393"/>
                  </a:lnTo>
                  <a:lnTo>
                    <a:pt x="38306" y="44665"/>
                  </a:lnTo>
                  <a:lnTo>
                    <a:pt x="49093" y="35325"/>
                  </a:lnTo>
                  <a:lnTo>
                    <a:pt x="60237" y="27364"/>
                  </a:lnTo>
                  <a:lnTo>
                    <a:pt x="72492" y="20650"/>
                  </a:lnTo>
                  <a:lnTo>
                    <a:pt x="79760" y="17527"/>
                  </a:lnTo>
                  <a:lnTo>
                    <a:pt x="87464" y="14492"/>
                  </a:lnTo>
                  <a:lnTo>
                    <a:pt x="94504" y="11516"/>
                  </a:lnTo>
                  <a:lnTo>
                    <a:pt x="107407" y="5669"/>
                  </a:lnTo>
                  <a:lnTo>
                    <a:pt x="119492" y="2436"/>
                  </a:lnTo>
                  <a:lnTo>
                    <a:pt x="131212" y="999"/>
                  </a:lnTo>
                  <a:lnTo>
                    <a:pt x="142771" y="360"/>
                  </a:lnTo>
                  <a:lnTo>
                    <a:pt x="156799" y="76"/>
                  </a:lnTo>
                  <a:lnTo>
                    <a:pt x="164541" y="0"/>
                  </a:lnTo>
                  <a:lnTo>
                    <a:pt x="171607" y="902"/>
                  </a:lnTo>
                  <a:lnTo>
                    <a:pt x="178222" y="2456"/>
                  </a:lnTo>
                  <a:lnTo>
                    <a:pt x="207078" y="11794"/>
                  </a:lnTo>
                  <a:lnTo>
                    <a:pt x="218401" y="17223"/>
                  </a:lnTo>
                  <a:lnTo>
                    <a:pt x="227560" y="23763"/>
                  </a:lnTo>
                  <a:lnTo>
                    <a:pt x="237980" y="33020"/>
                  </a:lnTo>
                  <a:lnTo>
                    <a:pt x="244378" y="38156"/>
                  </a:lnTo>
                  <a:lnTo>
                    <a:pt x="251502" y="43484"/>
                  </a:lnTo>
                  <a:lnTo>
                    <a:pt x="259108" y="48942"/>
                  </a:lnTo>
                  <a:lnTo>
                    <a:pt x="270100" y="60086"/>
                  </a:lnTo>
                  <a:lnTo>
                    <a:pt x="278160" y="72341"/>
                  </a:lnTo>
                  <a:lnTo>
                    <a:pt x="284917" y="87313"/>
                  </a:lnTo>
                  <a:lnTo>
                    <a:pt x="291095" y="103492"/>
                  </a:lnTo>
                  <a:lnTo>
                    <a:pt x="294076" y="111807"/>
                  </a:lnTo>
                  <a:lnTo>
                    <a:pt x="296064" y="121160"/>
                  </a:lnTo>
                  <a:lnTo>
                    <a:pt x="297388" y="131205"/>
                  </a:lnTo>
                  <a:lnTo>
                    <a:pt x="298272" y="141712"/>
                  </a:lnTo>
                  <a:lnTo>
                    <a:pt x="298861" y="152527"/>
                  </a:lnTo>
                  <a:lnTo>
                    <a:pt x="299514" y="174703"/>
                  </a:lnTo>
                  <a:lnTo>
                    <a:pt x="299969" y="227134"/>
                  </a:lnTo>
                  <a:lnTo>
                    <a:pt x="299992" y="239954"/>
                  </a:lnTo>
                  <a:lnTo>
                    <a:pt x="299056" y="252312"/>
                  </a:lnTo>
                  <a:lnTo>
                    <a:pt x="297477" y="264360"/>
                  </a:lnTo>
                  <a:lnTo>
                    <a:pt x="295474" y="276202"/>
                  </a:lnTo>
                  <a:lnTo>
                    <a:pt x="293185" y="287907"/>
                  </a:lnTo>
                  <a:lnTo>
                    <a:pt x="288102" y="311072"/>
                  </a:lnTo>
                  <a:lnTo>
                    <a:pt x="284460" y="322584"/>
                  </a:lnTo>
                  <a:lnTo>
                    <a:pt x="280128" y="334068"/>
                  </a:lnTo>
                  <a:lnTo>
                    <a:pt x="275335" y="345534"/>
                  </a:lnTo>
                  <a:lnTo>
                    <a:pt x="270234" y="356036"/>
                  </a:lnTo>
                  <a:lnTo>
                    <a:pt x="264929" y="365894"/>
                  </a:lnTo>
                  <a:lnTo>
                    <a:pt x="259487" y="375325"/>
                  </a:lnTo>
                  <a:lnTo>
                    <a:pt x="254907" y="385421"/>
                  </a:lnTo>
                  <a:lnTo>
                    <a:pt x="250900" y="395962"/>
                  </a:lnTo>
                  <a:lnTo>
                    <a:pt x="247277" y="406799"/>
                  </a:lnTo>
                  <a:lnTo>
                    <a:pt x="242957" y="416882"/>
                  </a:lnTo>
                  <a:lnTo>
                    <a:pt x="238171" y="426461"/>
                  </a:lnTo>
                  <a:lnTo>
                    <a:pt x="233076" y="435705"/>
                  </a:lnTo>
                  <a:lnTo>
                    <a:pt x="226821" y="443772"/>
                  </a:lnTo>
                  <a:lnTo>
                    <a:pt x="219795" y="451055"/>
                  </a:lnTo>
                  <a:lnTo>
                    <a:pt x="212252" y="457816"/>
                  </a:lnTo>
                  <a:lnTo>
                    <a:pt x="205319" y="465180"/>
                  </a:lnTo>
                  <a:lnTo>
                    <a:pt x="198792" y="472947"/>
                  </a:lnTo>
                  <a:lnTo>
                    <a:pt x="192536" y="480983"/>
                  </a:lnTo>
                  <a:lnTo>
                    <a:pt x="180505" y="494992"/>
                  </a:lnTo>
                  <a:lnTo>
                    <a:pt x="168807" y="506615"/>
                  </a:lnTo>
                  <a:lnTo>
                    <a:pt x="157257" y="514956"/>
                  </a:lnTo>
                  <a:lnTo>
                    <a:pt x="135496" y="529558"/>
                  </a:lnTo>
                  <a:lnTo>
                    <a:pt x="128431" y="533011"/>
                  </a:lnTo>
                  <a:lnTo>
                    <a:pt x="121815" y="535313"/>
                  </a:lnTo>
                  <a:lnTo>
                    <a:pt x="115500" y="536847"/>
                  </a:lnTo>
                  <a:lnTo>
                    <a:pt x="108433" y="538823"/>
                  </a:lnTo>
                  <a:lnTo>
                    <a:pt x="92960" y="543558"/>
                  </a:lnTo>
                  <a:lnTo>
                    <a:pt x="85786" y="545202"/>
                  </a:lnTo>
                  <a:lnTo>
                    <a:pt x="79099" y="546297"/>
                  </a:lnTo>
                  <a:lnTo>
                    <a:pt x="72735" y="547028"/>
                  </a:lnTo>
                  <a:lnTo>
                    <a:pt x="60585" y="545300"/>
                  </a:lnTo>
                  <a:lnTo>
                    <a:pt x="48834" y="541357"/>
                  </a:lnTo>
                  <a:lnTo>
                    <a:pt x="37262" y="536429"/>
                  </a:lnTo>
                  <a:lnTo>
                    <a:pt x="28309" y="531064"/>
                  </a:lnTo>
                  <a:lnTo>
                    <a:pt x="17913" y="522689"/>
                  </a:lnTo>
                  <a:lnTo>
                    <a:pt x="14800" y="519859"/>
                  </a:lnTo>
                  <a:lnTo>
                    <a:pt x="5867" y="506775"/>
                  </a:lnTo>
                  <a:lnTo>
                    <a:pt x="2609" y="498834"/>
                  </a:lnTo>
                  <a:lnTo>
                    <a:pt x="1739" y="495383"/>
                  </a:lnTo>
                  <a:lnTo>
                    <a:pt x="2112" y="491178"/>
                  </a:lnTo>
                  <a:lnTo>
                    <a:pt x="7187" y="476157"/>
                  </a:lnTo>
                  <a:lnTo>
                    <a:pt x="14724" y="459641"/>
                  </a:lnTo>
                  <a:lnTo>
                    <a:pt x="20197" y="448359"/>
                  </a:lnTo>
                  <a:lnTo>
                    <a:pt x="28345" y="434455"/>
                  </a:lnTo>
                  <a:lnTo>
                    <a:pt x="38315" y="420654"/>
                  </a:lnTo>
                  <a:lnTo>
                    <a:pt x="49097" y="411346"/>
                  </a:lnTo>
                  <a:lnTo>
                    <a:pt x="57699" y="401494"/>
                  </a:lnTo>
                  <a:lnTo>
                    <a:pt x="61326" y="396200"/>
                  </a:lnTo>
                  <a:lnTo>
                    <a:pt x="66602" y="391718"/>
                  </a:lnTo>
                  <a:lnTo>
                    <a:pt x="72976" y="387778"/>
                  </a:lnTo>
                  <a:lnTo>
                    <a:pt x="80084" y="384198"/>
                  </a:lnTo>
                  <a:lnTo>
                    <a:pt x="86727" y="381812"/>
                  </a:lnTo>
                  <a:lnTo>
                    <a:pt x="93060" y="380221"/>
                  </a:lnTo>
                  <a:lnTo>
                    <a:pt x="99188" y="379160"/>
                  </a:lnTo>
                  <a:lnTo>
                    <a:pt x="106131" y="377501"/>
                  </a:lnTo>
                  <a:lnTo>
                    <a:pt x="113617" y="375442"/>
                  </a:lnTo>
                  <a:lnTo>
                    <a:pt x="121465" y="373117"/>
                  </a:lnTo>
                  <a:lnTo>
                    <a:pt x="128602" y="371567"/>
                  </a:lnTo>
                  <a:lnTo>
                    <a:pt x="135264" y="370533"/>
                  </a:lnTo>
                  <a:lnTo>
                    <a:pt x="141612" y="369845"/>
                  </a:lnTo>
                  <a:lnTo>
                    <a:pt x="149653" y="369385"/>
                  </a:lnTo>
                  <a:lnTo>
                    <a:pt x="168749" y="368875"/>
                  </a:lnTo>
                  <a:lnTo>
                    <a:pt x="177268" y="369692"/>
                  </a:lnTo>
                  <a:lnTo>
                    <a:pt x="184855" y="371188"/>
                  </a:lnTo>
                  <a:lnTo>
                    <a:pt x="191816" y="373139"/>
                  </a:lnTo>
                  <a:lnTo>
                    <a:pt x="207172" y="377845"/>
                  </a:lnTo>
                  <a:lnTo>
                    <a:pt x="240313" y="388628"/>
                  </a:lnTo>
                  <a:lnTo>
                    <a:pt x="247839" y="392385"/>
                  </a:lnTo>
                  <a:lnTo>
                    <a:pt x="254761" y="396795"/>
                  </a:lnTo>
                  <a:lnTo>
                    <a:pt x="261282" y="401640"/>
                  </a:lnTo>
                  <a:lnTo>
                    <a:pt x="267533" y="405822"/>
                  </a:lnTo>
                  <a:lnTo>
                    <a:pt x="279559" y="413009"/>
                  </a:lnTo>
                  <a:lnTo>
                    <a:pt x="291255" y="421918"/>
                  </a:lnTo>
                  <a:lnTo>
                    <a:pt x="302802" y="431275"/>
                  </a:lnTo>
                  <a:lnTo>
                    <a:pt x="314284" y="438609"/>
                  </a:lnTo>
                  <a:lnTo>
                    <a:pt x="323197" y="447584"/>
                  </a:lnTo>
                  <a:lnTo>
                    <a:pt x="326907" y="452644"/>
                  </a:lnTo>
                  <a:lnTo>
                    <a:pt x="336110" y="460806"/>
                  </a:lnTo>
                  <a:lnTo>
                    <a:pt x="346550" y="467609"/>
                  </a:lnTo>
                  <a:lnTo>
                    <a:pt x="357540" y="473807"/>
                  </a:lnTo>
                  <a:lnTo>
                    <a:pt x="366234" y="479738"/>
                  </a:lnTo>
                  <a:lnTo>
                    <a:pt x="376484" y="488431"/>
                  </a:lnTo>
                  <a:lnTo>
                    <a:pt x="379578" y="491305"/>
                  </a:lnTo>
                  <a:lnTo>
                    <a:pt x="381639" y="494174"/>
                  </a:lnTo>
                  <a:lnTo>
                    <a:pt x="385221" y="503930"/>
                  </a:lnTo>
                  <a:lnTo>
                    <a:pt x="386354" y="504496"/>
                  </a:lnTo>
                  <a:lnTo>
                    <a:pt x="390153" y="505124"/>
                  </a:lnTo>
                  <a:lnTo>
                    <a:pt x="391547" y="506244"/>
                  </a:lnTo>
                  <a:lnTo>
                    <a:pt x="392477" y="507944"/>
                  </a:lnTo>
                  <a:lnTo>
                    <a:pt x="394336" y="51419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PenAnnotation515"/>
            <p:cNvSpPr/>
            <p:nvPr/>
          </p:nvSpPr>
          <p:spPr>
            <a:xfrm>
              <a:off x="8181022" y="4029075"/>
              <a:ext cx="299984" cy="780098"/>
            </a:xfrm>
            <a:custGeom>
              <a:avLst/>
              <a:gdLst/>
              <a:ahLst/>
              <a:cxnLst/>
              <a:rect l="0" t="0" r="0" b="0"/>
              <a:pathLst>
                <a:path w="299984" h="780098">
                  <a:moveTo>
                    <a:pt x="0" y="0"/>
                  </a:moveTo>
                  <a:lnTo>
                    <a:pt x="4551" y="0"/>
                  </a:lnTo>
                  <a:lnTo>
                    <a:pt x="5892" y="952"/>
                  </a:lnTo>
                  <a:lnTo>
                    <a:pt x="6785" y="2540"/>
                  </a:lnTo>
                  <a:lnTo>
                    <a:pt x="7382" y="4550"/>
                  </a:lnTo>
                  <a:lnTo>
                    <a:pt x="9684" y="5891"/>
                  </a:lnTo>
                  <a:lnTo>
                    <a:pt x="17320" y="7380"/>
                  </a:lnTo>
                  <a:lnTo>
                    <a:pt x="24525" y="10583"/>
                  </a:lnTo>
                  <a:lnTo>
                    <a:pt x="31856" y="15181"/>
                  </a:lnTo>
                  <a:lnTo>
                    <a:pt x="36477" y="17740"/>
                  </a:lnTo>
                  <a:lnTo>
                    <a:pt x="41463" y="20399"/>
                  </a:lnTo>
                  <a:lnTo>
                    <a:pt x="47645" y="24077"/>
                  </a:lnTo>
                  <a:lnTo>
                    <a:pt x="62132" y="33243"/>
                  </a:lnTo>
                  <a:lnTo>
                    <a:pt x="69044" y="37402"/>
                  </a:lnTo>
                  <a:lnTo>
                    <a:pt x="75556" y="41127"/>
                  </a:lnTo>
                  <a:lnTo>
                    <a:pt x="87874" y="47806"/>
                  </a:lnTo>
                  <a:lnTo>
                    <a:pt x="99697" y="53949"/>
                  </a:lnTo>
                  <a:lnTo>
                    <a:pt x="105517" y="58826"/>
                  </a:lnTo>
                  <a:lnTo>
                    <a:pt x="111302" y="64935"/>
                  </a:lnTo>
                  <a:lnTo>
                    <a:pt x="117065" y="71864"/>
                  </a:lnTo>
                  <a:lnTo>
                    <a:pt x="122810" y="78390"/>
                  </a:lnTo>
                  <a:lnTo>
                    <a:pt x="134275" y="90720"/>
                  </a:lnTo>
                  <a:lnTo>
                    <a:pt x="140952" y="96675"/>
                  </a:lnTo>
                  <a:lnTo>
                    <a:pt x="148261" y="102549"/>
                  </a:lnTo>
                  <a:lnTo>
                    <a:pt x="155991" y="108371"/>
                  </a:lnTo>
                  <a:lnTo>
                    <a:pt x="163049" y="114157"/>
                  </a:lnTo>
                  <a:lnTo>
                    <a:pt x="169659" y="119920"/>
                  </a:lnTo>
                  <a:lnTo>
                    <a:pt x="175972" y="125666"/>
                  </a:lnTo>
                  <a:lnTo>
                    <a:pt x="182084" y="132355"/>
                  </a:lnTo>
                  <a:lnTo>
                    <a:pt x="188064" y="139672"/>
                  </a:lnTo>
                  <a:lnTo>
                    <a:pt x="193957" y="147407"/>
                  </a:lnTo>
                  <a:lnTo>
                    <a:pt x="200742" y="155421"/>
                  </a:lnTo>
                  <a:lnTo>
                    <a:pt x="208123" y="163621"/>
                  </a:lnTo>
                  <a:lnTo>
                    <a:pt x="215901" y="171946"/>
                  </a:lnTo>
                  <a:lnTo>
                    <a:pt x="222992" y="180353"/>
                  </a:lnTo>
                  <a:lnTo>
                    <a:pt x="229624" y="188815"/>
                  </a:lnTo>
                  <a:lnTo>
                    <a:pt x="235950" y="197314"/>
                  </a:lnTo>
                  <a:lnTo>
                    <a:pt x="242073" y="206790"/>
                  </a:lnTo>
                  <a:lnTo>
                    <a:pt x="248059" y="216918"/>
                  </a:lnTo>
                  <a:lnTo>
                    <a:pt x="253955" y="227479"/>
                  </a:lnTo>
                  <a:lnTo>
                    <a:pt x="263047" y="246834"/>
                  </a:lnTo>
                  <a:lnTo>
                    <a:pt x="271214" y="265914"/>
                  </a:lnTo>
                  <a:lnTo>
                    <a:pt x="281195" y="287094"/>
                  </a:lnTo>
                  <a:lnTo>
                    <a:pt x="289440" y="309207"/>
                  </a:lnTo>
                  <a:lnTo>
                    <a:pt x="295328" y="332688"/>
                  </a:lnTo>
                  <a:lnTo>
                    <a:pt x="296898" y="345617"/>
                  </a:lnTo>
                  <a:lnTo>
                    <a:pt x="297944" y="358999"/>
                  </a:lnTo>
                  <a:lnTo>
                    <a:pt x="298641" y="371730"/>
                  </a:lnTo>
                  <a:lnTo>
                    <a:pt x="299417" y="396035"/>
                  </a:lnTo>
                  <a:lnTo>
                    <a:pt x="299956" y="463515"/>
                  </a:lnTo>
                  <a:lnTo>
                    <a:pt x="299983" y="477603"/>
                  </a:lnTo>
                  <a:lnTo>
                    <a:pt x="299049" y="490804"/>
                  </a:lnTo>
                  <a:lnTo>
                    <a:pt x="297474" y="503415"/>
                  </a:lnTo>
                  <a:lnTo>
                    <a:pt x="293183" y="528540"/>
                  </a:lnTo>
                  <a:lnTo>
                    <a:pt x="288101" y="555582"/>
                  </a:lnTo>
                  <a:lnTo>
                    <a:pt x="282668" y="580935"/>
                  </a:lnTo>
                  <a:lnTo>
                    <a:pt x="277078" y="603951"/>
                  </a:lnTo>
                  <a:lnTo>
                    <a:pt x="271418" y="623705"/>
                  </a:lnTo>
                  <a:lnTo>
                    <a:pt x="263188" y="644550"/>
                  </a:lnTo>
                  <a:lnTo>
                    <a:pt x="255085" y="665561"/>
                  </a:lnTo>
                  <a:lnTo>
                    <a:pt x="251484" y="684425"/>
                  </a:lnTo>
                  <a:lnTo>
                    <a:pt x="244803" y="702333"/>
                  </a:lnTo>
                  <a:lnTo>
                    <a:pt x="229542" y="732563"/>
                  </a:lnTo>
                  <a:lnTo>
                    <a:pt x="220307" y="746434"/>
                  </a:lnTo>
                  <a:lnTo>
                    <a:pt x="211537" y="756576"/>
                  </a:lnTo>
                  <a:lnTo>
                    <a:pt x="209605" y="759654"/>
                  </a:lnTo>
                  <a:lnTo>
                    <a:pt x="205932" y="768536"/>
                  </a:lnTo>
                  <a:lnTo>
                    <a:pt x="198510" y="778386"/>
                  </a:lnTo>
                  <a:lnTo>
                    <a:pt x="197110" y="778957"/>
                  </a:lnTo>
                  <a:lnTo>
                    <a:pt x="189905" y="779947"/>
                  </a:lnTo>
                  <a:lnTo>
                    <a:pt x="182010" y="780068"/>
                  </a:lnTo>
                  <a:lnTo>
                    <a:pt x="162878" y="78009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32684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125" y="1004888"/>
            <a:ext cx="6381750" cy="484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6569799" y="4029180"/>
            <a:ext cx="1876456" cy="822319"/>
            <a:chOff x="6569799" y="4029180"/>
            <a:chExt cx="1876456" cy="822319"/>
          </a:xfrm>
        </p:grpSpPr>
        <p:sp>
          <p:nvSpPr>
            <p:cNvPr id="2" name="SMARTPenAnnotation504"/>
            <p:cNvSpPr/>
            <p:nvPr/>
          </p:nvSpPr>
          <p:spPr>
            <a:xfrm>
              <a:off x="6569799" y="4029180"/>
              <a:ext cx="308204" cy="822319"/>
            </a:xfrm>
            <a:custGeom>
              <a:avLst/>
              <a:gdLst/>
              <a:ahLst/>
              <a:cxnLst/>
              <a:rect l="0" t="0" r="0" b="0"/>
              <a:pathLst>
                <a:path w="308204" h="822319">
                  <a:moveTo>
                    <a:pt x="308203" y="8467"/>
                  </a:moveTo>
                  <a:lnTo>
                    <a:pt x="303652" y="8467"/>
                  </a:lnTo>
                  <a:lnTo>
                    <a:pt x="301359" y="7515"/>
                  </a:lnTo>
                  <a:lnTo>
                    <a:pt x="292603" y="1086"/>
                  </a:lnTo>
                  <a:lnTo>
                    <a:pt x="289205" y="424"/>
                  </a:lnTo>
                  <a:lnTo>
                    <a:pt x="283813" y="0"/>
                  </a:lnTo>
                  <a:lnTo>
                    <a:pt x="280535" y="2481"/>
                  </a:lnTo>
                  <a:lnTo>
                    <a:pt x="278328" y="4477"/>
                  </a:lnTo>
                  <a:lnTo>
                    <a:pt x="275904" y="5807"/>
                  </a:lnTo>
                  <a:lnTo>
                    <a:pt x="267941" y="8631"/>
                  </a:lnTo>
                  <a:lnTo>
                    <a:pt x="262369" y="12668"/>
                  </a:lnTo>
                  <a:lnTo>
                    <a:pt x="256717" y="20177"/>
                  </a:lnTo>
                  <a:lnTo>
                    <a:pt x="253877" y="24846"/>
                  </a:lnTo>
                  <a:lnTo>
                    <a:pt x="245640" y="32574"/>
                  </a:lnTo>
                  <a:lnTo>
                    <a:pt x="240777" y="35968"/>
                  </a:lnTo>
                  <a:lnTo>
                    <a:pt x="232833" y="44820"/>
                  </a:lnTo>
                  <a:lnTo>
                    <a:pt x="225176" y="55104"/>
                  </a:lnTo>
                  <a:lnTo>
                    <a:pt x="220466" y="60513"/>
                  </a:lnTo>
                  <a:lnTo>
                    <a:pt x="215422" y="66025"/>
                  </a:lnTo>
                  <a:lnTo>
                    <a:pt x="210154" y="72556"/>
                  </a:lnTo>
                  <a:lnTo>
                    <a:pt x="204737" y="79768"/>
                  </a:lnTo>
                  <a:lnTo>
                    <a:pt x="199221" y="87434"/>
                  </a:lnTo>
                  <a:lnTo>
                    <a:pt x="193638" y="94449"/>
                  </a:lnTo>
                  <a:lnTo>
                    <a:pt x="188012" y="101031"/>
                  </a:lnTo>
                  <a:lnTo>
                    <a:pt x="182356" y="107324"/>
                  </a:lnTo>
                  <a:lnTo>
                    <a:pt x="176679" y="114377"/>
                  </a:lnTo>
                  <a:lnTo>
                    <a:pt x="170991" y="121936"/>
                  </a:lnTo>
                  <a:lnTo>
                    <a:pt x="159591" y="137955"/>
                  </a:lnTo>
                  <a:lnTo>
                    <a:pt x="124369" y="189521"/>
                  </a:lnTo>
                  <a:lnTo>
                    <a:pt x="102286" y="220122"/>
                  </a:lnTo>
                  <a:lnTo>
                    <a:pt x="89367" y="238743"/>
                  </a:lnTo>
                  <a:lnTo>
                    <a:pt x="83255" y="248662"/>
                  </a:lnTo>
                  <a:lnTo>
                    <a:pt x="77275" y="259085"/>
                  </a:lnTo>
                  <a:lnTo>
                    <a:pt x="71384" y="269843"/>
                  </a:lnTo>
                  <a:lnTo>
                    <a:pt x="65551" y="279873"/>
                  </a:lnTo>
                  <a:lnTo>
                    <a:pt x="53990" y="298637"/>
                  </a:lnTo>
                  <a:lnTo>
                    <a:pt x="45042" y="319042"/>
                  </a:lnTo>
                  <a:lnTo>
                    <a:pt x="36938" y="339858"/>
                  </a:lnTo>
                  <a:lnTo>
                    <a:pt x="32109" y="349409"/>
                  </a:lnTo>
                  <a:lnTo>
                    <a:pt x="22617" y="368594"/>
                  </a:lnTo>
                  <a:lnTo>
                    <a:pt x="15223" y="389821"/>
                  </a:lnTo>
                  <a:lnTo>
                    <a:pt x="11302" y="409415"/>
                  </a:lnTo>
                  <a:lnTo>
                    <a:pt x="8607" y="428601"/>
                  </a:lnTo>
                  <a:lnTo>
                    <a:pt x="4235" y="449828"/>
                  </a:lnTo>
                  <a:lnTo>
                    <a:pt x="1656" y="469422"/>
                  </a:lnTo>
                  <a:lnTo>
                    <a:pt x="510" y="488609"/>
                  </a:lnTo>
                  <a:lnTo>
                    <a:pt x="0" y="509836"/>
                  </a:lnTo>
                  <a:lnTo>
                    <a:pt x="2314" y="531971"/>
                  </a:lnTo>
                  <a:lnTo>
                    <a:pt x="6518" y="554508"/>
                  </a:lnTo>
                  <a:lnTo>
                    <a:pt x="11561" y="577224"/>
                  </a:lnTo>
                  <a:lnTo>
                    <a:pt x="16977" y="597481"/>
                  </a:lnTo>
                  <a:lnTo>
                    <a:pt x="23512" y="616008"/>
                  </a:lnTo>
                  <a:lnTo>
                    <a:pt x="32766" y="633768"/>
                  </a:lnTo>
                  <a:lnTo>
                    <a:pt x="48686" y="664382"/>
                  </a:lnTo>
                  <a:lnTo>
                    <a:pt x="60917" y="688481"/>
                  </a:lnTo>
                  <a:lnTo>
                    <a:pt x="70029" y="704078"/>
                  </a:lnTo>
                  <a:lnTo>
                    <a:pt x="75125" y="712238"/>
                  </a:lnTo>
                  <a:lnTo>
                    <a:pt x="80427" y="719583"/>
                  </a:lnTo>
                  <a:lnTo>
                    <a:pt x="85868" y="726384"/>
                  </a:lnTo>
                  <a:lnTo>
                    <a:pt x="91399" y="732823"/>
                  </a:lnTo>
                  <a:lnTo>
                    <a:pt x="97945" y="739021"/>
                  </a:lnTo>
                  <a:lnTo>
                    <a:pt x="105166" y="745059"/>
                  </a:lnTo>
                  <a:lnTo>
                    <a:pt x="112838" y="750988"/>
                  </a:lnTo>
                  <a:lnTo>
                    <a:pt x="119857" y="756846"/>
                  </a:lnTo>
                  <a:lnTo>
                    <a:pt x="126441" y="762656"/>
                  </a:lnTo>
                  <a:lnTo>
                    <a:pt x="132736" y="768435"/>
                  </a:lnTo>
                  <a:lnTo>
                    <a:pt x="138838" y="773240"/>
                  </a:lnTo>
                  <a:lnTo>
                    <a:pt x="144810" y="777396"/>
                  </a:lnTo>
                  <a:lnTo>
                    <a:pt x="150697" y="781119"/>
                  </a:lnTo>
                  <a:lnTo>
                    <a:pt x="156526" y="785506"/>
                  </a:lnTo>
                  <a:lnTo>
                    <a:pt x="162317" y="790335"/>
                  </a:lnTo>
                  <a:lnTo>
                    <a:pt x="168084" y="795460"/>
                  </a:lnTo>
                  <a:lnTo>
                    <a:pt x="173833" y="799829"/>
                  </a:lnTo>
                  <a:lnTo>
                    <a:pt x="179571" y="803694"/>
                  </a:lnTo>
                  <a:lnTo>
                    <a:pt x="185301" y="807224"/>
                  </a:lnTo>
                  <a:lnTo>
                    <a:pt x="191026" y="810529"/>
                  </a:lnTo>
                  <a:lnTo>
                    <a:pt x="202467" y="816742"/>
                  </a:lnTo>
                  <a:lnTo>
                    <a:pt x="208184" y="818779"/>
                  </a:lnTo>
                  <a:lnTo>
                    <a:pt x="213902" y="820137"/>
                  </a:lnTo>
                  <a:lnTo>
                    <a:pt x="219618" y="821043"/>
                  </a:lnTo>
                  <a:lnTo>
                    <a:pt x="228510" y="822050"/>
                  </a:lnTo>
                  <a:lnTo>
                    <a:pt x="232214" y="822318"/>
                  </a:lnTo>
                  <a:lnTo>
                    <a:pt x="235636" y="821544"/>
                  </a:lnTo>
                  <a:lnTo>
                    <a:pt x="238870" y="820076"/>
                  </a:lnTo>
                  <a:lnTo>
                    <a:pt x="248195" y="81428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SMARTPenAnnotation505"/>
            <p:cNvSpPr/>
            <p:nvPr/>
          </p:nvSpPr>
          <p:spPr>
            <a:xfrm>
              <a:off x="6862211" y="4286398"/>
              <a:ext cx="298142" cy="368317"/>
            </a:xfrm>
            <a:custGeom>
              <a:avLst/>
              <a:gdLst/>
              <a:ahLst/>
              <a:cxnLst/>
              <a:rect l="0" t="0" r="0" b="0"/>
              <a:pathLst>
                <a:path w="298142" h="368317">
                  <a:moveTo>
                    <a:pt x="41508" y="68431"/>
                  </a:moveTo>
                  <a:lnTo>
                    <a:pt x="41508" y="63881"/>
                  </a:lnTo>
                  <a:lnTo>
                    <a:pt x="44049" y="56567"/>
                  </a:lnTo>
                  <a:lnTo>
                    <a:pt x="48890" y="45450"/>
                  </a:lnTo>
                  <a:lnTo>
                    <a:pt x="54631" y="41390"/>
                  </a:lnTo>
                  <a:lnTo>
                    <a:pt x="63534" y="36411"/>
                  </a:lnTo>
                  <a:lnTo>
                    <a:pt x="79255" y="28252"/>
                  </a:lnTo>
                  <a:lnTo>
                    <a:pt x="107310" y="14116"/>
                  </a:lnTo>
                  <a:lnTo>
                    <a:pt x="113951" y="11266"/>
                  </a:lnTo>
                  <a:lnTo>
                    <a:pt x="121237" y="8414"/>
                  </a:lnTo>
                  <a:lnTo>
                    <a:pt x="128950" y="5560"/>
                  </a:lnTo>
                  <a:lnTo>
                    <a:pt x="135998" y="3657"/>
                  </a:lnTo>
                  <a:lnTo>
                    <a:pt x="142602" y="2389"/>
                  </a:lnTo>
                  <a:lnTo>
                    <a:pt x="148909" y="1543"/>
                  </a:lnTo>
                  <a:lnTo>
                    <a:pt x="155019" y="979"/>
                  </a:lnTo>
                  <a:lnTo>
                    <a:pt x="160997" y="603"/>
                  </a:lnTo>
                  <a:lnTo>
                    <a:pt x="172720" y="186"/>
                  </a:lnTo>
                  <a:lnTo>
                    <a:pt x="184279" y="0"/>
                  </a:lnTo>
                  <a:lnTo>
                    <a:pt x="190981" y="903"/>
                  </a:lnTo>
                  <a:lnTo>
                    <a:pt x="198307" y="2458"/>
                  </a:lnTo>
                  <a:lnTo>
                    <a:pt x="206049" y="4446"/>
                  </a:lnTo>
                  <a:lnTo>
                    <a:pt x="213115" y="5772"/>
                  </a:lnTo>
                  <a:lnTo>
                    <a:pt x="219730" y="6657"/>
                  </a:lnTo>
                  <a:lnTo>
                    <a:pt x="226046" y="7246"/>
                  </a:lnTo>
                  <a:lnTo>
                    <a:pt x="231208" y="9544"/>
                  </a:lnTo>
                  <a:lnTo>
                    <a:pt x="235603" y="12980"/>
                  </a:lnTo>
                  <a:lnTo>
                    <a:pt x="243978" y="20927"/>
                  </a:lnTo>
                  <a:lnTo>
                    <a:pt x="248878" y="24379"/>
                  </a:lnTo>
                  <a:lnTo>
                    <a:pt x="254050" y="27634"/>
                  </a:lnTo>
                  <a:lnTo>
                    <a:pt x="259403" y="31708"/>
                  </a:lnTo>
                  <a:lnTo>
                    <a:pt x="264877" y="36329"/>
                  </a:lnTo>
                  <a:lnTo>
                    <a:pt x="270431" y="41315"/>
                  </a:lnTo>
                  <a:lnTo>
                    <a:pt x="279142" y="51935"/>
                  </a:lnTo>
                  <a:lnTo>
                    <a:pt x="282798" y="57434"/>
                  </a:lnTo>
                  <a:lnTo>
                    <a:pt x="286189" y="63957"/>
                  </a:lnTo>
                  <a:lnTo>
                    <a:pt x="289401" y="71164"/>
                  </a:lnTo>
                  <a:lnTo>
                    <a:pt x="292495" y="78825"/>
                  </a:lnTo>
                  <a:lnTo>
                    <a:pt x="294558" y="86791"/>
                  </a:lnTo>
                  <a:lnTo>
                    <a:pt x="295934" y="94958"/>
                  </a:lnTo>
                  <a:lnTo>
                    <a:pt x="296850" y="103261"/>
                  </a:lnTo>
                  <a:lnTo>
                    <a:pt x="297462" y="110701"/>
                  </a:lnTo>
                  <a:lnTo>
                    <a:pt x="297869" y="117566"/>
                  </a:lnTo>
                  <a:lnTo>
                    <a:pt x="298141" y="124048"/>
                  </a:lnTo>
                  <a:lnTo>
                    <a:pt x="296417" y="131227"/>
                  </a:lnTo>
                  <a:lnTo>
                    <a:pt x="293363" y="138870"/>
                  </a:lnTo>
                  <a:lnTo>
                    <a:pt x="289421" y="146823"/>
                  </a:lnTo>
                  <a:lnTo>
                    <a:pt x="286793" y="155935"/>
                  </a:lnTo>
                  <a:lnTo>
                    <a:pt x="285042" y="165820"/>
                  </a:lnTo>
                  <a:lnTo>
                    <a:pt x="283874" y="176219"/>
                  </a:lnTo>
                  <a:lnTo>
                    <a:pt x="281190" y="186010"/>
                  </a:lnTo>
                  <a:lnTo>
                    <a:pt x="277497" y="195395"/>
                  </a:lnTo>
                  <a:lnTo>
                    <a:pt x="257880" y="235539"/>
                  </a:lnTo>
                  <a:lnTo>
                    <a:pt x="252432" y="245559"/>
                  </a:lnTo>
                  <a:lnTo>
                    <a:pt x="246894" y="255097"/>
                  </a:lnTo>
                  <a:lnTo>
                    <a:pt x="241298" y="264312"/>
                  </a:lnTo>
                  <a:lnTo>
                    <a:pt x="234708" y="273314"/>
                  </a:lnTo>
                  <a:lnTo>
                    <a:pt x="227459" y="282172"/>
                  </a:lnTo>
                  <a:lnTo>
                    <a:pt x="219769" y="290935"/>
                  </a:lnTo>
                  <a:lnTo>
                    <a:pt x="206142" y="305752"/>
                  </a:lnTo>
                  <a:lnTo>
                    <a:pt x="187761" y="324804"/>
                  </a:lnTo>
                  <a:lnTo>
                    <a:pt x="181872" y="330786"/>
                  </a:lnTo>
                  <a:lnTo>
                    <a:pt x="175090" y="335727"/>
                  </a:lnTo>
                  <a:lnTo>
                    <a:pt x="167710" y="339974"/>
                  </a:lnTo>
                  <a:lnTo>
                    <a:pt x="121881" y="362592"/>
                  </a:lnTo>
                  <a:lnTo>
                    <a:pt x="116045" y="364551"/>
                  </a:lnTo>
                  <a:lnTo>
                    <a:pt x="110250" y="365857"/>
                  </a:lnTo>
                  <a:lnTo>
                    <a:pt x="104480" y="366727"/>
                  </a:lnTo>
                  <a:lnTo>
                    <a:pt x="98730" y="367308"/>
                  </a:lnTo>
                  <a:lnTo>
                    <a:pt x="92991" y="367695"/>
                  </a:lnTo>
                  <a:lnTo>
                    <a:pt x="87260" y="367953"/>
                  </a:lnTo>
                  <a:lnTo>
                    <a:pt x="75812" y="368240"/>
                  </a:lnTo>
                  <a:lnTo>
                    <a:pt x="70092" y="368316"/>
                  </a:lnTo>
                  <a:lnTo>
                    <a:pt x="64375" y="367415"/>
                  </a:lnTo>
                  <a:lnTo>
                    <a:pt x="58658" y="365861"/>
                  </a:lnTo>
                  <a:lnTo>
                    <a:pt x="52942" y="363873"/>
                  </a:lnTo>
                  <a:lnTo>
                    <a:pt x="47226" y="361595"/>
                  </a:lnTo>
                  <a:lnTo>
                    <a:pt x="41510" y="359124"/>
                  </a:lnTo>
                  <a:lnTo>
                    <a:pt x="35795" y="356524"/>
                  </a:lnTo>
                  <a:lnTo>
                    <a:pt x="31032" y="352886"/>
                  </a:lnTo>
                  <a:lnTo>
                    <a:pt x="23200" y="343763"/>
                  </a:lnTo>
                  <a:lnTo>
                    <a:pt x="16544" y="335899"/>
                  </a:lnTo>
                  <a:lnTo>
                    <a:pt x="13435" y="332468"/>
                  </a:lnTo>
                  <a:lnTo>
                    <a:pt x="11363" y="328276"/>
                  </a:lnTo>
                  <a:lnTo>
                    <a:pt x="7494" y="313274"/>
                  </a:lnTo>
                  <a:lnTo>
                    <a:pt x="3214" y="302345"/>
                  </a:lnTo>
                  <a:lnTo>
                    <a:pt x="676" y="293679"/>
                  </a:lnTo>
                  <a:lnTo>
                    <a:pt x="0" y="290034"/>
                  </a:lnTo>
                  <a:lnTo>
                    <a:pt x="1787" y="280904"/>
                  </a:lnTo>
                  <a:lnTo>
                    <a:pt x="5757" y="270496"/>
                  </a:lnTo>
                  <a:lnTo>
                    <a:pt x="10697" y="259521"/>
                  </a:lnTo>
                  <a:lnTo>
                    <a:pt x="18833" y="242632"/>
                  </a:lnTo>
                  <a:lnTo>
                    <a:pt x="24445" y="233801"/>
                  </a:lnTo>
                  <a:lnTo>
                    <a:pt x="27276" y="230113"/>
                  </a:lnTo>
                  <a:lnTo>
                    <a:pt x="35500" y="223475"/>
                  </a:lnTo>
                  <a:lnTo>
                    <a:pt x="40360" y="220372"/>
                  </a:lnTo>
                  <a:lnTo>
                    <a:pt x="45506" y="217350"/>
                  </a:lnTo>
                  <a:lnTo>
                    <a:pt x="50841" y="214383"/>
                  </a:lnTo>
                  <a:lnTo>
                    <a:pt x="56303" y="211453"/>
                  </a:lnTo>
                  <a:lnTo>
                    <a:pt x="62801" y="208546"/>
                  </a:lnTo>
                  <a:lnTo>
                    <a:pt x="69991" y="205656"/>
                  </a:lnTo>
                  <a:lnTo>
                    <a:pt x="77642" y="202778"/>
                  </a:lnTo>
                  <a:lnTo>
                    <a:pt x="84647" y="200858"/>
                  </a:lnTo>
                  <a:lnTo>
                    <a:pt x="91223" y="199579"/>
                  </a:lnTo>
                  <a:lnTo>
                    <a:pt x="97511" y="198725"/>
                  </a:lnTo>
                  <a:lnTo>
                    <a:pt x="104561" y="198156"/>
                  </a:lnTo>
                  <a:lnTo>
                    <a:pt x="112119" y="197777"/>
                  </a:lnTo>
                  <a:lnTo>
                    <a:pt x="127184" y="197356"/>
                  </a:lnTo>
                  <a:lnTo>
                    <a:pt x="140229" y="197169"/>
                  </a:lnTo>
                  <a:lnTo>
                    <a:pt x="146375" y="198071"/>
                  </a:lnTo>
                  <a:lnTo>
                    <a:pt x="152377" y="199626"/>
                  </a:lnTo>
                  <a:lnTo>
                    <a:pt x="180249" y="208964"/>
                  </a:lnTo>
                  <a:lnTo>
                    <a:pt x="187342" y="212602"/>
                  </a:lnTo>
                  <a:lnTo>
                    <a:pt x="193976" y="216933"/>
                  </a:lnTo>
                  <a:lnTo>
                    <a:pt x="200303" y="221725"/>
                  </a:lnTo>
                  <a:lnTo>
                    <a:pt x="206427" y="226825"/>
                  </a:lnTo>
                  <a:lnTo>
                    <a:pt x="212414" y="232130"/>
                  </a:lnTo>
                  <a:lnTo>
                    <a:pt x="224147" y="243104"/>
                  </a:lnTo>
                  <a:lnTo>
                    <a:pt x="247201" y="265671"/>
                  </a:lnTo>
                  <a:lnTo>
                    <a:pt x="282700" y="301058"/>
                  </a:lnTo>
                  <a:lnTo>
                    <a:pt x="285170" y="304478"/>
                  </a:lnTo>
                  <a:lnTo>
                    <a:pt x="286817" y="307711"/>
                  </a:lnTo>
                  <a:lnTo>
                    <a:pt x="290111" y="31703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PenAnnotation506"/>
            <p:cNvSpPr/>
            <p:nvPr/>
          </p:nvSpPr>
          <p:spPr>
            <a:xfrm>
              <a:off x="7315200" y="4577715"/>
              <a:ext cx="17145" cy="231458"/>
            </a:xfrm>
            <a:custGeom>
              <a:avLst/>
              <a:gdLst/>
              <a:ahLst/>
              <a:cxnLst/>
              <a:rect l="0" t="0" r="0" b="0"/>
              <a:pathLst>
                <a:path w="17145" h="231458">
                  <a:moveTo>
                    <a:pt x="0" y="0"/>
                  </a:moveTo>
                  <a:lnTo>
                    <a:pt x="0" y="198329"/>
                  </a:lnTo>
                  <a:lnTo>
                    <a:pt x="952" y="201752"/>
                  </a:lnTo>
                  <a:lnTo>
                    <a:pt x="2540" y="204986"/>
                  </a:lnTo>
                  <a:lnTo>
                    <a:pt x="4550" y="208095"/>
                  </a:lnTo>
                  <a:lnTo>
                    <a:pt x="5891" y="211119"/>
                  </a:lnTo>
                  <a:lnTo>
                    <a:pt x="6784" y="214089"/>
                  </a:lnTo>
                  <a:lnTo>
                    <a:pt x="7380" y="217021"/>
                  </a:lnTo>
                  <a:lnTo>
                    <a:pt x="7778" y="219928"/>
                  </a:lnTo>
                  <a:lnTo>
                    <a:pt x="8219" y="225698"/>
                  </a:lnTo>
                  <a:lnTo>
                    <a:pt x="9290" y="227618"/>
                  </a:lnTo>
                  <a:lnTo>
                    <a:pt x="10955" y="228897"/>
                  </a:lnTo>
                  <a:lnTo>
                    <a:pt x="17144" y="23145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PenAnnotation507"/>
            <p:cNvSpPr/>
            <p:nvPr/>
          </p:nvSpPr>
          <p:spPr>
            <a:xfrm>
              <a:off x="7541718" y="4406265"/>
              <a:ext cx="202108" cy="17146"/>
            </a:xfrm>
            <a:custGeom>
              <a:avLst/>
              <a:gdLst/>
              <a:ahLst/>
              <a:cxnLst/>
              <a:rect l="0" t="0" r="0" b="0"/>
              <a:pathLst>
                <a:path w="202108" h="17146">
                  <a:moveTo>
                    <a:pt x="4939" y="17145"/>
                  </a:moveTo>
                  <a:lnTo>
                    <a:pt x="388" y="17145"/>
                  </a:lnTo>
                  <a:lnTo>
                    <a:pt x="0" y="16192"/>
                  </a:lnTo>
                  <a:lnTo>
                    <a:pt x="694" y="14605"/>
                  </a:lnTo>
                  <a:lnTo>
                    <a:pt x="4101" y="9763"/>
                  </a:lnTo>
                  <a:lnTo>
                    <a:pt x="5332" y="9367"/>
                  </a:lnTo>
                  <a:lnTo>
                    <a:pt x="9242" y="8925"/>
                  </a:lnTo>
                  <a:lnTo>
                    <a:pt x="12570" y="8808"/>
                  </a:lnTo>
                  <a:lnTo>
                    <a:pt x="26356" y="8642"/>
                  </a:lnTo>
                  <a:lnTo>
                    <a:pt x="37000" y="8603"/>
                  </a:lnTo>
                  <a:lnTo>
                    <a:pt x="42506" y="7640"/>
                  </a:lnTo>
                  <a:lnTo>
                    <a:pt x="48081" y="6046"/>
                  </a:lnTo>
                  <a:lnTo>
                    <a:pt x="53703" y="4030"/>
                  </a:lnTo>
                  <a:lnTo>
                    <a:pt x="58404" y="2687"/>
                  </a:lnTo>
                  <a:lnTo>
                    <a:pt x="62489" y="1791"/>
                  </a:lnTo>
                  <a:lnTo>
                    <a:pt x="66166" y="1194"/>
                  </a:lnTo>
                  <a:lnTo>
                    <a:pt x="71475" y="796"/>
                  </a:lnTo>
                  <a:lnTo>
                    <a:pt x="77871" y="531"/>
                  </a:lnTo>
                  <a:lnTo>
                    <a:pt x="97986" y="157"/>
                  </a:lnTo>
                  <a:lnTo>
                    <a:pt x="20210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PenAnnotation508"/>
            <p:cNvSpPr/>
            <p:nvPr/>
          </p:nvSpPr>
          <p:spPr>
            <a:xfrm>
              <a:off x="7880984" y="4226630"/>
              <a:ext cx="274053" cy="385375"/>
            </a:xfrm>
            <a:custGeom>
              <a:avLst/>
              <a:gdLst/>
              <a:ahLst/>
              <a:cxnLst/>
              <a:rect l="0" t="0" r="0" b="0"/>
              <a:pathLst>
                <a:path w="274053" h="385375">
                  <a:moveTo>
                    <a:pt x="17146" y="33902"/>
                  </a:moveTo>
                  <a:lnTo>
                    <a:pt x="32746" y="18302"/>
                  </a:lnTo>
                  <a:lnTo>
                    <a:pt x="38685" y="14904"/>
                  </a:lnTo>
                  <a:lnTo>
                    <a:pt x="42934" y="12664"/>
                  </a:lnTo>
                  <a:lnTo>
                    <a:pt x="47673" y="11171"/>
                  </a:lnTo>
                  <a:lnTo>
                    <a:pt x="52737" y="10176"/>
                  </a:lnTo>
                  <a:lnTo>
                    <a:pt x="58018" y="9512"/>
                  </a:lnTo>
                  <a:lnTo>
                    <a:pt x="63444" y="8117"/>
                  </a:lnTo>
                  <a:lnTo>
                    <a:pt x="68967" y="6234"/>
                  </a:lnTo>
                  <a:lnTo>
                    <a:pt x="74552" y="4027"/>
                  </a:lnTo>
                  <a:lnTo>
                    <a:pt x="81135" y="2556"/>
                  </a:lnTo>
                  <a:lnTo>
                    <a:pt x="88380" y="1575"/>
                  </a:lnTo>
                  <a:lnTo>
                    <a:pt x="96067" y="920"/>
                  </a:lnTo>
                  <a:lnTo>
                    <a:pt x="103098" y="484"/>
                  </a:lnTo>
                  <a:lnTo>
                    <a:pt x="115989" y="0"/>
                  </a:lnTo>
                  <a:lnTo>
                    <a:pt x="122094" y="823"/>
                  </a:lnTo>
                  <a:lnTo>
                    <a:pt x="128069" y="2325"/>
                  </a:lnTo>
                  <a:lnTo>
                    <a:pt x="133957" y="4278"/>
                  </a:lnTo>
                  <a:lnTo>
                    <a:pt x="139787" y="5580"/>
                  </a:lnTo>
                  <a:lnTo>
                    <a:pt x="145579" y="6448"/>
                  </a:lnTo>
                  <a:lnTo>
                    <a:pt x="151346" y="7027"/>
                  </a:lnTo>
                  <a:lnTo>
                    <a:pt x="156142" y="8365"/>
                  </a:lnTo>
                  <a:lnTo>
                    <a:pt x="164012" y="12392"/>
                  </a:lnTo>
                  <a:lnTo>
                    <a:pt x="170685" y="17357"/>
                  </a:lnTo>
                  <a:lnTo>
                    <a:pt x="173797" y="20015"/>
                  </a:lnTo>
                  <a:lnTo>
                    <a:pt x="176825" y="21786"/>
                  </a:lnTo>
                  <a:lnTo>
                    <a:pt x="182730" y="23755"/>
                  </a:lnTo>
                  <a:lnTo>
                    <a:pt x="184685" y="25232"/>
                  </a:lnTo>
                  <a:lnTo>
                    <a:pt x="185989" y="27170"/>
                  </a:lnTo>
                  <a:lnTo>
                    <a:pt x="187437" y="31863"/>
                  </a:lnTo>
                  <a:lnTo>
                    <a:pt x="188252" y="40812"/>
                  </a:lnTo>
                  <a:lnTo>
                    <a:pt x="188443" y="49991"/>
                  </a:lnTo>
                  <a:lnTo>
                    <a:pt x="186588" y="54153"/>
                  </a:lnTo>
                  <a:lnTo>
                    <a:pt x="183448" y="57880"/>
                  </a:lnTo>
                  <a:lnTo>
                    <a:pt x="179448" y="61317"/>
                  </a:lnTo>
                  <a:lnTo>
                    <a:pt x="172466" y="70217"/>
                  </a:lnTo>
                  <a:lnTo>
                    <a:pt x="165234" y="80522"/>
                  </a:lnTo>
                  <a:lnTo>
                    <a:pt x="160639" y="85937"/>
                  </a:lnTo>
                  <a:lnTo>
                    <a:pt x="155670" y="91452"/>
                  </a:lnTo>
                  <a:lnTo>
                    <a:pt x="149501" y="97034"/>
                  </a:lnTo>
                  <a:lnTo>
                    <a:pt x="142530" y="102660"/>
                  </a:lnTo>
                  <a:lnTo>
                    <a:pt x="135025" y="108315"/>
                  </a:lnTo>
                  <a:lnTo>
                    <a:pt x="129069" y="113991"/>
                  </a:lnTo>
                  <a:lnTo>
                    <a:pt x="124147" y="119680"/>
                  </a:lnTo>
                  <a:lnTo>
                    <a:pt x="119912" y="125377"/>
                  </a:lnTo>
                  <a:lnTo>
                    <a:pt x="114232" y="130128"/>
                  </a:lnTo>
                  <a:lnTo>
                    <a:pt x="107587" y="134248"/>
                  </a:lnTo>
                  <a:lnTo>
                    <a:pt x="100300" y="137947"/>
                  </a:lnTo>
                  <a:lnTo>
                    <a:pt x="93537" y="142318"/>
                  </a:lnTo>
                  <a:lnTo>
                    <a:pt x="87124" y="147137"/>
                  </a:lnTo>
                  <a:lnTo>
                    <a:pt x="80942" y="152254"/>
                  </a:lnTo>
                  <a:lnTo>
                    <a:pt x="74917" y="156619"/>
                  </a:lnTo>
                  <a:lnTo>
                    <a:pt x="68995" y="160481"/>
                  </a:lnTo>
                  <a:lnTo>
                    <a:pt x="63141" y="164007"/>
                  </a:lnTo>
                  <a:lnTo>
                    <a:pt x="58287" y="166359"/>
                  </a:lnTo>
                  <a:lnTo>
                    <a:pt x="50354" y="168972"/>
                  </a:lnTo>
                  <a:lnTo>
                    <a:pt x="43652" y="172673"/>
                  </a:lnTo>
                  <a:lnTo>
                    <a:pt x="40531" y="174993"/>
                  </a:lnTo>
                  <a:lnTo>
                    <a:pt x="34524" y="177572"/>
                  </a:lnTo>
                  <a:lnTo>
                    <a:pt x="28679" y="178718"/>
                  </a:lnTo>
                  <a:lnTo>
                    <a:pt x="20986" y="179363"/>
                  </a:lnTo>
                  <a:lnTo>
                    <a:pt x="17652" y="179599"/>
                  </a:lnTo>
                  <a:lnTo>
                    <a:pt x="24090" y="172784"/>
                  </a:lnTo>
                  <a:lnTo>
                    <a:pt x="37310" y="159483"/>
                  </a:lnTo>
                  <a:lnTo>
                    <a:pt x="42019" y="156675"/>
                  </a:lnTo>
                  <a:lnTo>
                    <a:pt x="48014" y="153851"/>
                  </a:lnTo>
                  <a:lnTo>
                    <a:pt x="54870" y="151015"/>
                  </a:lnTo>
                  <a:lnTo>
                    <a:pt x="61345" y="148173"/>
                  </a:lnTo>
                  <a:lnTo>
                    <a:pt x="73620" y="142474"/>
                  </a:lnTo>
                  <a:lnTo>
                    <a:pt x="80513" y="140573"/>
                  </a:lnTo>
                  <a:lnTo>
                    <a:pt x="87966" y="139306"/>
                  </a:lnTo>
                  <a:lnTo>
                    <a:pt x="95791" y="138462"/>
                  </a:lnTo>
                  <a:lnTo>
                    <a:pt x="103865" y="136946"/>
                  </a:lnTo>
                  <a:lnTo>
                    <a:pt x="112107" y="134983"/>
                  </a:lnTo>
                  <a:lnTo>
                    <a:pt x="120458" y="132722"/>
                  </a:lnTo>
                  <a:lnTo>
                    <a:pt x="128883" y="131214"/>
                  </a:lnTo>
                  <a:lnTo>
                    <a:pt x="137357" y="130209"/>
                  </a:lnTo>
                  <a:lnTo>
                    <a:pt x="145865" y="129540"/>
                  </a:lnTo>
                  <a:lnTo>
                    <a:pt x="154393" y="129093"/>
                  </a:lnTo>
                  <a:lnTo>
                    <a:pt x="171489" y="128597"/>
                  </a:lnTo>
                  <a:lnTo>
                    <a:pt x="179097" y="129417"/>
                  </a:lnTo>
                  <a:lnTo>
                    <a:pt x="186073" y="130916"/>
                  </a:lnTo>
                  <a:lnTo>
                    <a:pt x="199857" y="135122"/>
                  </a:lnTo>
                  <a:lnTo>
                    <a:pt x="215508" y="140166"/>
                  </a:lnTo>
                  <a:lnTo>
                    <a:pt x="222729" y="142845"/>
                  </a:lnTo>
                  <a:lnTo>
                    <a:pt x="229449" y="145583"/>
                  </a:lnTo>
                  <a:lnTo>
                    <a:pt x="235833" y="148361"/>
                  </a:lnTo>
                  <a:lnTo>
                    <a:pt x="241042" y="152118"/>
                  </a:lnTo>
                  <a:lnTo>
                    <a:pt x="249370" y="161373"/>
                  </a:lnTo>
                  <a:lnTo>
                    <a:pt x="253877" y="165555"/>
                  </a:lnTo>
                  <a:lnTo>
                    <a:pt x="258787" y="169296"/>
                  </a:lnTo>
                  <a:lnTo>
                    <a:pt x="263965" y="172742"/>
                  </a:lnTo>
                  <a:lnTo>
                    <a:pt x="267417" y="176945"/>
                  </a:lnTo>
                  <a:lnTo>
                    <a:pt x="269718" y="181651"/>
                  </a:lnTo>
                  <a:lnTo>
                    <a:pt x="272274" y="191961"/>
                  </a:lnTo>
                  <a:lnTo>
                    <a:pt x="273411" y="202893"/>
                  </a:lnTo>
                  <a:lnTo>
                    <a:pt x="273917" y="214102"/>
                  </a:lnTo>
                  <a:lnTo>
                    <a:pt x="274052" y="219758"/>
                  </a:lnTo>
                  <a:lnTo>
                    <a:pt x="273188" y="226386"/>
                  </a:lnTo>
                  <a:lnTo>
                    <a:pt x="271661" y="233662"/>
                  </a:lnTo>
                  <a:lnTo>
                    <a:pt x="269690" y="241370"/>
                  </a:lnTo>
                  <a:lnTo>
                    <a:pt x="266471" y="248415"/>
                  </a:lnTo>
                  <a:lnTo>
                    <a:pt x="262420" y="255015"/>
                  </a:lnTo>
                  <a:lnTo>
                    <a:pt x="257814" y="261321"/>
                  </a:lnTo>
                  <a:lnTo>
                    <a:pt x="253791" y="267429"/>
                  </a:lnTo>
                  <a:lnTo>
                    <a:pt x="246782" y="279297"/>
                  </a:lnTo>
                  <a:lnTo>
                    <a:pt x="242627" y="285129"/>
                  </a:lnTo>
                  <a:lnTo>
                    <a:pt x="237951" y="290922"/>
                  </a:lnTo>
                  <a:lnTo>
                    <a:pt x="232930" y="296689"/>
                  </a:lnTo>
                  <a:lnTo>
                    <a:pt x="227676" y="302438"/>
                  </a:lnTo>
                  <a:lnTo>
                    <a:pt x="216760" y="313906"/>
                  </a:lnTo>
                  <a:lnTo>
                    <a:pt x="210230" y="319632"/>
                  </a:lnTo>
                  <a:lnTo>
                    <a:pt x="203019" y="325354"/>
                  </a:lnTo>
                  <a:lnTo>
                    <a:pt x="195354" y="331073"/>
                  </a:lnTo>
                  <a:lnTo>
                    <a:pt x="188338" y="335838"/>
                  </a:lnTo>
                  <a:lnTo>
                    <a:pt x="181756" y="339968"/>
                  </a:lnTo>
                  <a:lnTo>
                    <a:pt x="175463" y="343673"/>
                  </a:lnTo>
                  <a:lnTo>
                    <a:pt x="169363" y="347097"/>
                  </a:lnTo>
                  <a:lnTo>
                    <a:pt x="157505" y="353440"/>
                  </a:lnTo>
                  <a:lnTo>
                    <a:pt x="151676" y="355512"/>
                  </a:lnTo>
                  <a:lnTo>
                    <a:pt x="145886" y="356894"/>
                  </a:lnTo>
                  <a:lnTo>
                    <a:pt x="140120" y="357815"/>
                  </a:lnTo>
                  <a:lnTo>
                    <a:pt x="134370" y="359381"/>
                  </a:lnTo>
                  <a:lnTo>
                    <a:pt x="128633" y="361379"/>
                  </a:lnTo>
                  <a:lnTo>
                    <a:pt x="122904" y="363662"/>
                  </a:lnTo>
                  <a:lnTo>
                    <a:pt x="117178" y="365185"/>
                  </a:lnTo>
                  <a:lnTo>
                    <a:pt x="111456" y="366200"/>
                  </a:lnTo>
                  <a:lnTo>
                    <a:pt x="105738" y="366876"/>
                  </a:lnTo>
                  <a:lnTo>
                    <a:pt x="100019" y="368280"/>
                  </a:lnTo>
                  <a:lnTo>
                    <a:pt x="94302" y="370168"/>
                  </a:lnTo>
                  <a:lnTo>
                    <a:pt x="88586" y="372379"/>
                  </a:lnTo>
                  <a:lnTo>
                    <a:pt x="82870" y="373854"/>
                  </a:lnTo>
                  <a:lnTo>
                    <a:pt x="77154" y="374836"/>
                  </a:lnTo>
                  <a:lnTo>
                    <a:pt x="71439" y="375492"/>
                  </a:lnTo>
                  <a:lnTo>
                    <a:pt x="65723" y="375929"/>
                  </a:lnTo>
                  <a:lnTo>
                    <a:pt x="60009" y="376220"/>
                  </a:lnTo>
                  <a:lnTo>
                    <a:pt x="45404" y="376630"/>
                  </a:lnTo>
                  <a:lnTo>
                    <a:pt x="41699" y="376687"/>
                  </a:lnTo>
                  <a:lnTo>
                    <a:pt x="38278" y="377678"/>
                  </a:lnTo>
                  <a:lnTo>
                    <a:pt x="31935" y="381318"/>
                  </a:lnTo>
                  <a:lnTo>
                    <a:pt x="25941" y="383572"/>
                  </a:lnTo>
                  <a:lnTo>
                    <a:pt x="20103" y="384574"/>
                  </a:lnTo>
                  <a:lnTo>
                    <a:pt x="14331" y="385019"/>
                  </a:lnTo>
                  <a:lnTo>
                    <a:pt x="8593" y="385217"/>
                  </a:lnTo>
                  <a:lnTo>
                    <a:pt x="0" y="38537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PenAnnotation509"/>
            <p:cNvSpPr/>
            <p:nvPr/>
          </p:nvSpPr>
          <p:spPr>
            <a:xfrm>
              <a:off x="8155305" y="4123372"/>
              <a:ext cx="290950" cy="582931"/>
            </a:xfrm>
            <a:custGeom>
              <a:avLst/>
              <a:gdLst/>
              <a:ahLst/>
              <a:cxnLst/>
              <a:rect l="0" t="0" r="0" b="0"/>
              <a:pathLst>
                <a:path w="290950" h="582931">
                  <a:moveTo>
                    <a:pt x="0" y="0"/>
                  </a:moveTo>
                  <a:lnTo>
                    <a:pt x="35999" y="0"/>
                  </a:lnTo>
                  <a:lnTo>
                    <a:pt x="44892" y="2540"/>
                  </a:lnTo>
                  <a:lnTo>
                    <a:pt x="49930" y="4551"/>
                  </a:lnTo>
                  <a:lnTo>
                    <a:pt x="55194" y="6844"/>
                  </a:lnTo>
                  <a:lnTo>
                    <a:pt x="66124" y="11932"/>
                  </a:lnTo>
                  <a:lnTo>
                    <a:pt x="117167" y="37161"/>
                  </a:lnTo>
                  <a:lnTo>
                    <a:pt x="122878" y="40966"/>
                  </a:lnTo>
                  <a:lnTo>
                    <a:pt x="128592" y="45408"/>
                  </a:lnTo>
                  <a:lnTo>
                    <a:pt x="134305" y="50275"/>
                  </a:lnTo>
                  <a:lnTo>
                    <a:pt x="140972" y="55424"/>
                  </a:lnTo>
                  <a:lnTo>
                    <a:pt x="148274" y="60762"/>
                  </a:lnTo>
                  <a:lnTo>
                    <a:pt x="155999" y="66226"/>
                  </a:lnTo>
                  <a:lnTo>
                    <a:pt x="163054" y="71773"/>
                  </a:lnTo>
                  <a:lnTo>
                    <a:pt x="169662" y="77376"/>
                  </a:lnTo>
                  <a:lnTo>
                    <a:pt x="175974" y="83017"/>
                  </a:lnTo>
                  <a:lnTo>
                    <a:pt x="183038" y="88682"/>
                  </a:lnTo>
                  <a:lnTo>
                    <a:pt x="190604" y="94364"/>
                  </a:lnTo>
                  <a:lnTo>
                    <a:pt x="198508" y="100057"/>
                  </a:lnTo>
                  <a:lnTo>
                    <a:pt x="205681" y="106710"/>
                  </a:lnTo>
                  <a:lnTo>
                    <a:pt x="212367" y="114003"/>
                  </a:lnTo>
                  <a:lnTo>
                    <a:pt x="218731" y="121721"/>
                  </a:lnTo>
                  <a:lnTo>
                    <a:pt x="224878" y="129725"/>
                  </a:lnTo>
                  <a:lnTo>
                    <a:pt x="230882" y="137919"/>
                  </a:lnTo>
                  <a:lnTo>
                    <a:pt x="242631" y="154642"/>
                  </a:lnTo>
                  <a:lnTo>
                    <a:pt x="254204" y="171600"/>
                  </a:lnTo>
                  <a:lnTo>
                    <a:pt x="263157" y="188662"/>
                  </a:lnTo>
                  <a:lnTo>
                    <a:pt x="270310" y="205769"/>
                  </a:lnTo>
                  <a:lnTo>
                    <a:pt x="276666" y="222898"/>
                  </a:lnTo>
                  <a:lnTo>
                    <a:pt x="279693" y="232419"/>
                  </a:lnTo>
                  <a:lnTo>
                    <a:pt x="282665" y="242576"/>
                  </a:lnTo>
                  <a:lnTo>
                    <a:pt x="285598" y="253157"/>
                  </a:lnTo>
                  <a:lnTo>
                    <a:pt x="287554" y="264022"/>
                  </a:lnTo>
                  <a:lnTo>
                    <a:pt x="288858" y="275075"/>
                  </a:lnTo>
                  <a:lnTo>
                    <a:pt x="289726" y="286253"/>
                  </a:lnTo>
                  <a:lnTo>
                    <a:pt x="290306" y="297516"/>
                  </a:lnTo>
                  <a:lnTo>
                    <a:pt x="290949" y="320189"/>
                  </a:lnTo>
                  <a:lnTo>
                    <a:pt x="290169" y="331570"/>
                  </a:lnTo>
                  <a:lnTo>
                    <a:pt x="288695" y="342967"/>
                  </a:lnTo>
                  <a:lnTo>
                    <a:pt x="286761" y="354374"/>
                  </a:lnTo>
                  <a:lnTo>
                    <a:pt x="284520" y="365790"/>
                  </a:lnTo>
                  <a:lnTo>
                    <a:pt x="279488" y="388633"/>
                  </a:lnTo>
                  <a:lnTo>
                    <a:pt x="271300" y="422914"/>
                  </a:lnTo>
                  <a:lnTo>
                    <a:pt x="268497" y="433390"/>
                  </a:lnTo>
                  <a:lnTo>
                    <a:pt x="262842" y="452651"/>
                  </a:lnTo>
                  <a:lnTo>
                    <a:pt x="254614" y="470736"/>
                  </a:lnTo>
                  <a:lnTo>
                    <a:pt x="245559" y="487346"/>
                  </a:lnTo>
                  <a:lnTo>
                    <a:pt x="238360" y="501079"/>
                  </a:lnTo>
                  <a:lnTo>
                    <a:pt x="231984" y="516071"/>
                  </a:lnTo>
                  <a:lnTo>
                    <a:pt x="225977" y="530355"/>
                  </a:lnTo>
                  <a:lnTo>
                    <a:pt x="214358" y="549826"/>
                  </a:lnTo>
                  <a:lnTo>
                    <a:pt x="205753" y="563596"/>
                  </a:lnTo>
                  <a:lnTo>
                    <a:pt x="197171" y="573709"/>
                  </a:lnTo>
                  <a:lnTo>
                    <a:pt x="190289" y="581109"/>
                  </a:lnTo>
                  <a:lnTo>
                    <a:pt x="188771" y="581716"/>
                  </a:lnTo>
                  <a:lnTo>
                    <a:pt x="180022" y="58293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6207255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108</Words>
  <Application>Microsoft Office PowerPoint</Application>
  <PresentationFormat>On-screen Show (4:3)</PresentationFormat>
  <Paragraphs>31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Systems of Equations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3-2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yste</dc:title>
  <dc:creator>Ameena</dc:creator>
  <cp:lastModifiedBy>Ameena</cp:lastModifiedBy>
  <cp:revision>8</cp:revision>
  <dcterms:created xsi:type="dcterms:W3CDTF">2010-01-14T20:25:35Z</dcterms:created>
  <dcterms:modified xsi:type="dcterms:W3CDTF">2010-01-14T22:17:28Z</dcterms:modified>
</cp:coreProperties>
</file>